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handoutMasterIdLst>
    <p:handoutMasterId r:id="rId12"/>
  </p:handoutMasterIdLst>
  <p:sldIdLst>
    <p:sldId id="256" r:id="rId5"/>
    <p:sldId id="266" r:id="rId6"/>
    <p:sldId id="259" r:id="rId7"/>
    <p:sldId id="267" r:id="rId8"/>
    <p:sldId id="268" r:id="rId9"/>
    <p:sldId id="26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87" autoAdjust="0"/>
    <p:restoredTop sz="95026" autoAdjust="0"/>
  </p:normalViewPr>
  <p:slideViewPr>
    <p:cSldViewPr snapToGrid="0" snapToObjects="1">
      <p:cViewPr>
        <p:scale>
          <a:sx n="100" d="100"/>
          <a:sy n="100" d="100"/>
        </p:scale>
        <p:origin x="-221" y="-53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517B3B-23D7-D013-9312-EC4E2D8796B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B69E61E1-DC04-5D50-5248-F84A4579076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13D21F-A32A-440B-8D17-FA465CD6367A}" type="datetimeFigureOut">
              <a:rPr lang="en-US" smtClean="0"/>
              <a:t>7/12/24</a:t>
            </a:fld>
            <a:endParaRPr lang="en-US"/>
          </a:p>
        </p:txBody>
      </p:sp>
      <p:sp>
        <p:nvSpPr>
          <p:cNvPr id="4" name="Footer Placeholder 3">
            <a:extLst>
              <a:ext uri="{FF2B5EF4-FFF2-40B4-BE49-F238E27FC236}">
                <a16:creationId xmlns:a16="http://schemas.microsoft.com/office/drawing/2014/main" id="{E5AE0B63-E271-5685-F7FA-6FC0BF7E0C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5BC7D8F-27CD-813B-50A6-0943F103F4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715BECA-78D6-44B3-A2D7-57DAE68D7FBF}" type="slidenum">
              <a:rPr lang="en-US" smtClean="0"/>
              <a:t>‹#›</a:t>
            </a:fld>
            <a:endParaRPr lang="en-US"/>
          </a:p>
        </p:txBody>
      </p:sp>
    </p:spTree>
    <p:extLst>
      <p:ext uri="{BB962C8B-B14F-4D97-AF65-F5344CB8AC3E}">
        <p14:creationId xmlns:p14="http://schemas.microsoft.com/office/powerpoint/2010/main" val="3368028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F9A700-681B-4FD0-BACB-0456612DDDBF}" type="datetimeFigureOut">
              <a:rPr lang="en-US" smtClean="0"/>
              <a:t>7/12/24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AC1E71-DBF0-478F-B5C6-BAD322EF53A4}" type="slidenum">
              <a:rPr lang="en-US" smtClean="0"/>
              <a:t>‹#›</a:t>
            </a:fld>
            <a:endParaRPr lang="en-US"/>
          </a:p>
        </p:txBody>
      </p:sp>
    </p:spTree>
    <p:extLst>
      <p:ext uri="{BB962C8B-B14F-4D97-AF65-F5344CB8AC3E}">
        <p14:creationId xmlns:p14="http://schemas.microsoft.com/office/powerpoint/2010/main" val="3474331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7AC1E71-DBF0-478F-B5C6-BAD322EF53A4}" type="slidenum">
              <a:rPr lang="en-US" smtClean="0"/>
              <a:t>1</a:t>
            </a:fld>
            <a:endParaRPr lang="en-US"/>
          </a:p>
        </p:txBody>
      </p:sp>
    </p:spTree>
    <p:extLst>
      <p:ext uri="{BB962C8B-B14F-4D97-AF65-F5344CB8AC3E}">
        <p14:creationId xmlns:p14="http://schemas.microsoft.com/office/powerpoint/2010/main" val="4294027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7AC1E71-DBF0-478F-B5C6-BAD322EF53A4}" type="slidenum">
              <a:rPr lang="en-US" smtClean="0"/>
              <a:t>2</a:t>
            </a:fld>
            <a:endParaRPr lang="en-US"/>
          </a:p>
        </p:txBody>
      </p:sp>
    </p:spTree>
    <p:extLst>
      <p:ext uri="{BB962C8B-B14F-4D97-AF65-F5344CB8AC3E}">
        <p14:creationId xmlns:p14="http://schemas.microsoft.com/office/powerpoint/2010/main" val="521581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7AC1E71-DBF0-478F-B5C6-BAD322EF53A4}" type="slidenum">
              <a:rPr lang="en-US" smtClean="0"/>
              <a:t>3</a:t>
            </a:fld>
            <a:endParaRPr lang="en-US"/>
          </a:p>
        </p:txBody>
      </p:sp>
    </p:spTree>
    <p:extLst>
      <p:ext uri="{BB962C8B-B14F-4D97-AF65-F5344CB8AC3E}">
        <p14:creationId xmlns:p14="http://schemas.microsoft.com/office/powerpoint/2010/main" val="147384162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 Image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75E1D5-71F2-0E46-A357-77F0DDC11C8B}"/>
              </a:ext>
              <a:ext uri="{C183D7F6-B498-43B3-948B-1728B52AA6E4}">
                <adec:decorative xmlns:adec="http://schemas.microsoft.com/office/drawing/2017/decorative" val="1"/>
              </a:ext>
            </a:extLst>
          </p:cNvPr>
          <p:cNvPicPr>
            <a:picLocks noChangeAspect="1"/>
          </p:cNvPicPr>
          <p:nvPr userDrawn="1"/>
        </p:nvPicPr>
        <p:blipFill rotWithShape="1">
          <a:blip r:embed="rId2" cstate="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sp>
        <p:nvSpPr>
          <p:cNvPr id="9" name="Title 8">
            <a:extLst>
              <a:ext uri="{FF2B5EF4-FFF2-40B4-BE49-F238E27FC236}">
                <a16:creationId xmlns:a16="http://schemas.microsoft.com/office/drawing/2014/main" id="{5C5A2F19-7808-4055-99CC-F67099F196AB}"/>
              </a:ext>
            </a:extLst>
          </p:cNvPr>
          <p:cNvSpPr>
            <a:spLocks noGrp="1"/>
          </p:cNvSpPr>
          <p:nvPr>
            <p:ph type="title" hasCustomPrompt="1"/>
          </p:nvPr>
        </p:nvSpPr>
        <p:spPr>
          <a:xfrm>
            <a:off x="4175040" y="499145"/>
            <a:ext cx="8016960"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a:spcBef>
                <a:spcPts val="1000"/>
              </a:spcBef>
              <a:buFont typeface="Arial" panose="020B0604020202020204" pitchFamily="34" charset="0"/>
            </a:pPr>
            <a:r>
              <a:rPr lang="en-US" dirty="0"/>
              <a:t>Click to add title</a:t>
            </a:r>
          </a:p>
        </p:txBody>
      </p:sp>
      <p:grpSp>
        <p:nvGrpSpPr>
          <p:cNvPr id="6" name="Group 5">
            <a:extLst>
              <a:ext uri="{FF2B5EF4-FFF2-40B4-BE49-F238E27FC236}">
                <a16:creationId xmlns:a16="http://schemas.microsoft.com/office/drawing/2014/main" id="{756B7EF9-E614-8549-B97F-9B6794DDE30C}"/>
              </a:ext>
              <a:ext uri="{C183D7F6-B498-43B3-948B-1728B52AA6E4}">
                <adec:decorative xmlns:adec="http://schemas.microsoft.com/office/drawing/2017/decorative" val="1"/>
              </a:ext>
            </a:extLst>
          </p:cNvPr>
          <p:cNvGrpSpPr/>
          <p:nvPr userDrawn="1"/>
        </p:nvGrpSpPr>
        <p:grpSpPr>
          <a:xfrm>
            <a:off x="494168" y="458686"/>
            <a:ext cx="3657600" cy="3657600"/>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 name="Group 9">
            <a:extLst>
              <a:ext uri="{FF2B5EF4-FFF2-40B4-BE49-F238E27FC236}">
                <a16:creationId xmlns:a16="http://schemas.microsoft.com/office/drawing/2014/main" id="{EB67C307-BFD1-334D-A95A-E3D944AF5B02}"/>
              </a:ext>
              <a:ext uri="{C183D7F6-B498-43B3-948B-1728B52AA6E4}">
                <adec:decorative xmlns:adec="http://schemas.microsoft.com/office/drawing/2017/decorative" val="1"/>
              </a:ext>
            </a:extLst>
          </p:cNvPr>
          <p:cNvGrpSpPr/>
          <p:nvPr userDrawn="1"/>
        </p:nvGrpSpPr>
        <p:grpSpPr>
          <a:xfrm rot="10800000">
            <a:off x="8040232" y="2701579"/>
            <a:ext cx="3657600" cy="3657600"/>
            <a:chOff x="2709241" y="-374048"/>
            <a:chExt cx="7084273" cy="7048817"/>
          </a:xfrm>
        </p:grpSpPr>
        <p:sp>
          <p:nvSpPr>
            <p:cNvPr id="11" name="Rectangle 10">
              <a:extLst>
                <a:ext uri="{FF2B5EF4-FFF2-40B4-BE49-F238E27FC236}">
                  <a16:creationId xmlns:a16="http://schemas.microsoft.com/office/drawing/2014/main" id="{F39ED18D-168A-904C-91A0-7F1D59640AE1}"/>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3AE80BC-D028-BA41-8302-00764B1C57CF}"/>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656216"/>
            <a:ext cx="3239774" cy="3256070"/>
          </a:xfrm>
          <a:solidFill>
            <a:schemeClr val="tx2"/>
          </a:solidFill>
        </p:spPr>
        <p:txBody>
          <a:bodyPr/>
          <a:lstStyle>
            <a:lvl1pPr marL="0" indent="0" algn="ctr">
              <a:buNone/>
              <a:defRPr/>
            </a:lvl1pPr>
          </a:lstStyle>
          <a:p>
            <a:r>
              <a:rPr lang="en-US"/>
              <a:t>Click icon to add picture</a:t>
            </a:r>
            <a:endParaRPr lang="en-US" dirty="0"/>
          </a:p>
        </p:txBody>
      </p:sp>
      <p:sp>
        <p:nvSpPr>
          <p:cNvPr id="21" name="Text Placeholder 19">
            <a:extLst>
              <a:ext uri="{FF2B5EF4-FFF2-40B4-BE49-F238E27FC236}">
                <a16:creationId xmlns:a16="http://schemas.microsoft.com/office/drawing/2014/main" id="{E803B797-A0DE-9B46-BC4E-71E8258318AD}"/>
              </a:ext>
            </a:extLst>
          </p:cNvPr>
          <p:cNvSpPr>
            <a:spLocks noGrp="1"/>
          </p:cNvSpPr>
          <p:nvPr>
            <p:ph type="body" sz="quarter" idx="16" hasCustomPrompt="1"/>
          </p:nvPr>
        </p:nvSpPr>
        <p:spPr>
          <a:xfrm>
            <a:off x="-16650" y="5304737"/>
            <a:ext cx="8040687" cy="1063625"/>
          </a:xfrm>
          <a:solidFill>
            <a:schemeClr val="tx1">
              <a:alpha val="50000"/>
            </a:schemeClr>
          </a:solidFill>
        </p:spPr>
        <p:txBody>
          <a:bodyPr anchor="ctr">
            <a:normAutofit/>
          </a:bodyPr>
          <a:lstStyle>
            <a:lvl1pPr marL="0" indent="0" algn="ctr">
              <a:buNone/>
              <a:defRPr sz="5400">
                <a:solidFill>
                  <a:schemeClr val="bg1"/>
                </a:solidFill>
                <a:latin typeface="+mn-lt"/>
              </a:defRPr>
            </a:lvl1pPr>
          </a:lstStyle>
          <a:p>
            <a:pPr lvl="0"/>
            <a:r>
              <a:rPr lang="en-US" dirty="0"/>
              <a:t>Click to add text</a:t>
            </a:r>
          </a:p>
        </p:txBody>
      </p:sp>
      <p:sp>
        <p:nvSpPr>
          <p:cNvPr id="17" name="Picture Placeholder 10">
            <a:extLst>
              <a:ext uri="{FF2B5EF4-FFF2-40B4-BE49-F238E27FC236}">
                <a16:creationId xmlns:a16="http://schemas.microsoft.com/office/drawing/2014/main" id="{029D7360-E8C0-B64F-9388-455CFEDD186B}"/>
              </a:ext>
            </a:extLst>
          </p:cNvPr>
          <p:cNvSpPr>
            <a:spLocks noGrp="1"/>
          </p:cNvSpPr>
          <p:nvPr>
            <p:ph type="pic" sz="quarter" idx="14"/>
          </p:nvPr>
        </p:nvSpPr>
        <p:spPr>
          <a:xfrm>
            <a:off x="8221303" y="2931583"/>
            <a:ext cx="3239774" cy="3256070"/>
          </a:xfrm>
          <a:solidFill>
            <a:schemeClr val="tx2"/>
          </a:solidFill>
        </p:spPr>
        <p:txBody>
          <a:bodyPr/>
          <a:lstStyle>
            <a:lvl1pPr marL="0" indent="0"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5A92BB8C-5597-644A-9D35-2B2E493CFF0D}" type="datetimeFigureOut">
              <a:rPr lang="en-US" smtClean="0"/>
              <a:t>7/12/24</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spTree>
    <p:extLst>
      <p:ext uri="{BB962C8B-B14F-4D97-AF65-F5344CB8AC3E}">
        <p14:creationId xmlns:p14="http://schemas.microsoft.com/office/powerpoint/2010/main" val="2285961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75E1D5-71F2-0E46-A357-77F0DDC11C8B}"/>
              </a:ext>
              <a:ext uri="{C183D7F6-B498-43B3-948B-1728B52AA6E4}">
                <adec:decorative xmlns:adec="http://schemas.microsoft.com/office/drawing/2017/decorative" val="1"/>
              </a:ext>
            </a:extLst>
          </p:cNvPr>
          <p:cNvPicPr>
            <a:picLocks noChangeAspect="1"/>
          </p:cNvPicPr>
          <p:nvPr userDrawn="1"/>
        </p:nvPicPr>
        <p:blipFill rotWithShape="1">
          <a:blip r:embed="rId2" cstate="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 uri="{C183D7F6-B498-43B3-948B-1728B52AA6E4}">
                <adec:decorative xmlns:adec="http://schemas.microsoft.com/office/drawing/2017/decorative" val="1"/>
              </a:ext>
            </a:extLst>
          </p:cNvPr>
          <p:cNvGrpSpPr/>
          <p:nvPr userDrawn="1"/>
        </p:nvGrpSpPr>
        <p:grpSpPr>
          <a:xfrm>
            <a:off x="494166" y="458685"/>
            <a:ext cx="11140115" cy="5008260"/>
            <a:chOff x="2709240" y="-374048"/>
            <a:chExt cx="7084274"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0" y="175531"/>
              <a:ext cx="6905909"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Title 8">
            <a:extLst>
              <a:ext uri="{FF2B5EF4-FFF2-40B4-BE49-F238E27FC236}">
                <a16:creationId xmlns:a16="http://schemas.microsoft.com/office/drawing/2014/main" id="{4AFAA615-5358-41C6-8AC5-6CA73578CC89}"/>
              </a:ext>
            </a:extLst>
          </p:cNvPr>
          <p:cNvSpPr>
            <a:spLocks noGrp="1"/>
          </p:cNvSpPr>
          <p:nvPr>
            <p:ph type="title" hasCustomPrompt="1"/>
          </p:nvPr>
        </p:nvSpPr>
        <p:spPr>
          <a:xfrm>
            <a:off x="0" y="5755603"/>
            <a:ext cx="8040687" cy="1078665"/>
          </a:xfrm>
          <a:solidFill>
            <a:schemeClr val="tx1">
              <a:alpha val="50000"/>
            </a:schemeClr>
          </a:solidFill>
        </p:spPr>
        <p:txBody>
          <a:bodyPr vert="horz" lIns="91440" tIns="45720" rIns="91440" bIns="45720" rtlCol="0" anchor="ctr">
            <a:normAutofit/>
          </a:bodyPr>
          <a:lstStyle>
            <a:lvl1pPr algn="ctr">
              <a:defRPr lang="en-US" sz="5400" dirty="0">
                <a:ea typeface="+mn-ea"/>
                <a:cs typeface="+mn-cs"/>
              </a:defRPr>
            </a:lvl1pPr>
          </a:lstStyle>
          <a:p>
            <a:pPr marL="0" lvl="0" indent="0" algn="ctr">
              <a:spcBef>
                <a:spcPts val="1000"/>
              </a:spcBef>
              <a:buFont typeface="Arial" panose="020B0604020202020204" pitchFamily="34" charset="0"/>
            </a:pPr>
            <a:r>
              <a:rPr lang="en-US" dirty="0"/>
              <a:t>Click to add title</a:t>
            </a:r>
          </a:p>
        </p:txBody>
      </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959530" y="686270"/>
            <a:ext cx="10394270" cy="4458455"/>
          </a:xfrm>
          <a:solidFill>
            <a:schemeClr val="tx2"/>
          </a:solidFill>
        </p:spPr>
        <p:txBody>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02051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 Image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75E1D5-71F2-0E46-A357-77F0DDC11C8B}"/>
              </a:ext>
              <a:ext uri="{C183D7F6-B498-43B3-948B-1728B52AA6E4}">
                <adec:decorative xmlns:adec="http://schemas.microsoft.com/office/drawing/2017/decorative" val="1"/>
              </a:ext>
            </a:extLst>
          </p:cNvPr>
          <p:cNvPicPr>
            <a:picLocks noChangeAspect="1"/>
          </p:cNvPicPr>
          <p:nvPr userDrawn="1"/>
        </p:nvPicPr>
        <p:blipFill rotWithShape="1">
          <a:blip r:embed="rId2" cstate="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 uri="{C183D7F6-B498-43B3-948B-1728B52AA6E4}">
                <adec:decorative xmlns:adec="http://schemas.microsoft.com/office/drawing/2017/decorative" val="1"/>
              </a:ext>
            </a:extLst>
          </p:cNvPr>
          <p:cNvGrpSpPr/>
          <p:nvPr userDrawn="1"/>
        </p:nvGrpSpPr>
        <p:grpSpPr>
          <a:xfrm>
            <a:off x="494168" y="286833"/>
            <a:ext cx="3142167" cy="3142167"/>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Title 10">
            <a:extLst>
              <a:ext uri="{FF2B5EF4-FFF2-40B4-BE49-F238E27FC236}">
                <a16:creationId xmlns:a16="http://schemas.microsoft.com/office/drawing/2014/main" id="{B73C5C59-3B13-4666-9227-4D466DDBB823}"/>
              </a:ext>
            </a:extLst>
          </p:cNvPr>
          <p:cNvSpPr>
            <a:spLocks noGrp="1"/>
          </p:cNvSpPr>
          <p:nvPr>
            <p:ph type="title" hasCustomPrompt="1"/>
          </p:nvPr>
        </p:nvSpPr>
        <p:spPr>
          <a:xfrm>
            <a:off x="7171944" y="329888"/>
            <a:ext cx="5020056"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a:spcBef>
                <a:spcPts val="1000"/>
              </a:spcBef>
              <a:buFont typeface="Arial" panose="020B0604020202020204" pitchFamily="34" charset="0"/>
            </a:pPr>
            <a:r>
              <a:rPr lang="en-US" dirty="0"/>
              <a:t>Click to add title</a:t>
            </a:r>
          </a:p>
        </p:txBody>
      </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484363"/>
            <a:ext cx="2783221" cy="2797221"/>
          </a:xfrm>
          <a:solidFill>
            <a:schemeClr val="tx2"/>
          </a:solidFill>
        </p:spPr>
        <p:txBody>
          <a:bodyPr/>
          <a:lstStyle>
            <a:lvl1pPr marL="0" indent="0" algn="ctr">
              <a:buNone/>
              <a:defRPr/>
            </a:lvl1pPr>
          </a:lstStyle>
          <a:p>
            <a:r>
              <a:rPr lang="en-US"/>
              <a:t>Click icon to add picture</a:t>
            </a:r>
            <a:endParaRPr lang="en-US" dirty="0"/>
          </a:p>
        </p:txBody>
      </p:sp>
      <p:grpSp>
        <p:nvGrpSpPr>
          <p:cNvPr id="18" name="Group 17">
            <a:extLst>
              <a:ext uri="{FF2B5EF4-FFF2-40B4-BE49-F238E27FC236}">
                <a16:creationId xmlns:a16="http://schemas.microsoft.com/office/drawing/2014/main" id="{D0E571E5-C7C0-B548-B8E0-92C0C09C5BE1}"/>
              </a:ext>
              <a:ext uri="{C183D7F6-B498-43B3-948B-1728B52AA6E4}">
                <adec:decorative xmlns:adec="http://schemas.microsoft.com/office/drawing/2017/decorative" val="1"/>
              </a:ext>
            </a:extLst>
          </p:cNvPr>
          <p:cNvGrpSpPr/>
          <p:nvPr userDrawn="1"/>
        </p:nvGrpSpPr>
        <p:grpSpPr>
          <a:xfrm>
            <a:off x="4031044" y="286833"/>
            <a:ext cx="3142167" cy="3142167"/>
            <a:chOff x="2709241" y="-374048"/>
            <a:chExt cx="7084273" cy="7048817"/>
          </a:xfrm>
        </p:grpSpPr>
        <p:sp>
          <p:nvSpPr>
            <p:cNvPr id="19" name="Rectangle 18">
              <a:extLst>
                <a:ext uri="{FF2B5EF4-FFF2-40B4-BE49-F238E27FC236}">
                  <a16:creationId xmlns:a16="http://schemas.microsoft.com/office/drawing/2014/main" id="{AC3923FC-9283-A446-9D97-521BC2E4126C}"/>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4115CB1-BED2-5D40-85E3-CE73B8DB57D4}"/>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Picture Placeholder 10">
            <a:extLst>
              <a:ext uri="{FF2B5EF4-FFF2-40B4-BE49-F238E27FC236}">
                <a16:creationId xmlns:a16="http://schemas.microsoft.com/office/drawing/2014/main" id="{B59DF471-7E41-A041-8182-480591B0741F}"/>
              </a:ext>
            </a:extLst>
          </p:cNvPr>
          <p:cNvSpPr>
            <a:spLocks noGrp="1"/>
          </p:cNvSpPr>
          <p:nvPr>
            <p:ph type="pic" sz="quarter" idx="17"/>
          </p:nvPr>
        </p:nvSpPr>
        <p:spPr>
          <a:xfrm>
            <a:off x="4251593" y="484363"/>
            <a:ext cx="2783221" cy="2797221"/>
          </a:xfrm>
          <a:solidFill>
            <a:schemeClr val="tx2"/>
          </a:solidFill>
        </p:spPr>
        <p:txBody>
          <a:bodyPr/>
          <a:lstStyle>
            <a:lvl1pPr marL="0" indent="0" algn="ctr">
              <a:buNone/>
              <a:defRPr/>
            </a:lvl1pPr>
          </a:lstStyle>
          <a:p>
            <a:r>
              <a:rPr lang="en-US"/>
              <a:t>Click icon to add picture</a:t>
            </a:r>
            <a:endParaRPr lang="en-US" dirty="0"/>
          </a:p>
        </p:txBody>
      </p:sp>
      <p:sp>
        <p:nvSpPr>
          <p:cNvPr id="24" name="Text Placeholder 19">
            <a:extLst>
              <a:ext uri="{FF2B5EF4-FFF2-40B4-BE49-F238E27FC236}">
                <a16:creationId xmlns:a16="http://schemas.microsoft.com/office/drawing/2014/main" id="{CB4A01FE-33BB-DA42-9598-41BBC57D2D15}"/>
              </a:ext>
            </a:extLst>
          </p:cNvPr>
          <p:cNvSpPr>
            <a:spLocks noGrp="1"/>
          </p:cNvSpPr>
          <p:nvPr>
            <p:ph type="body" sz="quarter" idx="18" hasCustomPrompt="1"/>
          </p:nvPr>
        </p:nvSpPr>
        <p:spPr>
          <a:xfrm>
            <a:off x="6867" y="4323981"/>
            <a:ext cx="5018789" cy="1063625"/>
          </a:xfrm>
          <a:solidFill>
            <a:schemeClr val="tx1">
              <a:alpha val="50000"/>
            </a:schemeClr>
          </a:solidFill>
        </p:spPr>
        <p:txBody>
          <a:bodyPr anchor="ctr">
            <a:normAutofit/>
          </a:bodyPr>
          <a:lstStyle>
            <a:lvl1pPr marL="0" indent="0" algn="ctr">
              <a:buNone/>
              <a:defRPr sz="5400">
                <a:solidFill>
                  <a:schemeClr val="bg1"/>
                </a:solidFill>
                <a:latin typeface="+mn-lt"/>
              </a:defRPr>
            </a:lvl1pPr>
          </a:lstStyle>
          <a:p>
            <a:pPr lvl="0"/>
            <a:r>
              <a:rPr lang="en-US" dirty="0"/>
              <a:t>Click to add text</a:t>
            </a:r>
          </a:p>
        </p:txBody>
      </p:sp>
      <p:grpSp>
        <p:nvGrpSpPr>
          <p:cNvPr id="25" name="Group 24">
            <a:extLst>
              <a:ext uri="{FF2B5EF4-FFF2-40B4-BE49-F238E27FC236}">
                <a16:creationId xmlns:a16="http://schemas.microsoft.com/office/drawing/2014/main" id="{3F7EADD5-A6A1-804B-9B69-E5584E65DF75}"/>
              </a:ext>
              <a:ext uri="{C183D7F6-B498-43B3-948B-1728B52AA6E4}">
                <adec:decorative xmlns:adec="http://schemas.microsoft.com/office/drawing/2017/decorative" val="1"/>
              </a:ext>
            </a:extLst>
          </p:cNvPr>
          <p:cNvGrpSpPr/>
          <p:nvPr userDrawn="1"/>
        </p:nvGrpSpPr>
        <p:grpSpPr>
          <a:xfrm rot="10800000">
            <a:off x="5023637" y="3518303"/>
            <a:ext cx="3142167" cy="3142167"/>
            <a:chOff x="2709241" y="-374048"/>
            <a:chExt cx="7084273" cy="7048817"/>
          </a:xfrm>
        </p:grpSpPr>
        <p:sp>
          <p:nvSpPr>
            <p:cNvPr id="26" name="Rectangle 25">
              <a:extLst>
                <a:ext uri="{FF2B5EF4-FFF2-40B4-BE49-F238E27FC236}">
                  <a16:creationId xmlns:a16="http://schemas.microsoft.com/office/drawing/2014/main" id="{6C32CEB1-2438-E945-A1E7-CDB61129A677}"/>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5F1E3CE-963C-114C-85F4-7B9F8D912336}"/>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Picture Placeholder 10">
            <a:extLst>
              <a:ext uri="{FF2B5EF4-FFF2-40B4-BE49-F238E27FC236}">
                <a16:creationId xmlns:a16="http://schemas.microsoft.com/office/drawing/2014/main" id="{28702BAB-90B0-3847-9CF1-C3CF3ED686C4}"/>
              </a:ext>
            </a:extLst>
          </p:cNvPr>
          <p:cNvSpPr>
            <a:spLocks noGrp="1"/>
          </p:cNvSpPr>
          <p:nvPr>
            <p:ph type="pic" sz="quarter" idx="19"/>
          </p:nvPr>
        </p:nvSpPr>
        <p:spPr>
          <a:xfrm>
            <a:off x="5244186" y="3715833"/>
            <a:ext cx="2783221" cy="2797221"/>
          </a:xfrm>
          <a:solidFill>
            <a:schemeClr val="tx2"/>
          </a:solidFill>
        </p:spPr>
        <p:txBody>
          <a:bodyPr/>
          <a:lstStyle>
            <a:lvl1pPr marL="0" indent="0" algn="ctr">
              <a:buNone/>
              <a:defRPr/>
            </a:lvl1pPr>
          </a:lstStyle>
          <a:p>
            <a:r>
              <a:rPr lang="en-US"/>
              <a:t>Click icon to add picture</a:t>
            </a:r>
            <a:endParaRPr lang="en-US" dirty="0"/>
          </a:p>
        </p:txBody>
      </p:sp>
      <p:grpSp>
        <p:nvGrpSpPr>
          <p:cNvPr id="29" name="Group 28">
            <a:extLst>
              <a:ext uri="{FF2B5EF4-FFF2-40B4-BE49-F238E27FC236}">
                <a16:creationId xmlns:a16="http://schemas.microsoft.com/office/drawing/2014/main" id="{0E71A4AA-DC87-2743-9A9B-2021368B9B16}"/>
              </a:ext>
              <a:ext uri="{C183D7F6-B498-43B3-948B-1728B52AA6E4}">
                <adec:decorative xmlns:adec="http://schemas.microsoft.com/office/drawing/2017/decorative" val="1"/>
              </a:ext>
            </a:extLst>
          </p:cNvPr>
          <p:cNvGrpSpPr/>
          <p:nvPr userDrawn="1"/>
        </p:nvGrpSpPr>
        <p:grpSpPr>
          <a:xfrm rot="10800000">
            <a:off x="8560513" y="3518303"/>
            <a:ext cx="3142167" cy="3142167"/>
            <a:chOff x="2709241" y="-374048"/>
            <a:chExt cx="7084273" cy="7048817"/>
          </a:xfrm>
        </p:grpSpPr>
        <p:sp>
          <p:nvSpPr>
            <p:cNvPr id="30" name="Rectangle 29">
              <a:extLst>
                <a:ext uri="{FF2B5EF4-FFF2-40B4-BE49-F238E27FC236}">
                  <a16:creationId xmlns:a16="http://schemas.microsoft.com/office/drawing/2014/main" id="{C7C41538-C2B3-324E-8557-F6D0334C5A48}"/>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3F2D43F-83AB-4B4C-8ABC-8A13A502745A}"/>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2" name="Picture Placeholder 10">
            <a:extLst>
              <a:ext uri="{FF2B5EF4-FFF2-40B4-BE49-F238E27FC236}">
                <a16:creationId xmlns:a16="http://schemas.microsoft.com/office/drawing/2014/main" id="{C5D40268-F0AF-C64F-A087-DE100D43056E}"/>
              </a:ext>
            </a:extLst>
          </p:cNvPr>
          <p:cNvSpPr>
            <a:spLocks noGrp="1"/>
          </p:cNvSpPr>
          <p:nvPr>
            <p:ph type="pic" sz="quarter" idx="20"/>
          </p:nvPr>
        </p:nvSpPr>
        <p:spPr>
          <a:xfrm>
            <a:off x="8781062" y="3715833"/>
            <a:ext cx="2783221" cy="2797221"/>
          </a:xfrm>
          <a:solidFill>
            <a:schemeClr val="tx2"/>
          </a:solidFill>
        </p:spPr>
        <p:txBody>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433832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 Image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F0748E0-D1F5-2640-95EB-27AD5D0986C0}"/>
              </a:ext>
              <a:ext uri="{C183D7F6-B498-43B3-948B-1728B52AA6E4}">
                <adec:decorative xmlns:adec="http://schemas.microsoft.com/office/drawing/2017/decorative" val="1"/>
              </a:ext>
            </a:extLst>
          </p:cNvPr>
          <p:cNvPicPr>
            <a:picLocks noChangeAspect="1"/>
          </p:cNvPicPr>
          <p:nvPr userDrawn="1"/>
        </p:nvPicPr>
        <p:blipFill rotWithShape="1">
          <a:blip r:embed="rId2" cstate="print">
            <a:grayscl/>
            <a:alphaModFix amt="20000"/>
            <a:extLs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86AAAC17-299B-3240-AADE-078B01D694A5}"/>
              </a:ext>
              <a:ext uri="{C183D7F6-B498-43B3-948B-1728B52AA6E4}">
                <adec:decorative xmlns:adec="http://schemas.microsoft.com/office/drawing/2017/decorative" val="1"/>
              </a:ext>
            </a:extLst>
          </p:cNvPr>
          <p:cNvGrpSpPr/>
          <p:nvPr userDrawn="1"/>
        </p:nvGrpSpPr>
        <p:grpSpPr>
          <a:xfrm>
            <a:off x="737106" y="1799422"/>
            <a:ext cx="10717789" cy="4621647"/>
            <a:chOff x="658578" y="2036958"/>
            <a:chExt cx="10717789" cy="3259154"/>
          </a:xfrm>
        </p:grpSpPr>
        <p:grpSp>
          <p:nvGrpSpPr>
            <p:cNvPr id="7" name="Group 6">
              <a:extLst>
                <a:ext uri="{FF2B5EF4-FFF2-40B4-BE49-F238E27FC236}">
                  <a16:creationId xmlns:a16="http://schemas.microsoft.com/office/drawing/2014/main" id="{1EF4C07C-B3C0-5547-939E-AE58BB63EFEB}"/>
                </a:ext>
              </a:extLst>
            </p:cNvPr>
            <p:cNvGrpSpPr/>
            <p:nvPr/>
          </p:nvGrpSpPr>
          <p:grpSpPr>
            <a:xfrm>
              <a:off x="658578" y="2036958"/>
              <a:ext cx="3259154" cy="3259154"/>
              <a:chOff x="2709241" y="-374048"/>
              <a:chExt cx="7084273" cy="7048817"/>
            </a:xfrm>
          </p:grpSpPr>
          <p:sp>
            <p:nvSpPr>
              <p:cNvPr id="16" name="Rectangle 15">
                <a:extLst>
                  <a:ext uri="{FF2B5EF4-FFF2-40B4-BE49-F238E27FC236}">
                    <a16:creationId xmlns:a16="http://schemas.microsoft.com/office/drawing/2014/main" id="{3A06F8C2-1A0E-B345-A0C3-928B75EDD68B}"/>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C13980B-D256-8347-BEB7-BC612E328FE5}"/>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 name="Group 7">
              <a:extLst>
                <a:ext uri="{FF2B5EF4-FFF2-40B4-BE49-F238E27FC236}">
                  <a16:creationId xmlns:a16="http://schemas.microsoft.com/office/drawing/2014/main" id="{3A476921-841C-6E4F-AA1A-6AF877E690B6}"/>
                </a:ext>
              </a:extLst>
            </p:cNvPr>
            <p:cNvGrpSpPr/>
            <p:nvPr/>
          </p:nvGrpSpPr>
          <p:grpSpPr>
            <a:xfrm>
              <a:off x="4387896" y="2036958"/>
              <a:ext cx="3259154" cy="3259154"/>
              <a:chOff x="2709241" y="-374048"/>
              <a:chExt cx="7084273" cy="7048817"/>
            </a:xfrm>
          </p:grpSpPr>
          <p:sp>
            <p:nvSpPr>
              <p:cNvPr id="13" name="Rectangle 12">
                <a:extLst>
                  <a:ext uri="{FF2B5EF4-FFF2-40B4-BE49-F238E27FC236}">
                    <a16:creationId xmlns:a16="http://schemas.microsoft.com/office/drawing/2014/main" id="{7F50AD49-C42E-9C49-8EBE-F0BA0D38751A}"/>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E22DC14-C8B5-0240-811A-7512A772EAC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9" name="Group 8">
              <a:extLst>
                <a:ext uri="{FF2B5EF4-FFF2-40B4-BE49-F238E27FC236}">
                  <a16:creationId xmlns:a16="http://schemas.microsoft.com/office/drawing/2014/main" id="{C12FB705-72D9-5446-8BD5-90BC66DE72CD}"/>
                </a:ext>
              </a:extLst>
            </p:cNvPr>
            <p:cNvGrpSpPr/>
            <p:nvPr/>
          </p:nvGrpSpPr>
          <p:grpSpPr>
            <a:xfrm>
              <a:off x="8117213" y="2036958"/>
              <a:ext cx="3259154" cy="3259154"/>
              <a:chOff x="2709241" y="-374048"/>
              <a:chExt cx="7084273" cy="7048817"/>
            </a:xfrm>
          </p:grpSpPr>
          <p:sp>
            <p:nvSpPr>
              <p:cNvPr id="10" name="Rectangle 9">
                <a:extLst>
                  <a:ext uri="{FF2B5EF4-FFF2-40B4-BE49-F238E27FC236}">
                    <a16:creationId xmlns:a16="http://schemas.microsoft.com/office/drawing/2014/main" id="{B885E3E0-AABA-2B42-BF3D-D1D232329671}"/>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609C01DD-C7F0-4044-BC32-1B991B713463}"/>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9" name="Title 1">
            <a:extLst>
              <a:ext uri="{FF2B5EF4-FFF2-40B4-BE49-F238E27FC236}">
                <a16:creationId xmlns:a16="http://schemas.microsoft.com/office/drawing/2014/main" id="{8BFCD267-184B-674C-851D-3206B3D19F3C}"/>
              </a:ext>
            </a:extLst>
          </p:cNvPr>
          <p:cNvSpPr>
            <a:spLocks noGrp="1"/>
          </p:cNvSpPr>
          <p:nvPr>
            <p:ph type="title" hasCustomPrompt="1"/>
          </p:nvPr>
        </p:nvSpPr>
        <p:spPr>
          <a:xfrm>
            <a:off x="-7626" y="442375"/>
            <a:ext cx="12192000" cy="871916"/>
          </a:xfrm>
          <a:solidFill>
            <a:schemeClr val="tx1">
              <a:alpha val="50000"/>
            </a:schemeClr>
          </a:solidFill>
        </p:spPr>
        <p:txBody>
          <a:bodyPr/>
          <a:lstStyle>
            <a:lvl1pPr algn="ctr">
              <a:defRPr>
                <a:solidFill>
                  <a:schemeClr val="bg1"/>
                </a:solidFill>
                <a:latin typeface="+mj-lt"/>
              </a:defRPr>
            </a:lvl1pPr>
          </a:lstStyle>
          <a:p>
            <a:r>
              <a:rPr lang="en-US" dirty="0"/>
              <a:t>Click to add title</a:t>
            </a:r>
          </a:p>
        </p:txBody>
      </p:sp>
      <p:sp>
        <p:nvSpPr>
          <p:cNvPr id="23" name="Picture Placeholder 10">
            <a:extLst>
              <a:ext uri="{FF2B5EF4-FFF2-40B4-BE49-F238E27FC236}">
                <a16:creationId xmlns:a16="http://schemas.microsoft.com/office/drawing/2014/main" id="{431AF46F-DF23-F445-93C3-00665C013015}"/>
              </a:ext>
            </a:extLst>
          </p:cNvPr>
          <p:cNvSpPr>
            <a:spLocks noGrp="1"/>
          </p:cNvSpPr>
          <p:nvPr>
            <p:ph type="pic" sz="quarter" idx="13"/>
          </p:nvPr>
        </p:nvSpPr>
        <p:spPr>
          <a:xfrm>
            <a:off x="950355" y="2055835"/>
            <a:ext cx="2849382" cy="4114283"/>
          </a:xfrm>
          <a:solidFill>
            <a:schemeClr val="tx2"/>
          </a:solidFill>
        </p:spPr>
        <p:txBody>
          <a:bodyPr/>
          <a:lstStyle>
            <a:lvl1pPr marL="0" indent="0" algn="ctr">
              <a:buNone/>
              <a:defRPr/>
            </a:lvl1pPr>
          </a:lstStyle>
          <a:p>
            <a:r>
              <a:rPr lang="en-US"/>
              <a:t>Click icon to add picture</a:t>
            </a:r>
            <a:endParaRPr lang="en-US" dirty="0"/>
          </a:p>
        </p:txBody>
      </p:sp>
      <p:sp>
        <p:nvSpPr>
          <p:cNvPr id="24" name="Picture Placeholder 10">
            <a:extLst>
              <a:ext uri="{FF2B5EF4-FFF2-40B4-BE49-F238E27FC236}">
                <a16:creationId xmlns:a16="http://schemas.microsoft.com/office/drawing/2014/main" id="{FA22235C-1B62-2143-B02A-B59B66C98C37}"/>
              </a:ext>
            </a:extLst>
          </p:cNvPr>
          <p:cNvSpPr>
            <a:spLocks noGrp="1"/>
          </p:cNvSpPr>
          <p:nvPr>
            <p:ph type="pic" sz="quarter" idx="14"/>
          </p:nvPr>
        </p:nvSpPr>
        <p:spPr>
          <a:xfrm>
            <a:off x="4671750" y="2055835"/>
            <a:ext cx="2849382" cy="4114283"/>
          </a:xfrm>
          <a:solidFill>
            <a:schemeClr val="tx2"/>
          </a:solidFill>
        </p:spPr>
        <p:txBody>
          <a:bodyPr/>
          <a:lstStyle>
            <a:lvl1pPr marL="0" indent="0" algn="ctr">
              <a:buNone/>
              <a:defRPr/>
            </a:lvl1pPr>
          </a:lstStyle>
          <a:p>
            <a:r>
              <a:rPr lang="en-US"/>
              <a:t>Click icon to add picture</a:t>
            </a:r>
            <a:endParaRPr lang="en-US" dirty="0"/>
          </a:p>
        </p:txBody>
      </p:sp>
      <p:sp>
        <p:nvSpPr>
          <p:cNvPr id="25" name="Picture Placeholder 10">
            <a:extLst>
              <a:ext uri="{FF2B5EF4-FFF2-40B4-BE49-F238E27FC236}">
                <a16:creationId xmlns:a16="http://schemas.microsoft.com/office/drawing/2014/main" id="{B19D3417-1C31-2741-938E-20ABFEF9AB6B}"/>
              </a:ext>
            </a:extLst>
          </p:cNvPr>
          <p:cNvSpPr>
            <a:spLocks noGrp="1"/>
          </p:cNvSpPr>
          <p:nvPr>
            <p:ph type="pic" sz="quarter" idx="15"/>
          </p:nvPr>
        </p:nvSpPr>
        <p:spPr>
          <a:xfrm>
            <a:off x="8393145" y="2055835"/>
            <a:ext cx="2849382" cy="4114283"/>
          </a:xfrm>
          <a:solidFill>
            <a:schemeClr val="tx2"/>
          </a:solidFill>
        </p:spPr>
        <p:txBody>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651706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 Left Image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70AA00-D84B-B248-A24F-8AE30432F34F}"/>
              </a:ext>
              <a:ext uri="{C183D7F6-B498-43B3-948B-1728B52AA6E4}">
                <adec:decorative xmlns:adec="http://schemas.microsoft.com/office/drawing/2017/decorative" val="1"/>
              </a:ext>
            </a:extLst>
          </p:cNvPr>
          <p:cNvPicPr>
            <a:picLocks noChangeAspect="1"/>
          </p:cNvPicPr>
          <p:nvPr userDrawn="1"/>
        </p:nvPicPr>
        <p:blipFill rotWithShape="1">
          <a:blip r:embed="rId2" cstate="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F1F5E30B-8480-DC42-89B6-750512FFAB6E}"/>
              </a:ext>
              <a:ext uri="{C183D7F6-B498-43B3-948B-1728B52AA6E4}">
                <adec:decorative xmlns:adec="http://schemas.microsoft.com/office/drawing/2017/decorative" val="1"/>
              </a:ext>
            </a:extLst>
          </p:cNvPr>
          <p:cNvGrpSpPr/>
          <p:nvPr userDrawn="1"/>
        </p:nvGrpSpPr>
        <p:grpSpPr>
          <a:xfrm>
            <a:off x="430351"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0DDB9158-0087-8647-9EE0-2F46678DD9AE}"/>
              </a:ext>
            </a:extLst>
          </p:cNvPr>
          <p:cNvSpPr>
            <a:spLocks noGrp="1"/>
          </p:cNvSpPr>
          <p:nvPr>
            <p:ph type="title" hasCustomPrompt="1"/>
          </p:nvPr>
        </p:nvSpPr>
        <p:spPr>
          <a:xfrm>
            <a:off x="6986447" y="2916598"/>
            <a:ext cx="5180151" cy="1325563"/>
          </a:xfrm>
          <a:solidFill>
            <a:schemeClr val="tx1">
              <a:alpha val="50000"/>
            </a:schemeClr>
          </a:solidFill>
        </p:spPr>
        <p:txBody>
          <a:bodyPr/>
          <a:lstStyle>
            <a:lvl1pPr algn="ctr">
              <a:defRPr>
                <a:solidFill>
                  <a:schemeClr val="bg1"/>
                </a:solidFill>
                <a:latin typeface="+mj-lt"/>
              </a:defRPr>
            </a:lvl1pPr>
          </a:lstStyle>
          <a:p>
            <a:r>
              <a:rPr lang="en-US" dirty="0"/>
              <a:t>Click to add title</a:t>
            </a:r>
          </a:p>
        </p:txBody>
      </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838200" y="585788"/>
            <a:ext cx="5765800" cy="5675312"/>
          </a:xfrm>
          <a:solidFill>
            <a:schemeClr val="tx2"/>
          </a:solidFill>
        </p:spPr>
        <p:txBody>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140894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 Right Image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8D5C6D4-409A-D74E-B574-DB65B323A7D1}"/>
              </a:ext>
              <a:ext uri="{C183D7F6-B498-43B3-948B-1728B52AA6E4}">
                <adec:decorative xmlns:adec="http://schemas.microsoft.com/office/drawing/2017/decorative" val="1"/>
              </a:ext>
            </a:extLst>
          </p:cNvPr>
          <p:cNvPicPr>
            <a:picLocks noChangeAspect="1"/>
          </p:cNvPicPr>
          <p:nvPr userDrawn="1"/>
        </p:nvPicPr>
        <p:blipFill rotWithShape="1">
          <a:blip r:embed="rId2" cstate="print">
            <a:grayscl/>
            <a:alphaModFix amt="20000"/>
            <a:extLs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F1F5E30B-8480-DC42-89B6-750512FFAB6E}"/>
              </a:ext>
              <a:ext uri="{C183D7F6-B498-43B3-948B-1728B52AA6E4}">
                <adec:decorative xmlns:adec="http://schemas.microsoft.com/office/drawing/2017/decorative" val="1"/>
              </a:ext>
            </a:extLst>
          </p:cNvPr>
          <p:cNvGrpSpPr/>
          <p:nvPr userDrawn="1"/>
        </p:nvGrpSpPr>
        <p:grpSpPr>
          <a:xfrm rot="10800000">
            <a:off x="5215568"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0DDB9158-0087-8647-9EE0-2F46678DD9AE}"/>
              </a:ext>
            </a:extLst>
          </p:cNvPr>
          <p:cNvSpPr>
            <a:spLocks noGrp="1"/>
          </p:cNvSpPr>
          <p:nvPr>
            <p:ph type="title" hasCustomPrompt="1"/>
          </p:nvPr>
        </p:nvSpPr>
        <p:spPr>
          <a:xfrm>
            <a:off x="0" y="2916598"/>
            <a:ext cx="5180151" cy="1325563"/>
          </a:xfrm>
          <a:solidFill>
            <a:schemeClr val="tx1">
              <a:alpha val="50000"/>
            </a:schemeClr>
          </a:solidFill>
        </p:spPr>
        <p:txBody>
          <a:bodyPr/>
          <a:lstStyle>
            <a:lvl1pPr algn="ctr">
              <a:defRPr>
                <a:solidFill>
                  <a:schemeClr val="bg1"/>
                </a:solidFill>
                <a:latin typeface="+mj-lt"/>
              </a:defRPr>
            </a:lvl1pPr>
          </a:lstStyle>
          <a:p>
            <a:r>
              <a:rPr lang="en-US" dirty="0"/>
              <a:t>Click to add title</a:t>
            </a:r>
          </a:p>
        </p:txBody>
      </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5623417" y="585788"/>
            <a:ext cx="5765800" cy="5675312"/>
          </a:xfrm>
          <a:solidFill>
            <a:schemeClr val="tx2"/>
          </a:solidFill>
        </p:spPr>
        <p:txBody>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345404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Large Image Layou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B29945C1-7B58-8D48-8733-BF1AA6AFCCA7}"/>
              </a:ext>
              <a:ext uri="{C183D7F6-B498-43B3-948B-1728B52AA6E4}">
                <adec:decorative xmlns:adec="http://schemas.microsoft.com/office/drawing/2017/decorative" val="1"/>
              </a:ext>
            </a:extLst>
          </p:cNvPr>
          <p:cNvPicPr>
            <a:picLocks noChangeAspect="1"/>
          </p:cNvPicPr>
          <p:nvPr userDrawn="1"/>
        </p:nvPicPr>
        <p:blipFill rotWithShape="1">
          <a:blip r:embed="rId2" cstate="hqprint">
            <a:alphaModFix amt="50000"/>
            <a:extLst>
              <a:ext uri="{28A0092B-C50C-407E-A947-70E740481C1C}">
                <a14:useLocalDpi xmlns:a14="http://schemas.microsoft.com/office/drawing/2010/main"/>
              </a:ext>
            </a:extLst>
          </a:blip>
          <a:srcRect/>
          <a:stretch/>
        </p:blipFill>
        <p:spPr>
          <a:xfrm>
            <a:off x="0" y="-1"/>
            <a:ext cx="12192000" cy="6858001"/>
          </a:xfrm>
          <a:prstGeom prst="rect">
            <a:avLst/>
          </a:prstGeom>
          <a:solidFill>
            <a:schemeClr val="tx1"/>
          </a:solidFill>
        </p:spPr>
      </p:pic>
      <p:grpSp>
        <p:nvGrpSpPr>
          <p:cNvPr id="24" name="Group 23">
            <a:extLst>
              <a:ext uri="{FF2B5EF4-FFF2-40B4-BE49-F238E27FC236}">
                <a16:creationId xmlns:a16="http://schemas.microsoft.com/office/drawing/2014/main" id="{0ED181D2-BDDA-454C-9BBF-CF0CDB8D9C09}"/>
              </a:ext>
              <a:ext uri="{C183D7F6-B498-43B3-948B-1728B52AA6E4}">
                <adec:decorative xmlns:adec="http://schemas.microsoft.com/office/drawing/2017/decorative" val="1"/>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0" name="Title 1">
            <a:extLst>
              <a:ext uri="{FF2B5EF4-FFF2-40B4-BE49-F238E27FC236}">
                <a16:creationId xmlns:a16="http://schemas.microsoft.com/office/drawing/2014/main" id="{3726BC1D-028A-4C43-B988-D9D890243831}"/>
              </a:ext>
            </a:extLst>
          </p:cNvPr>
          <p:cNvSpPr>
            <a:spLocks noGrp="1"/>
          </p:cNvSpPr>
          <p:nvPr>
            <p:ph type="title" hasCustomPrompt="1"/>
          </p:nvPr>
        </p:nvSpPr>
        <p:spPr>
          <a:xfrm>
            <a:off x="4572398" y="4348958"/>
            <a:ext cx="7619204" cy="1510076"/>
          </a:xfrm>
          <a:solidFill>
            <a:schemeClr val="tx1">
              <a:alpha val="50000"/>
            </a:schemeClr>
          </a:solidFill>
        </p:spPr>
        <p:txBody>
          <a:bodyPr/>
          <a:lstStyle>
            <a:lvl1pPr algn="ctr">
              <a:defRPr>
                <a:solidFill>
                  <a:schemeClr val="bg1"/>
                </a:solidFill>
                <a:latin typeface="+mj-lt"/>
              </a:defRPr>
            </a:lvl1pPr>
          </a:lstStyle>
          <a:p>
            <a:r>
              <a:rPr lang="en-US" dirty="0"/>
              <a:t>Click to add title</a:t>
            </a:r>
          </a:p>
        </p:txBody>
      </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chemeClr val="tx2"/>
          </a:solidFill>
        </p:spPr>
        <p:txBody>
          <a:bodyPr/>
          <a:lstStyle>
            <a:lvl1pPr marL="0" indent="0" algn="ctr">
              <a:buNone/>
              <a:defRPr/>
            </a:lvl1pPr>
          </a:lstStyle>
          <a:p>
            <a:r>
              <a:rPr lang="en-US"/>
              <a:t>Click icon to add picture</a:t>
            </a:r>
            <a:endParaRPr lang="en-US" dirty="0"/>
          </a:p>
        </p:txBody>
      </p:sp>
      <p:grpSp>
        <p:nvGrpSpPr>
          <p:cNvPr id="36" name="Group 35">
            <a:extLst>
              <a:ext uri="{FF2B5EF4-FFF2-40B4-BE49-F238E27FC236}">
                <a16:creationId xmlns:a16="http://schemas.microsoft.com/office/drawing/2014/main" id="{50833B04-E3B5-AB43-BD54-FD95ADCAE7D2}"/>
              </a:ext>
              <a:ext uri="{C183D7F6-B498-43B3-948B-1728B52AA6E4}">
                <adec:decorative xmlns:adec="http://schemas.microsoft.com/office/drawing/2017/decorative" val="1"/>
              </a:ext>
            </a:extLst>
          </p:cNvPr>
          <p:cNvGrpSpPr/>
          <p:nvPr userDrawn="1"/>
        </p:nvGrpSpPr>
        <p:grpSpPr>
          <a:xfrm>
            <a:off x="4871278" y="136525"/>
            <a:ext cx="7119363" cy="3807134"/>
            <a:chOff x="2709241" y="-374048"/>
            <a:chExt cx="7084273" cy="7048817"/>
          </a:xfrm>
        </p:grpSpPr>
        <p:sp>
          <p:nvSpPr>
            <p:cNvPr id="37" name="Rectangle 36">
              <a:extLst>
                <a:ext uri="{FF2B5EF4-FFF2-40B4-BE49-F238E27FC236}">
                  <a16:creationId xmlns:a16="http://schemas.microsoft.com/office/drawing/2014/main" id="{471C2905-9BE1-CF40-B8A5-6B429ACFD97A}"/>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3095C0A7-54C0-3E44-9C1D-B102961E5E0E}"/>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9" name="Picture Placeholder 10">
            <a:extLst>
              <a:ext uri="{FF2B5EF4-FFF2-40B4-BE49-F238E27FC236}">
                <a16:creationId xmlns:a16="http://schemas.microsoft.com/office/drawing/2014/main" id="{F124D80A-788A-C14C-9C35-0344D77D047D}"/>
              </a:ext>
            </a:extLst>
          </p:cNvPr>
          <p:cNvSpPr>
            <a:spLocks noGrp="1"/>
          </p:cNvSpPr>
          <p:nvPr>
            <p:ph type="pic" sz="quarter" idx="14"/>
          </p:nvPr>
        </p:nvSpPr>
        <p:spPr>
          <a:xfrm>
            <a:off x="5105908" y="397817"/>
            <a:ext cx="6665598" cy="3383950"/>
          </a:xfrm>
          <a:solidFill>
            <a:schemeClr val="tx2"/>
          </a:solidFill>
        </p:spPr>
        <p:txBody>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402015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 Image Credit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8D5C6D4-409A-D74E-B574-DB65B323A7D1}"/>
              </a:ext>
              <a:ext uri="{C183D7F6-B498-43B3-948B-1728B52AA6E4}">
                <adec:decorative xmlns:adec="http://schemas.microsoft.com/office/drawing/2017/decorative" val="1"/>
              </a:ext>
            </a:extLst>
          </p:cNvPr>
          <p:cNvPicPr>
            <a:picLocks noChangeAspect="1"/>
          </p:cNvPicPr>
          <p:nvPr userDrawn="1"/>
        </p:nvPicPr>
        <p:blipFill rotWithShape="1">
          <a:blip r:embed="rId2" cstate="hqprint">
            <a:alphaModFix amt="50000"/>
            <a:extLst>
              <a:ext uri="{28A0092B-C50C-407E-A947-70E740481C1C}">
                <a14:useLocalDpi xmlns:a14="http://schemas.microsoft.com/office/drawing/2010/main"/>
              </a:ext>
            </a:extLst>
          </a:blip>
          <a:srcRect/>
          <a:stretch/>
        </p:blipFill>
        <p:spPr>
          <a:xfrm>
            <a:off x="0" y="-1"/>
            <a:ext cx="12192000" cy="6858001"/>
          </a:xfrm>
          <a:prstGeom prst="rect">
            <a:avLst/>
          </a:prstGeom>
          <a:solidFill>
            <a:schemeClr val="tx1"/>
          </a:solidFill>
        </p:spPr>
      </p:pic>
      <p:grpSp>
        <p:nvGrpSpPr>
          <p:cNvPr id="24" name="Group 23">
            <a:extLst>
              <a:ext uri="{FF2B5EF4-FFF2-40B4-BE49-F238E27FC236}">
                <a16:creationId xmlns:a16="http://schemas.microsoft.com/office/drawing/2014/main" id="{0ED181D2-BDDA-454C-9BBF-CF0CDB8D9C09}"/>
              </a:ext>
              <a:ext uri="{C183D7F6-B498-43B3-948B-1728B52AA6E4}">
                <adec:decorative xmlns:adec="http://schemas.microsoft.com/office/drawing/2017/decorative" val="1"/>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0" name="Title 1">
            <a:extLst>
              <a:ext uri="{FF2B5EF4-FFF2-40B4-BE49-F238E27FC236}">
                <a16:creationId xmlns:a16="http://schemas.microsoft.com/office/drawing/2014/main" id="{3726BC1D-028A-4C43-B988-D9D890243831}"/>
              </a:ext>
            </a:extLst>
          </p:cNvPr>
          <p:cNvSpPr>
            <a:spLocks noGrp="1"/>
          </p:cNvSpPr>
          <p:nvPr>
            <p:ph type="title" hasCustomPrompt="1"/>
          </p:nvPr>
        </p:nvSpPr>
        <p:spPr>
          <a:xfrm>
            <a:off x="4572398" y="136525"/>
            <a:ext cx="7619204" cy="1510076"/>
          </a:xfrm>
          <a:solidFill>
            <a:schemeClr val="tx1">
              <a:alpha val="50000"/>
            </a:schemeClr>
          </a:solidFill>
        </p:spPr>
        <p:txBody>
          <a:bodyPr/>
          <a:lstStyle>
            <a:lvl1pPr algn="ctr">
              <a:defRPr>
                <a:solidFill>
                  <a:schemeClr val="bg1"/>
                </a:solidFill>
                <a:latin typeface="+mj-lt"/>
              </a:defRPr>
            </a:lvl1pPr>
          </a:lstStyle>
          <a:p>
            <a:r>
              <a:rPr lang="en-US" dirty="0"/>
              <a:t>Click to add title</a:t>
            </a:r>
          </a:p>
        </p:txBody>
      </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chemeClr val="tx2"/>
          </a:solidFill>
        </p:spPr>
        <p:txBody>
          <a:bodyPr/>
          <a:lstStyle>
            <a:lvl1pPr marL="0" indent="0" algn="ctr">
              <a:buNone/>
              <a:defRPr/>
            </a:lvl1pPr>
          </a:lstStyle>
          <a:p>
            <a:r>
              <a:rPr lang="en-US"/>
              <a:t>Click icon to add picture</a:t>
            </a:r>
            <a:endParaRPr lang="en-US" dirty="0"/>
          </a:p>
        </p:txBody>
      </p:sp>
      <p:sp>
        <p:nvSpPr>
          <p:cNvPr id="6" name="Text Placeholder 5">
            <a:extLst>
              <a:ext uri="{FF2B5EF4-FFF2-40B4-BE49-F238E27FC236}">
                <a16:creationId xmlns:a16="http://schemas.microsoft.com/office/drawing/2014/main" id="{6FD90A21-B809-C149-8D68-EAB43935F8C8}"/>
              </a:ext>
            </a:extLst>
          </p:cNvPr>
          <p:cNvSpPr>
            <a:spLocks noGrp="1"/>
          </p:cNvSpPr>
          <p:nvPr>
            <p:ph type="body" sz="quarter" idx="14" hasCustomPrompt="1"/>
          </p:nvPr>
        </p:nvSpPr>
        <p:spPr>
          <a:xfrm>
            <a:off x="4572000" y="1669008"/>
            <a:ext cx="2578100" cy="4665117"/>
          </a:xfrm>
        </p:spPr>
        <p:txBody>
          <a:bodyPr/>
          <a:lstStyle>
            <a:lvl1pPr marL="0" indent="0" algn="r">
              <a:lnSpc>
                <a:spcPct val="250000"/>
              </a:lnSpc>
              <a:buNone/>
              <a:defRPr sz="2000" b="1" i="0">
                <a:solidFill>
                  <a:schemeClr val="accent1"/>
                </a:solidFill>
                <a:latin typeface="+mn-lt"/>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a:r>
              <a:rPr lang="en-US" dirty="0"/>
              <a:t>Click to add text</a:t>
            </a:r>
          </a:p>
        </p:txBody>
      </p:sp>
      <p:sp>
        <p:nvSpPr>
          <p:cNvPr id="13" name="Text Placeholder 5">
            <a:extLst>
              <a:ext uri="{FF2B5EF4-FFF2-40B4-BE49-F238E27FC236}">
                <a16:creationId xmlns:a16="http://schemas.microsoft.com/office/drawing/2014/main" id="{EA5C09D8-F39E-1F4F-8578-B7DC86250901}"/>
              </a:ext>
            </a:extLst>
          </p:cNvPr>
          <p:cNvSpPr>
            <a:spLocks noGrp="1"/>
          </p:cNvSpPr>
          <p:nvPr>
            <p:ph type="body" sz="quarter" idx="15" hasCustomPrompt="1"/>
          </p:nvPr>
        </p:nvSpPr>
        <p:spPr>
          <a:xfrm>
            <a:off x="9619488" y="1669008"/>
            <a:ext cx="2578100" cy="4665117"/>
          </a:xfrm>
        </p:spPr>
        <p:txBody>
          <a:bodyPr>
            <a:normAutofit/>
          </a:bodyPr>
          <a:lstStyle>
            <a:lvl1pPr marL="0" indent="0" algn="l">
              <a:lnSpc>
                <a:spcPct val="250000"/>
              </a:lnSpc>
              <a:buNone/>
              <a:defRPr sz="2000" b="1" i="0">
                <a:solidFill>
                  <a:schemeClr val="bg1"/>
                </a:solidFill>
                <a:latin typeface="+mn-lt"/>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a:r>
              <a:rPr lang="en-US" dirty="0"/>
              <a:t>Click to add text</a:t>
            </a:r>
          </a:p>
        </p:txBody>
      </p:sp>
    </p:spTree>
    <p:extLst>
      <p:ext uri="{BB962C8B-B14F-4D97-AF65-F5344CB8AC3E}">
        <p14:creationId xmlns:p14="http://schemas.microsoft.com/office/powerpoint/2010/main" val="1120756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microsoft.com/office/2007/relationships/hdphoto" Target="../media/hdphoto1.wdp"/><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Abstract dark light trails">
            <a:extLst>
              <a:ext uri="{FF2B5EF4-FFF2-40B4-BE49-F238E27FC236}">
                <a16:creationId xmlns:a16="http://schemas.microsoft.com/office/drawing/2014/main" id="{E5B7BE1B-B3BC-A34B-9A3C-7644CF252A77}"/>
              </a:ext>
            </a:extLst>
          </p:cNvPr>
          <p:cNvPicPr>
            <a:picLocks noChangeAspect="1"/>
          </p:cNvPicPr>
          <p:nvPr/>
        </p:nvPicPr>
        <p:blipFill rotWithShape="1">
          <a:blip r:embed="rId10" cstate="print">
            <a:alphaModFix amt="50000"/>
            <a:extLst>
              <a:ext uri="{BEBA8EAE-BF5A-486C-A8C5-ECC9F3942E4B}">
                <a14:imgProps xmlns:a14="http://schemas.microsoft.com/office/drawing/2010/main">
                  <a14:imgLayer r:embed="rId11">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sp>
        <p:nvSpPr>
          <p:cNvPr id="2" name="Title Placeholder 1">
            <a:extLst>
              <a:ext uri="{FF2B5EF4-FFF2-40B4-BE49-F238E27FC236}">
                <a16:creationId xmlns:a16="http://schemas.microsoft.com/office/drawing/2014/main" id="{42C6C599-8835-FC47-9AFB-3C5287BB3D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104F0E-7F3D-8546-9B39-2C56C4AE26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B5D7ED9-D9E1-0549-B536-4A6EAE8434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92BB8C-5597-644A-9D35-2B2E493CFF0D}" type="datetimeFigureOut">
              <a:rPr lang="en-US" smtClean="0"/>
              <a:t>7/12/24</a:t>
            </a:fld>
            <a:endParaRPr lang="en-US" dirty="0"/>
          </a:p>
        </p:txBody>
      </p:sp>
      <p:sp>
        <p:nvSpPr>
          <p:cNvPr id="5" name="Footer Placeholder 4">
            <a:extLst>
              <a:ext uri="{FF2B5EF4-FFF2-40B4-BE49-F238E27FC236}">
                <a16:creationId xmlns:a16="http://schemas.microsoft.com/office/drawing/2014/main" id="{D373501A-B1B3-AB43-8CE0-F46C1F6849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9EC7288-A296-FB46-B7AC-BF5C631F5A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7D9196-6C56-7544-BAE5-8B7AE4F4CC09}" type="slidenum">
              <a:rPr lang="en-US" smtClean="0"/>
              <a:t>‹#›</a:t>
            </a:fld>
            <a:endParaRPr lang="en-US" dirty="0"/>
          </a:p>
        </p:txBody>
      </p:sp>
    </p:spTree>
    <p:extLst>
      <p:ext uri="{BB962C8B-B14F-4D97-AF65-F5344CB8AC3E}">
        <p14:creationId xmlns:p14="http://schemas.microsoft.com/office/powerpoint/2010/main" val="3482974707"/>
      </p:ext>
    </p:extLst>
  </p:cSld>
  <p:clrMap bg1="lt1" tx1="dk1" bg2="lt2" tx2="dk2" accent1="accent1" accent2="accent2" accent3="accent3" accent4="accent4" accent5="accent5" accent6="accent6" hlink="hlink" folHlink="folHlink"/>
  <p:sldLayoutIdLst>
    <p:sldLayoutId id="2147483655" r:id="rId1"/>
    <p:sldLayoutId id="2147483667" r:id="rId2"/>
    <p:sldLayoutId id="2147483665" r:id="rId3"/>
    <p:sldLayoutId id="2147483663" r:id="rId4"/>
    <p:sldLayoutId id="2147483660" r:id="rId5"/>
    <p:sldLayoutId id="2147483661" r:id="rId6"/>
    <p:sldLayoutId id="2147483662" r:id="rId7"/>
    <p:sldLayoutId id="2147483666" r:id="rId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A559A52-0D9B-0E4A-9572-35D734B91E30}"/>
              </a:ext>
            </a:extLst>
          </p:cNvPr>
          <p:cNvSpPr>
            <a:spLocks noGrp="1"/>
          </p:cNvSpPr>
          <p:nvPr>
            <p:ph type="title"/>
          </p:nvPr>
        </p:nvSpPr>
        <p:spPr>
          <a:xfrm>
            <a:off x="6986447" y="2916598"/>
            <a:ext cx="5180151" cy="1325563"/>
          </a:xfrm>
        </p:spPr>
        <p:txBody>
          <a:bodyPr>
            <a:normAutofit fontScale="90000"/>
          </a:bodyPr>
          <a:lstStyle/>
          <a:p>
            <a:r>
              <a:rPr lang="en-US" dirty="0"/>
              <a:t>Name: Kharis </a:t>
            </a:r>
            <a:r>
              <a:rPr lang="en-US" dirty="0" err="1"/>
              <a:t>ofrorimensah</a:t>
            </a:r>
            <a:br>
              <a:rPr lang="en-US" dirty="0"/>
            </a:br>
            <a:r>
              <a:rPr lang="en-US" dirty="0"/>
              <a:t>Student ID: 2242757</a:t>
            </a:r>
            <a:br>
              <a:rPr lang="en-US" dirty="0"/>
            </a:br>
            <a:r>
              <a:rPr lang="en-US" dirty="0"/>
              <a:t>module code and name: LCHS4003introduction to health and social care </a:t>
            </a:r>
            <a:br>
              <a:rPr lang="en-US" dirty="0"/>
            </a:br>
            <a:r>
              <a:rPr lang="en-US" dirty="0"/>
              <a:t>Lecturer: jolly </a:t>
            </a:r>
            <a:r>
              <a:rPr lang="en-US" dirty="0" err="1"/>
              <a:t>nwankwo</a:t>
            </a:r>
            <a:br>
              <a:rPr lang="en-US" dirty="0"/>
            </a:br>
            <a:r>
              <a:rPr lang="en-US" dirty="0"/>
              <a:t>Submitted on: 11th July 2024</a:t>
            </a:r>
          </a:p>
        </p:txBody>
      </p:sp>
      <p:pic>
        <p:nvPicPr>
          <p:cNvPr id="7" name="Picture Placeholder 6">
            <a:extLst>
              <a:ext uri="{FF2B5EF4-FFF2-40B4-BE49-F238E27FC236}">
                <a16:creationId xmlns:a16="http://schemas.microsoft.com/office/drawing/2014/main" id="{7DAABA62-A8CE-8C70-D446-C989361DA9C1}"/>
              </a:ext>
            </a:extLst>
          </p:cNvPr>
          <p:cNvPicPr>
            <a:picLocks noGrp="1" noChangeAspect="1"/>
          </p:cNvPicPr>
          <p:nvPr>
            <p:ph type="pic" sz="quarter" idx="13"/>
          </p:nvPr>
        </p:nvPicPr>
        <p:blipFill>
          <a:blip r:embed="rId3"/>
          <a:srcRect l="24601" r="24601"/>
          <a:stretch/>
        </p:blipFill>
        <p:spPr/>
      </p:pic>
    </p:spTree>
    <p:extLst>
      <p:ext uri="{BB962C8B-B14F-4D97-AF65-F5344CB8AC3E}">
        <p14:creationId xmlns:p14="http://schemas.microsoft.com/office/powerpoint/2010/main" val="2363846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161195D-2C94-855F-902F-00538F5B0F94}"/>
              </a:ext>
            </a:extLst>
          </p:cNvPr>
          <p:cNvSpPr txBox="1"/>
          <p:nvPr/>
        </p:nvSpPr>
        <p:spPr>
          <a:xfrm>
            <a:off x="1804737" y="969211"/>
            <a:ext cx="9792367" cy="4247317"/>
          </a:xfrm>
          <a:prstGeom prst="rect">
            <a:avLst/>
          </a:prstGeom>
          <a:noFill/>
        </p:spPr>
        <p:txBody>
          <a:bodyPr wrap="square" rtlCol="0">
            <a:spAutoFit/>
          </a:bodyPr>
          <a:lstStyle/>
          <a:p>
            <a:pPr algn="l"/>
            <a:r>
              <a:rPr lang="en-US" dirty="0"/>
              <a:t> </a:t>
            </a:r>
            <a:r>
              <a:rPr lang="en-US" sz="5400" dirty="0"/>
              <a:t>Mental health </a:t>
            </a:r>
          </a:p>
          <a:p>
            <a:pPr algn="l"/>
            <a:r>
              <a:rPr lang="en-US" sz="5400" dirty="0"/>
              <a:t>- Mental health and how it is seen in 1948</a:t>
            </a:r>
          </a:p>
          <a:p>
            <a:pPr algn="l"/>
            <a:r>
              <a:rPr lang="en-US" sz="5400" dirty="0"/>
              <a:t>- How is mental health seen now </a:t>
            </a:r>
          </a:p>
          <a:p>
            <a:pPr algn="l"/>
            <a:r>
              <a:rPr lang="en-US" sz="5400" dirty="0"/>
              <a:t>- Conclusion </a:t>
            </a:r>
          </a:p>
          <a:p>
            <a:pPr algn="l"/>
            <a:r>
              <a:rPr lang="en-US" sz="5400" dirty="0"/>
              <a:t>- References </a:t>
            </a:r>
          </a:p>
        </p:txBody>
      </p:sp>
    </p:spTree>
    <p:extLst>
      <p:ext uri="{BB962C8B-B14F-4D97-AF65-F5344CB8AC3E}">
        <p14:creationId xmlns:p14="http://schemas.microsoft.com/office/powerpoint/2010/main" val="1206124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861958-6A33-884F-A346-8B8A3C9F4DF2}"/>
              </a:ext>
            </a:extLst>
          </p:cNvPr>
          <p:cNvSpPr>
            <a:spLocks noGrp="1"/>
          </p:cNvSpPr>
          <p:nvPr>
            <p:ph type="title"/>
          </p:nvPr>
        </p:nvSpPr>
        <p:spPr>
          <a:xfrm>
            <a:off x="0" y="2916598"/>
            <a:ext cx="5180151" cy="1325563"/>
          </a:xfrm>
        </p:spPr>
        <p:txBody>
          <a:bodyPr/>
          <a:lstStyle/>
          <a:p>
            <a:r>
              <a:rPr lang="en-US" dirty="0"/>
              <a:t>Mental health </a:t>
            </a:r>
          </a:p>
        </p:txBody>
      </p:sp>
      <p:sp>
        <p:nvSpPr>
          <p:cNvPr id="7" name="TextBox 6">
            <a:extLst>
              <a:ext uri="{FF2B5EF4-FFF2-40B4-BE49-F238E27FC236}">
                <a16:creationId xmlns:a16="http://schemas.microsoft.com/office/drawing/2014/main" id="{09842C57-F179-0309-1B64-238C8CEAA2BB}"/>
              </a:ext>
            </a:extLst>
          </p:cNvPr>
          <p:cNvSpPr txBox="1"/>
          <p:nvPr/>
        </p:nvSpPr>
        <p:spPr>
          <a:xfrm>
            <a:off x="5184942" y="2519613"/>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C4F6AACC-EFD4-362F-4E30-551CFACAE630}"/>
              </a:ext>
            </a:extLst>
          </p:cNvPr>
          <p:cNvSpPr txBox="1"/>
          <p:nvPr/>
        </p:nvSpPr>
        <p:spPr>
          <a:xfrm>
            <a:off x="138363" y="306026"/>
            <a:ext cx="4544473" cy="1708160"/>
          </a:xfrm>
          <a:prstGeom prst="rect">
            <a:avLst/>
          </a:prstGeom>
          <a:solidFill>
            <a:schemeClr val="bg1"/>
          </a:solidFill>
          <a:ln>
            <a:solidFill>
              <a:schemeClr val="bg1"/>
            </a:solidFill>
          </a:ln>
        </p:spPr>
        <p:txBody>
          <a:bodyPr wrap="square" rtlCol="0">
            <a:spAutoFit/>
          </a:bodyPr>
          <a:lstStyle/>
          <a:p>
            <a:pPr algn="l"/>
            <a:r>
              <a:rPr lang="en-US" sz="2100" dirty="0"/>
              <a:t>What is health? Well according to WHO (WORLD HEALTH ORGANIZATION)  is a full state of being free of illness or injury. So mental health is a persons condition with regarding their physiological and emotional wellbeing together. </a:t>
            </a:r>
          </a:p>
        </p:txBody>
      </p:sp>
      <p:sp>
        <p:nvSpPr>
          <p:cNvPr id="9" name="TextBox 8">
            <a:extLst>
              <a:ext uri="{FF2B5EF4-FFF2-40B4-BE49-F238E27FC236}">
                <a16:creationId xmlns:a16="http://schemas.microsoft.com/office/drawing/2014/main" id="{46FC24BA-6FE8-0B24-F65B-A965FF532CAF}"/>
              </a:ext>
            </a:extLst>
          </p:cNvPr>
          <p:cNvSpPr txBox="1"/>
          <p:nvPr/>
        </p:nvSpPr>
        <p:spPr>
          <a:xfrm>
            <a:off x="138363" y="4348413"/>
            <a:ext cx="4544472" cy="1754326"/>
          </a:xfrm>
          <a:prstGeom prst="rect">
            <a:avLst/>
          </a:prstGeom>
          <a:solidFill>
            <a:schemeClr val="bg1"/>
          </a:solidFill>
        </p:spPr>
        <p:txBody>
          <a:bodyPr wrap="square" rtlCol="0">
            <a:spAutoFit/>
          </a:bodyPr>
          <a:lstStyle/>
          <a:p>
            <a:pPr algn="l"/>
            <a:r>
              <a:rPr lang="en-US" dirty="0"/>
              <a:t>Mental health has developed over the years quite a lot . Furthermore back in the  20</a:t>
            </a:r>
            <a:r>
              <a:rPr lang="en-US" baseline="30000" dirty="0"/>
              <a:t>th</a:t>
            </a:r>
            <a:r>
              <a:rPr lang="en-US" dirty="0"/>
              <a:t> century  mental health was not really accepted or known much about . If someone  had struggled with mental illnesses or issues they were put away or shut away from the rest of the world due to not wanting there families for them to be seen. </a:t>
            </a:r>
          </a:p>
        </p:txBody>
      </p:sp>
      <p:pic>
        <p:nvPicPr>
          <p:cNvPr id="12" name="Picture Placeholder 11">
            <a:extLst>
              <a:ext uri="{FF2B5EF4-FFF2-40B4-BE49-F238E27FC236}">
                <a16:creationId xmlns:a16="http://schemas.microsoft.com/office/drawing/2014/main" id="{94C856FD-A2BE-BFBD-CA42-8E41CC24BF72}"/>
              </a:ext>
            </a:extLst>
          </p:cNvPr>
          <p:cNvPicPr>
            <a:picLocks noGrp="1" noChangeAspect="1"/>
          </p:cNvPicPr>
          <p:nvPr>
            <p:ph type="pic" sz="quarter" idx="13"/>
          </p:nvPr>
        </p:nvPicPr>
        <p:blipFill>
          <a:blip r:embed="rId3"/>
          <a:srcRect l="21380" r="21380"/>
          <a:stretch/>
        </p:blipFill>
        <p:spPr>
          <a:xfrm>
            <a:off x="6321385" y="256867"/>
            <a:ext cx="5732252" cy="5642291"/>
          </a:xfrm>
        </p:spPr>
      </p:pic>
    </p:spTree>
    <p:extLst>
      <p:ext uri="{BB962C8B-B14F-4D97-AF65-F5344CB8AC3E}">
        <p14:creationId xmlns:p14="http://schemas.microsoft.com/office/powerpoint/2010/main" val="907608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F82F12-0D80-C661-A392-2AFBB868BDE2}"/>
              </a:ext>
            </a:extLst>
          </p:cNvPr>
          <p:cNvSpPr txBox="1"/>
          <p:nvPr/>
        </p:nvSpPr>
        <p:spPr>
          <a:xfrm>
            <a:off x="1450139" y="489284"/>
            <a:ext cx="4866440" cy="2308324"/>
          </a:xfrm>
          <a:prstGeom prst="rect">
            <a:avLst/>
          </a:prstGeom>
          <a:solidFill>
            <a:schemeClr val="bg1"/>
          </a:solidFill>
        </p:spPr>
        <p:txBody>
          <a:bodyPr wrap="square" rtlCol="0">
            <a:spAutoFit/>
          </a:bodyPr>
          <a:lstStyle/>
          <a:p>
            <a:pPr algn="l"/>
            <a:r>
              <a:rPr lang="en-US" dirty="0"/>
              <a:t>This was only done because no one had accepted that  it was possible for some one to struggle with mental health. If you were to struggle with mental health it was believed that you was either possessed by someone else, Demonds or witchcraft. And with this no one would want to help because no body knew much on the case of mental health and how it was meant to be treated the right way.. They may even chain or lock the person struggling away from the rest of society because of them not wanting to bring the family shame of any sort </a:t>
            </a:r>
          </a:p>
        </p:txBody>
      </p:sp>
      <p:sp>
        <p:nvSpPr>
          <p:cNvPr id="6" name="TextBox 5">
            <a:extLst>
              <a:ext uri="{FF2B5EF4-FFF2-40B4-BE49-F238E27FC236}">
                <a16:creationId xmlns:a16="http://schemas.microsoft.com/office/drawing/2014/main" id="{8C11E3D7-09CC-9314-96FB-58C6FC6F9945}"/>
              </a:ext>
            </a:extLst>
          </p:cNvPr>
          <p:cNvSpPr txBox="1"/>
          <p:nvPr/>
        </p:nvSpPr>
        <p:spPr>
          <a:xfrm>
            <a:off x="6588625" y="489284"/>
            <a:ext cx="4866440" cy="2862322"/>
          </a:xfrm>
          <a:prstGeom prst="rect">
            <a:avLst/>
          </a:prstGeom>
          <a:solidFill>
            <a:schemeClr val="bg1"/>
          </a:solidFill>
        </p:spPr>
        <p:txBody>
          <a:bodyPr wrap="square" rtlCol="0">
            <a:spAutoFit/>
          </a:bodyPr>
          <a:lstStyle/>
          <a:p>
            <a:pPr algn="l"/>
            <a:r>
              <a:rPr lang="en-US" dirty="0"/>
              <a:t>Whereas now in the 21</a:t>
            </a:r>
            <a:r>
              <a:rPr lang="en-US" baseline="30000" dirty="0"/>
              <a:t>st</a:t>
            </a:r>
            <a:r>
              <a:rPr lang="en-US" dirty="0"/>
              <a:t> century Britain as well as the NHS which was founded in 1948 have now been well educated on the effects of mental health and how it can affect someone on a day to day basis as well as different ways to live with mental health in a healthy way not dangerous way. Some of the ways are by talking to your local Gp (general practice) and they can help refer you to therapy suck as talking therapy or different therapies you may need such as group therapy to gain support from others who are going through the same as you. But sometimes they may invite family or friends to help make the process a little easier with. Them present. </a:t>
            </a:r>
          </a:p>
        </p:txBody>
      </p:sp>
      <p:sp>
        <p:nvSpPr>
          <p:cNvPr id="8" name="TextBox 7">
            <a:extLst>
              <a:ext uri="{FF2B5EF4-FFF2-40B4-BE49-F238E27FC236}">
                <a16:creationId xmlns:a16="http://schemas.microsoft.com/office/drawing/2014/main" id="{E55C29A0-79AF-A3C4-C8F8-95B1A04DAE06}"/>
              </a:ext>
            </a:extLst>
          </p:cNvPr>
          <p:cNvSpPr txBox="1"/>
          <p:nvPr/>
        </p:nvSpPr>
        <p:spPr>
          <a:xfrm>
            <a:off x="1450139" y="3351606"/>
            <a:ext cx="4866439" cy="1754326"/>
          </a:xfrm>
          <a:prstGeom prst="rect">
            <a:avLst/>
          </a:prstGeom>
          <a:solidFill>
            <a:schemeClr val="bg1"/>
          </a:solidFill>
        </p:spPr>
        <p:txBody>
          <a:bodyPr wrap="square" rtlCol="0">
            <a:spAutoFit/>
          </a:bodyPr>
          <a:lstStyle/>
          <a:p>
            <a:pPr algn="l"/>
            <a:r>
              <a:rPr lang="en-US" dirty="0"/>
              <a:t>Ways to manage mental health well are linked to having the correct facilities so before the NHS was founded in 1948 we know that  the housing options and different ways to live were terrible especially for the members of society that had low incomes . And mental hospitals were not financed till later, and even once it was built they were required to pay. </a:t>
            </a:r>
          </a:p>
        </p:txBody>
      </p:sp>
    </p:spTree>
    <p:extLst>
      <p:ext uri="{BB962C8B-B14F-4D97-AF65-F5344CB8AC3E}">
        <p14:creationId xmlns:p14="http://schemas.microsoft.com/office/powerpoint/2010/main" val="2492236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12761-E482-A0AF-1B7D-8F4DD75BBD21}"/>
              </a:ext>
            </a:extLst>
          </p:cNvPr>
          <p:cNvSpPr>
            <a:spLocks noGrp="1"/>
          </p:cNvSpPr>
          <p:nvPr>
            <p:ph type="title"/>
          </p:nvPr>
        </p:nvSpPr>
        <p:spPr>
          <a:xfrm>
            <a:off x="2075656" y="0"/>
            <a:ext cx="8040687" cy="1078665"/>
          </a:xfrm>
        </p:spPr>
        <p:txBody>
          <a:bodyPr/>
          <a:lstStyle/>
          <a:p>
            <a:r>
              <a:rPr lang="en-US" dirty="0"/>
              <a:t>Conclusion?</a:t>
            </a:r>
          </a:p>
        </p:txBody>
      </p:sp>
      <p:pic>
        <p:nvPicPr>
          <p:cNvPr id="4" name="Picture 3">
            <a:extLst>
              <a:ext uri="{FF2B5EF4-FFF2-40B4-BE49-F238E27FC236}">
                <a16:creationId xmlns:a16="http://schemas.microsoft.com/office/drawing/2014/main" id="{D4B11197-ADB9-E5A8-1DF2-0572970014B6}"/>
              </a:ext>
            </a:extLst>
          </p:cNvPr>
          <p:cNvPicPr>
            <a:picLocks noChangeAspect="1"/>
          </p:cNvPicPr>
          <p:nvPr/>
        </p:nvPicPr>
        <p:blipFill>
          <a:blip r:embed="rId2"/>
          <a:stretch>
            <a:fillRect/>
          </a:stretch>
        </p:blipFill>
        <p:spPr>
          <a:xfrm>
            <a:off x="2736406" y="1078665"/>
            <a:ext cx="6719185" cy="4164002"/>
          </a:xfrm>
          <a:prstGeom prst="rect">
            <a:avLst/>
          </a:prstGeom>
        </p:spPr>
      </p:pic>
    </p:spTree>
    <p:extLst>
      <p:ext uri="{BB962C8B-B14F-4D97-AF65-F5344CB8AC3E}">
        <p14:creationId xmlns:p14="http://schemas.microsoft.com/office/powerpoint/2010/main" val="1774039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DA19C-C708-5301-872E-19F1BEE13821}"/>
              </a:ext>
            </a:extLst>
          </p:cNvPr>
          <p:cNvSpPr>
            <a:spLocks noGrp="1"/>
          </p:cNvSpPr>
          <p:nvPr>
            <p:ph type="title"/>
          </p:nvPr>
        </p:nvSpPr>
        <p:spPr>
          <a:xfrm>
            <a:off x="2229884" y="0"/>
            <a:ext cx="8040687" cy="1078665"/>
          </a:xfrm>
        </p:spPr>
        <p:txBody>
          <a:bodyPr/>
          <a:lstStyle/>
          <a:p>
            <a:r>
              <a:rPr lang="en-US" dirty="0"/>
              <a:t>References: </a:t>
            </a:r>
          </a:p>
        </p:txBody>
      </p:sp>
      <p:sp>
        <p:nvSpPr>
          <p:cNvPr id="4" name="TextBox 3">
            <a:extLst>
              <a:ext uri="{FF2B5EF4-FFF2-40B4-BE49-F238E27FC236}">
                <a16:creationId xmlns:a16="http://schemas.microsoft.com/office/drawing/2014/main" id="{8283DBAE-3978-419E-A71A-7E316C7B057C}"/>
              </a:ext>
            </a:extLst>
          </p:cNvPr>
          <p:cNvSpPr txBox="1"/>
          <p:nvPr/>
        </p:nvSpPr>
        <p:spPr>
          <a:xfrm>
            <a:off x="1602920" y="1376136"/>
            <a:ext cx="5427436" cy="646331"/>
          </a:xfrm>
          <a:prstGeom prst="rect">
            <a:avLst/>
          </a:prstGeom>
          <a:noFill/>
        </p:spPr>
        <p:txBody>
          <a:bodyPr wrap="square" rtlCol="0">
            <a:spAutoFit/>
          </a:bodyPr>
          <a:lstStyle/>
          <a:p>
            <a:pPr algn="l"/>
            <a:r>
              <a:rPr lang="en-US" dirty="0"/>
              <a:t>- https://</a:t>
            </a:r>
            <a:r>
              <a:rPr lang="en-US" dirty="0" err="1"/>
              <a:t>www.nhs.uk</a:t>
            </a:r>
            <a:r>
              <a:rPr lang="en-US" dirty="0"/>
              <a:t>/mental-health/social-care-and-your-rights/how-to-access-mental-health-services/</a:t>
            </a:r>
          </a:p>
        </p:txBody>
      </p:sp>
      <p:sp>
        <p:nvSpPr>
          <p:cNvPr id="5" name="TextBox 4">
            <a:extLst>
              <a:ext uri="{FF2B5EF4-FFF2-40B4-BE49-F238E27FC236}">
                <a16:creationId xmlns:a16="http://schemas.microsoft.com/office/drawing/2014/main" id="{5E1EFBED-587B-3116-D28C-0B2FA81ED47F}"/>
              </a:ext>
            </a:extLst>
          </p:cNvPr>
          <p:cNvSpPr txBox="1"/>
          <p:nvPr/>
        </p:nvSpPr>
        <p:spPr>
          <a:xfrm>
            <a:off x="1516684" y="2309729"/>
            <a:ext cx="4506757" cy="369332"/>
          </a:xfrm>
          <a:prstGeom prst="rect">
            <a:avLst/>
          </a:prstGeom>
          <a:noFill/>
        </p:spPr>
        <p:txBody>
          <a:bodyPr wrap="square" rtlCol="0">
            <a:spAutoFit/>
          </a:bodyPr>
          <a:lstStyle/>
          <a:p>
            <a:pPr algn="l"/>
            <a:r>
              <a:rPr lang="en-US" dirty="0"/>
              <a:t>- https://</a:t>
            </a:r>
            <a:r>
              <a:rPr lang="en-US" dirty="0" err="1"/>
              <a:t>www.tandfonline.com</a:t>
            </a:r>
            <a:r>
              <a:rPr lang="en-US" dirty="0"/>
              <a:t>/</a:t>
            </a:r>
            <a:r>
              <a:rPr lang="en-US" dirty="0" err="1"/>
              <a:t>doi</a:t>
            </a:r>
            <a:r>
              <a:rPr lang="en-US" dirty="0"/>
              <a:t>/abs/10.1080/09638239818067</a:t>
            </a:r>
          </a:p>
        </p:txBody>
      </p:sp>
    </p:spTree>
    <p:extLst>
      <p:ext uri="{BB962C8B-B14F-4D97-AF65-F5344CB8AC3E}">
        <p14:creationId xmlns:p14="http://schemas.microsoft.com/office/powerpoint/2010/main" val="278488663"/>
      </p:ext>
    </p:extLst>
  </p:cSld>
  <p:clrMapOvr>
    <a:masterClrMapping/>
  </p:clrMapOvr>
</p:sld>
</file>

<file path=ppt/theme/theme1.xml><?xml version="1.0" encoding="utf-8"?>
<a:theme xmlns:a="http://schemas.openxmlformats.org/drawingml/2006/main" name="Office Theme">
  <a:themeElements>
    <a:clrScheme name="Fashion">
      <a:dk1>
        <a:srgbClr val="000000"/>
      </a:dk1>
      <a:lt1>
        <a:srgbClr val="FFFFFF"/>
      </a:lt1>
      <a:dk2>
        <a:srgbClr val="282928"/>
      </a:dk2>
      <a:lt2>
        <a:srgbClr val="FEEDEC"/>
      </a:lt2>
      <a:accent1>
        <a:srgbClr val="FE9A99"/>
      </a:accent1>
      <a:accent2>
        <a:srgbClr val="DFB0B2"/>
      </a:accent2>
      <a:accent3>
        <a:srgbClr val="282928"/>
      </a:accent3>
      <a:accent4>
        <a:srgbClr val="FFEEED"/>
      </a:accent4>
      <a:accent5>
        <a:srgbClr val="FFFAF8"/>
      </a:accent5>
      <a:accent6>
        <a:srgbClr val="FFFFEF"/>
      </a:accent6>
      <a:hlink>
        <a:srgbClr val="FE9A99"/>
      </a:hlink>
      <a:folHlink>
        <a:srgbClr val="E7B6B8"/>
      </a:folHlink>
    </a:clrScheme>
    <a:fontScheme name="Custom 95">
      <a:majorFont>
        <a:latin typeface="The Serif Hand"/>
        <a:ea typeface=""/>
        <a:cs typeface=""/>
      </a:majorFont>
      <a:minorFont>
        <a:latin typeface="The Serif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shion photo book_wac_SL_V2" id="{0C5E144A-86DA-491E-951B-FF8083EC181E}" vid="{CE228A1C-5184-4EA2-831B-C78088D455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A756C30-0AAB-4F38-8047-A1C005DE9B87}">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75766B17-53DA-4268-A52B-FD87F2353D9A}">
  <ds:schemaRefs>
    <ds:schemaRef ds:uri="http://schemas.microsoft.com/sharepoint/v3/contenttype/forms"/>
  </ds:schemaRefs>
</ds:datastoreItem>
</file>

<file path=customXml/itemProps3.xml><?xml version="1.0" encoding="utf-8"?>
<ds:datastoreItem xmlns:ds="http://schemas.openxmlformats.org/officeDocument/2006/customXml" ds:itemID="{C51C9B40-2F30-4C3C-8733-D30686921B2B}">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81</Words>
  <Application>Microsoft Office PowerPoint</Application>
  <PresentationFormat>Widescreen</PresentationFormat>
  <Paragraphs>28</Paragraphs>
  <Slides>6</Slides>
  <Notes>3</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Name: Kharis ofrorimensah Student ID: 2242757 module code and name: LCHS4003introduction to health and social care  Lecturer: jolly nwankwo Submitted on: 11th July 2024</vt:lpstr>
      <vt:lpstr>PowerPoint Presentation</vt:lpstr>
      <vt:lpstr>Mental health </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Kharis ofrorimensah Student ID: 2242757 module code and name: LCHS4003introduction to health and social care  Lecturer: jolly nwankwo Submitted on: 11th July 2024</dc:title>
  <dc:creator>kharis m</dc:creator>
  <cp:lastModifiedBy>kharis m</cp:lastModifiedBy>
  <cp:revision>2</cp:revision>
  <dcterms:created xsi:type="dcterms:W3CDTF">2024-07-11T13:08:54Z</dcterms:created>
  <dcterms:modified xsi:type="dcterms:W3CDTF">2024-07-12T07:28:43Z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