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4"/>
  </p:sldMasterIdLst>
  <p:notesMasterIdLst>
    <p:notesMasterId r:id="rId7"/>
  </p:notes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D0D6E2-F1C2-3F3E-236D-76DBD01AB903}" v="2" dt="2024-12-10T13:01:40.576"/>
    <p1510:client id="{C08C6C9C-478C-4B3B-9916-E8DB7CCB87C7}" v="22" dt="2024-12-10T12:59:27.8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e Lee (2405184)" userId="ab7aaeb4-536a-4501-a1f3-c51559f9eb54" providerId="ADAL" clId="{C08C6C9C-478C-4B3B-9916-E8DB7CCB87C7}"/>
    <pc:docChg chg="custSel modSld">
      <pc:chgData name="Joe Lee (2405184)" userId="ab7aaeb4-536a-4501-a1f3-c51559f9eb54" providerId="ADAL" clId="{C08C6C9C-478C-4B3B-9916-E8DB7CCB87C7}" dt="2024-12-10T12:59:27.888" v="1435"/>
      <pc:docMkLst>
        <pc:docMk/>
      </pc:docMkLst>
      <pc:sldChg chg="addSp delSp modSp mod modTransition modAnim">
        <pc:chgData name="Joe Lee (2405184)" userId="ab7aaeb4-536a-4501-a1f3-c51559f9eb54" providerId="ADAL" clId="{C08C6C9C-478C-4B3B-9916-E8DB7CCB87C7}" dt="2024-12-10T12:42:41.928" v="12"/>
        <pc:sldMkLst>
          <pc:docMk/>
          <pc:sldMk cId="626677434" sldId="256"/>
        </pc:sldMkLst>
        <pc:picChg chg="add del mod">
          <ac:chgData name="Joe Lee (2405184)" userId="ab7aaeb4-536a-4501-a1f3-c51559f9eb54" providerId="ADAL" clId="{C08C6C9C-478C-4B3B-9916-E8DB7CCB87C7}" dt="2024-12-10T12:41:33.376" v="2"/>
          <ac:picMkLst>
            <pc:docMk/>
            <pc:sldMk cId="626677434" sldId="256"/>
            <ac:picMk id="8" creationId="{6C5A55BB-B8A3-3B1A-3A29-4AD9B346DFA3}"/>
          </ac:picMkLst>
        </pc:picChg>
        <pc:picChg chg="add del mod ord">
          <ac:chgData name="Joe Lee (2405184)" userId="ab7aaeb4-536a-4501-a1f3-c51559f9eb54" providerId="ADAL" clId="{C08C6C9C-478C-4B3B-9916-E8DB7CCB87C7}" dt="2024-12-10T12:41:42.188" v="3"/>
          <ac:picMkLst>
            <pc:docMk/>
            <pc:sldMk cId="626677434" sldId="256"/>
            <ac:picMk id="14" creationId="{CA644E48-DB55-E094-62A4-2A806375C5A6}"/>
          </ac:picMkLst>
        </pc:picChg>
        <pc:picChg chg="add del mod">
          <ac:chgData name="Joe Lee (2405184)" userId="ab7aaeb4-536a-4501-a1f3-c51559f9eb54" providerId="ADAL" clId="{C08C6C9C-478C-4B3B-9916-E8DB7CCB87C7}" dt="2024-12-10T12:41:43.705" v="5"/>
          <ac:picMkLst>
            <pc:docMk/>
            <pc:sldMk cId="626677434" sldId="256"/>
            <ac:picMk id="16" creationId="{C82EEFFD-539A-9B65-9F11-E88203D94C61}"/>
          </ac:picMkLst>
        </pc:picChg>
        <pc:picChg chg="add del mod ord">
          <ac:chgData name="Joe Lee (2405184)" userId="ab7aaeb4-536a-4501-a1f3-c51559f9eb54" providerId="ADAL" clId="{C08C6C9C-478C-4B3B-9916-E8DB7CCB87C7}" dt="2024-12-10T12:41:51.228" v="6"/>
          <ac:picMkLst>
            <pc:docMk/>
            <pc:sldMk cId="626677434" sldId="256"/>
            <ac:picMk id="22" creationId="{5F4550D9-336F-606E-BF94-2D00E575EC83}"/>
          </ac:picMkLst>
        </pc:picChg>
        <pc:picChg chg="add del mod">
          <ac:chgData name="Joe Lee (2405184)" userId="ab7aaeb4-536a-4501-a1f3-c51559f9eb54" providerId="ADAL" clId="{C08C6C9C-478C-4B3B-9916-E8DB7CCB87C7}" dt="2024-12-10T12:41:52.293" v="8"/>
          <ac:picMkLst>
            <pc:docMk/>
            <pc:sldMk cId="626677434" sldId="256"/>
            <ac:picMk id="24" creationId="{26667D72-D9BA-A159-CB0B-7E300E7147E5}"/>
          </ac:picMkLst>
        </pc:picChg>
        <pc:picChg chg="add del mod ord">
          <ac:chgData name="Joe Lee (2405184)" userId="ab7aaeb4-536a-4501-a1f3-c51559f9eb54" providerId="ADAL" clId="{C08C6C9C-478C-4B3B-9916-E8DB7CCB87C7}" dt="2024-12-10T12:42:16.507" v="9"/>
          <ac:picMkLst>
            <pc:docMk/>
            <pc:sldMk cId="626677434" sldId="256"/>
            <ac:picMk id="28" creationId="{F07C7971-5FB7-AAD3-D609-B872505C378A}"/>
          </ac:picMkLst>
        </pc:picChg>
        <pc:picChg chg="add del mod">
          <ac:chgData name="Joe Lee (2405184)" userId="ab7aaeb4-536a-4501-a1f3-c51559f9eb54" providerId="ADAL" clId="{C08C6C9C-478C-4B3B-9916-E8DB7CCB87C7}" dt="2024-12-10T12:42:17.916" v="11"/>
          <ac:picMkLst>
            <pc:docMk/>
            <pc:sldMk cId="626677434" sldId="256"/>
            <ac:picMk id="29" creationId="{44B9F197-6FEA-F7AE-911F-A0B8F1A27599}"/>
          </ac:picMkLst>
        </pc:picChg>
        <pc:picChg chg="add del mod ord">
          <ac:chgData name="Joe Lee (2405184)" userId="ab7aaeb4-536a-4501-a1f3-c51559f9eb54" providerId="ADAL" clId="{C08C6C9C-478C-4B3B-9916-E8DB7CCB87C7}" dt="2024-12-10T12:42:41.928" v="12"/>
          <ac:picMkLst>
            <pc:docMk/>
            <pc:sldMk cId="626677434" sldId="256"/>
            <ac:picMk id="32" creationId="{BC129E14-C971-AE6E-6BC5-9F965207D60D}"/>
          </ac:picMkLst>
        </pc:picChg>
        <pc:picChg chg="add mod">
          <ac:chgData name="Joe Lee (2405184)" userId="ab7aaeb4-536a-4501-a1f3-c51559f9eb54" providerId="ADAL" clId="{C08C6C9C-478C-4B3B-9916-E8DB7CCB87C7}" dt="2024-12-10T12:42:41.928" v="12"/>
          <ac:picMkLst>
            <pc:docMk/>
            <pc:sldMk cId="626677434" sldId="256"/>
            <ac:picMk id="33" creationId="{332ABEC1-5DE5-7482-BADB-A154D71F39E7}"/>
          </ac:picMkLst>
        </pc:picChg>
      </pc:sldChg>
      <pc:sldChg chg="addSp delSp modSp mod modTransition modAnim modNotesTx">
        <pc:chgData name="Joe Lee (2405184)" userId="ab7aaeb4-536a-4501-a1f3-c51559f9eb54" providerId="ADAL" clId="{C08C6C9C-478C-4B3B-9916-E8DB7CCB87C7}" dt="2024-12-10T12:59:27.888" v="1435"/>
        <pc:sldMkLst>
          <pc:docMk/>
          <pc:sldMk cId="700102002" sldId="257"/>
        </pc:sldMkLst>
        <pc:picChg chg="add del mod">
          <ac:chgData name="Joe Lee (2405184)" userId="ab7aaeb4-536a-4501-a1f3-c51559f9eb54" providerId="ADAL" clId="{C08C6C9C-478C-4B3B-9916-E8DB7CCB87C7}" dt="2024-12-10T12:43:19.697" v="15"/>
          <ac:picMkLst>
            <pc:docMk/>
            <pc:sldMk cId="700102002" sldId="257"/>
            <ac:picMk id="17" creationId="{0F7BCE1D-B469-E066-4CD7-9D5BE8114E9A}"/>
          </ac:picMkLst>
        </pc:picChg>
        <pc:picChg chg="add del mod ord">
          <ac:chgData name="Joe Lee (2405184)" userId="ab7aaeb4-536a-4501-a1f3-c51559f9eb54" providerId="ADAL" clId="{C08C6C9C-478C-4B3B-9916-E8DB7CCB87C7}" dt="2024-12-10T12:45:19.652" v="16"/>
          <ac:picMkLst>
            <pc:docMk/>
            <pc:sldMk cId="700102002" sldId="257"/>
            <ac:picMk id="22" creationId="{E7623B64-CB9E-20F5-FEA6-C232ED6A100F}"/>
          </ac:picMkLst>
        </pc:picChg>
        <pc:picChg chg="add del mod">
          <ac:chgData name="Joe Lee (2405184)" userId="ab7aaeb4-536a-4501-a1f3-c51559f9eb54" providerId="ADAL" clId="{C08C6C9C-478C-4B3B-9916-E8DB7CCB87C7}" dt="2024-12-10T12:45:22.292" v="18"/>
          <ac:picMkLst>
            <pc:docMk/>
            <pc:sldMk cId="700102002" sldId="257"/>
            <ac:picMk id="23" creationId="{323BA1CA-AEF4-F70A-917E-F1A661C81487}"/>
          </ac:picMkLst>
        </pc:picChg>
        <pc:picChg chg="add del mod ord">
          <ac:chgData name="Joe Lee (2405184)" userId="ab7aaeb4-536a-4501-a1f3-c51559f9eb54" providerId="ADAL" clId="{C08C6C9C-478C-4B3B-9916-E8DB7CCB87C7}" dt="2024-12-10T12:47:08.968" v="19"/>
          <ac:picMkLst>
            <pc:docMk/>
            <pc:sldMk cId="700102002" sldId="257"/>
            <ac:picMk id="26" creationId="{A8DD52AA-96CF-DA84-F370-FEEA2962E07D}"/>
          </ac:picMkLst>
        </pc:picChg>
        <pc:picChg chg="add del mod">
          <ac:chgData name="Joe Lee (2405184)" userId="ab7aaeb4-536a-4501-a1f3-c51559f9eb54" providerId="ADAL" clId="{C08C6C9C-478C-4B3B-9916-E8DB7CCB87C7}" dt="2024-12-10T12:47:26.251" v="20"/>
          <ac:picMkLst>
            <pc:docMk/>
            <pc:sldMk cId="700102002" sldId="257"/>
            <ac:picMk id="27" creationId="{23EB24CC-5D5B-33A7-8315-93285A2C45DF}"/>
          </ac:picMkLst>
        </pc:picChg>
        <pc:picChg chg="add del mod">
          <ac:chgData name="Joe Lee (2405184)" userId="ab7aaeb4-536a-4501-a1f3-c51559f9eb54" providerId="ADAL" clId="{C08C6C9C-478C-4B3B-9916-E8DB7CCB87C7}" dt="2024-12-10T12:52:33.108" v="1428"/>
          <ac:picMkLst>
            <pc:docMk/>
            <pc:sldMk cId="700102002" sldId="257"/>
            <ac:picMk id="33" creationId="{A7D0A92D-762F-3604-E71E-01D588735F2E}"/>
          </ac:picMkLst>
        </pc:picChg>
        <pc:picChg chg="add del mod ord">
          <ac:chgData name="Joe Lee (2405184)" userId="ab7aaeb4-536a-4501-a1f3-c51559f9eb54" providerId="ADAL" clId="{C08C6C9C-478C-4B3B-9916-E8DB7CCB87C7}" dt="2024-12-10T12:52:54.987" v="1429"/>
          <ac:picMkLst>
            <pc:docMk/>
            <pc:sldMk cId="700102002" sldId="257"/>
            <ac:picMk id="36" creationId="{888235D4-CC1B-D793-AC67-3389E5BBCBA6}"/>
          </ac:picMkLst>
        </pc:picChg>
        <pc:picChg chg="add del mod">
          <ac:chgData name="Joe Lee (2405184)" userId="ab7aaeb4-536a-4501-a1f3-c51559f9eb54" providerId="ADAL" clId="{C08C6C9C-478C-4B3B-9916-E8DB7CCB87C7}" dt="2024-12-10T12:52:58.926" v="1431"/>
          <ac:picMkLst>
            <pc:docMk/>
            <pc:sldMk cId="700102002" sldId="257"/>
            <ac:picMk id="37" creationId="{15C47552-83A7-FFED-F51A-9A2B1BD5B785}"/>
          </ac:picMkLst>
        </pc:picChg>
        <pc:picChg chg="add del mod ord">
          <ac:chgData name="Joe Lee (2405184)" userId="ab7aaeb4-536a-4501-a1f3-c51559f9eb54" providerId="ADAL" clId="{C08C6C9C-478C-4B3B-9916-E8DB7CCB87C7}" dt="2024-12-10T12:55:59.524" v="1432"/>
          <ac:picMkLst>
            <pc:docMk/>
            <pc:sldMk cId="700102002" sldId="257"/>
            <ac:picMk id="40" creationId="{13B91E62-512D-4335-DC64-B670FEA99FB9}"/>
          </ac:picMkLst>
        </pc:picChg>
        <pc:picChg chg="add del mod">
          <ac:chgData name="Joe Lee (2405184)" userId="ab7aaeb4-536a-4501-a1f3-c51559f9eb54" providerId="ADAL" clId="{C08C6C9C-478C-4B3B-9916-E8DB7CCB87C7}" dt="2024-12-10T12:56:06.010" v="1434"/>
          <ac:picMkLst>
            <pc:docMk/>
            <pc:sldMk cId="700102002" sldId="257"/>
            <ac:picMk id="41" creationId="{2036C7EB-86C6-EAD2-FA53-47C29F972FED}"/>
          </ac:picMkLst>
        </pc:picChg>
        <pc:picChg chg="add del mod ord">
          <ac:chgData name="Joe Lee (2405184)" userId="ab7aaeb4-536a-4501-a1f3-c51559f9eb54" providerId="ADAL" clId="{C08C6C9C-478C-4B3B-9916-E8DB7CCB87C7}" dt="2024-12-10T12:59:27.888" v="1435"/>
          <ac:picMkLst>
            <pc:docMk/>
            <pc:sldMk cId="700102002" sldId="257"/>
            <ac:picMk id="44" creationId="{D49B7468-DD82-5CA7-8D63-720DE7725267}"/>
          </ac:picMkLst>
        </pc:picChg>
        <pc:picChg chg="add mod">
          <ac:chgData name="Joe Lee (2405184)" userId="ab7aaeb4-536a-4501-a1f3-c51559f9eb54" providerId="ADAL" clId="{C08C6C9C-478C-4B3B-9916-E8DB7CCB87C7}" dt="2024-12-10T12:59:27.888" v="1435"/>
          <ac:picMkLst>
            <pc:docMk/>
            <pc:sldMk cId="700102002" sldId="257"/>
            <ac:picMk id="45" creationId="{245F3029-9B64-C748-E6D8-4B9D2B7DF2FF}"/>
          </ac:picMkLst>
        </pc:picChg>
      </pc:sldChg>
    </pc:docChg>
  </pc:docChgLst>
  <pc:docChgLst>
    <pc:chgData name="Joe Lee (2405184)" userId="S::2405184@student.uwtsd.ac.uk::ab7aaeb4-536a-4501-a1f3-c51559f9eb54" providerId="AD" clId="Web-{49D0D6E2-F1C2-3F3E-236D-76DBD01AB903}"/>
    <pc:docChg chg="modSld">
      <pc:chgData name="Joe Lee (2405184)" userId="S::2405184@student.uwtsd.ac.uk::ab7aaeb4-536a-4501-a1f3-c51559f9eb54" providerId="AD" clId="Web-{49D0D6E2-F1C2-3F3E-236D-76DBD01AB903}" dt="2024-12-10T13:01:40.576" v="1"/>
      <pc:docMkLst>
        <pc:docMk/>
      </pc:docMkLst>
      <pc:sldChg chg="modSp modMedia">
        <pc:chgData name="Joe Lee (2405184)" userId="S::2405184@student.uwtsd.ac.uk::ab7aaeb4-536a-4501-a1f3-c51559f9eb54" providerId="AD" clId="Web-{49D0D6E2-F1C2-3F3E-236D-76DBD01AB903}" dt="2024-12-10T13:01:40.576" v="1"/>
        <pc:sldMkLst>
          <pc:docMk/>
          <pc:sldMk cId="626677434" sldId="256"/>
        </pc:sldMkLst>
        <pc:picChg chg="mod">
          <ac:chgData name="Joe Lee (2405184)" userId="S::2405184@student.uwtsd.ac.uk::ab7aaeb4-536a-4501-a1f3-c51559f9eb54" providerId="AD" clId="Web-{49D0D6E2-F1C2-3F3E-236D-76DBD01AB903}" dt="2024-12-10T13:01:40.576" v="1"/>
          <ac:picMkLst>
            <pc:docMk/>
            <pc:sldMk cId="626677434" sldId="256"/>
            <ac:picMk id="33" creationId="{332ABEC1-5DE5-7482-BADB-A154D71F39E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7103B7-4E2C-45D3-A1AC-885149411486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05721-EECA-40B2-AF23-124277DF7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845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Hi, my name is Joseph Lee, my student ID is 2405184, I am a student of University of Wales trinity </a:t>
            </a:r>
            <a:r>
              <a:rPr lang="en-GB" err="1"/>
              <a:t>st.</a:t>
            </a:r>
            <a:r>
              <a:rPr lang="en-GB"/>
              <a:t> David’s, this is a presentation on my personal development plan that I’ve created for future usage.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05721-EECA-40B2-AF23-124277DF713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8063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My personal development plan focuses solely on my artistic ability, this is due to the passion I have for art, I hope to be able to greatly improve upon the skills I already have, or in other cases, don’t already know.</a:t>
            </a:r>
          </a:p>
          <a:p>
            <a:endParaRPr lang="en-GB"/>
          </a:p>
          <a:p>
            <a:r>
              <a:rPr lang="en-GB"/>
              <a:t>For starters, the first skill that I would like to develop is my shading skills, in order to do this I will need to conduct research into how other people, perhaps on YouTube, do it. Using the tutorials I find as a base; I will be able to branch off from those into my own style. Due to the nature of the task, I will not need any further resources other than access to YouTube.  I may require to ask for feedback from my tutor to see if I can manage to shade correctly by the time I’m done. The success criteria will be measured by how I feel about my shading skills when doing a comparison between previous works and what I have done by the time. If I believe the shading to look better/be more realistic/be an improvement on any way, I will consider it a success. My target date to complete this by is November 2025, in a year’s time, to give myself plenty of opportunity.</a:t>
            </a:r>
          </a:p>
          <a:p>
            <a:endParaRPr lang="en-GB"/>
          </a:p>
          <a:p>
            <a:r>
              <a:rPr lang="en-GB"/>
              <a:t>Secondly, the skill I would like to improve upon is my lighting/glowing effect skills, to achieve this I will use the same method as before, although I will have to be more specific in my search, due to different art </a:t>
            </a:r>
            <a:r>
              <a:rPr lang="en-GB" err="1"/>
              <a:t>softwares</a:t>
            </a:r>
            <a:r>
              <a:rPr lang="en-GB"/>
              <a:t> working differently in this case. I will not require further resources but may decide to confer with my tutor to have a second opinion. My success criteria will be based on how much of a contrast I can bring to a digital page between shine/light/glow effects and the rest of the image. I’ve decided to set the target date to be November 2025, for similar reasons to the first.</a:t>
            </a:r>
          </a:p>
          <a:p>
            <a:endParaRPr lang="en-GB"/>
          </a:p>
          <a:p>
            <a:r>
              <a:rPr lang="en-GB"/>
              <a:t>Finally, I would like to develop my skills in drawing more realistic hair and eyes, in order to do this I will require the usage of tutorials again, although I could alternatively find art online and take inspiration from that. I will not require further resources, and wont require any support either. My success criteria will be based on if I can draw hair and eyes more realistically than I can at present times. And is to be completed by Nov. 2025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05721-EECA-40B2-AF23-124277DF713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22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144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653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567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5754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9997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0974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6798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130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2356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9750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9039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672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4680660-7E23-4F0F-A679-BF913E94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 colorful pattern with dots&#10;&#10;Description automatically generated">
            <a:extLst>
              <a:ext uri="{FF2B5EF4-FFF2-40B4-BE49-F238E27FC236}">
                <a16:creationId xmlns:a16="http://schemas.microsoft.com/office/drawing/2014/main" id="{D16AE1AF-0AD8-B7F5-D8F0-2EDCA3A0844B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r="3112" b="1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67B656-9807-0FBD-C318-74EEA49CB4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80430" y="583345"/>
            <a:ext cx="7160357" cy="4164820"/>
          </a:xfrm>
        </p:spPr>
        <p:txBody>
          <a:bodyPr anchor="t">
            <a:normAutofit/>
          </a:bodyPr>
          <a:lstStyle/>
          <a:p>
            <a:pPr algn="r"/>
            <a:r>
              <a:rPr lang="en-GB" sz="6700">
                <a:solidFill>
                  <a:srgbClr val="FFFFFF"/>
                </a:solidFill>
              </a:rPr>
              <a:t>Personal Development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767F31-682E-0F21-7540-4A9734CA41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8228" y="5972174"/>
            <a:ext cx="8578699" cy="50482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Joseph Lee, 2405184</a:t>
            </a:r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5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3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5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332ABEC1-5DE5-7482-BADB-A154D71F39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26677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859"/>
    </mc:Choice>
    <mc:Fallback>
      <p:transition spd="slow" advTm="20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53C1207-D1C8-49E3-8837-E2B89D366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A black and white screen with white text&#10;&#10;Description automatically generated">
            <a:extLst>
              <a:ext uri="{FF2B5EF4-FFF2-40B4-BE49-F238E27FC236}">
                <a16:creationId xmlns:a16="http://schemas.microsoft.com/office/drawing/2014/main" id="{C791DC19-05D2-81FF-3F42-2FFCCBF21E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rcRect t="11378"/>
          <a:stretch/>
        </p:blipFill>
        <p:spPr>
          <a:xfrm>
            <a:off x="307775" y="261437"/>
            <a:ext cx="11576450" cy="6335126"/>
          </a:xfrm>
          <a:prstGeom prst="rect">
            <a:avLst/>
          </a:prstGeom>
        </p:spPr>
      </p:pic>
      <p:pic>
        <p:nvPicPr>
          <p:cNvPr id="45" name="Audio 44">
            <a:hlinkClick r:id="" action="ppaction://media"/>
            <a:extLst>
              <a:ext uri="{FF2B5EF4-FFF2-40B4-BE49-F238E27FC236}">
                <a16:creationId xmlns:a16="http://schemas.microsoft.com/office/drawing/2014/main" id="{245F3029-9B64-C748-E6D8-4B9D2B7DF2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00102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9935"/>
    </mc:Choice>
    <mc:Fallback>
      <p:transition spd="slow" advTm="1799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1" ma:contentTypeDescription="Create a new document." ma:contentTypeScope="" ma:versionID="d46cba9f176f229a3a740442e6d4bdc1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59a337c862ffc3a05efe7be41769f0fb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  <xsd:element ref="ns3:_activity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0E6953D-3007-4A78-9734-61DCD5D76CF4}">
  <ds:schemaRefs>
    <ds:schemaRef ds:uri="0085e1a2-9cbf-4b92-866b-21f3c89040b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1BAC4D9C-D6F5-4E97-BFAF-D55596B15BC5}">
  <ds:schemaRefs>
    <ds:schemaRef ds:uri="0085e1a2-9cbf-4b92-866b-21f3c89040b6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9319B50-5198-4DCD-8411-764D924B583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GradientVTI</vt:lpstr>
      <vt:lpstr>Personal Development Plan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Joe Lee (2405184)</dc:creator>
  <cp:revision>1</cp:revision>
  <dcterms:created xsi:type="dcterms:W3CDTF">2024-12-10T12:20:03Z</dcterms:created>
  <dcterms:modified xsi:type="dcterms:W3CDTF">2024-12-10T13:01:41Z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