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90" r:id="rId5"/>
    <p:sldId id="268" r:id="rId6"/>
    <p:sldId id="310" r:id="rId7"/>
    <p:sldId id="311" r:id="rId8"/>
    <p:sldId id="287" r:id="rId9"/>
    <p:sldId id="284" r:id="rId10"/>
    <p:sldId id="307" r:id="rId11"/>
    <p:sldId id="286" r:id="rId12"/>
    <p:sldId id="309" r:id="rId13"/>
    <p:sldId id="291" r:id="rId14"/>
    <p:sldId id="312" r:id="rId15"/>
    <p:sldId id="283" r:id="rId16"/>
    <p:sldId id="285" r:id="rId17"/>
    <p:sldId id="308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2A5FC4C8-DD3A-4F9E-8842-AA3366E94652}">
          <p14:sldIdLst>
            <p14:sldId id="290"/>
            <p14:sldId id="268"/>
            <p14:sldId id="310"/>
            <p14:sldId id="311"/>
            <p14:sldId id="287"/>
            <p14:sldId id="284"/>
            <p14:sldId id="307"/>
            <p14:sldId id="286"/>
            <p14:sldId id="309"/>
            <p14:sldId id="291"/>
            <p14:sldId id="312"/>
            <p14:sldId id="283"/>
            <p14:sldId id="285"/>
            <p14:sldId id="30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99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FF64D8F-A902-4A28-B844-FC61A324AC0F}" v="78" dt="2021-03-08T17:54:42.97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7" autoAdjust="0"/>
    <p:restoredTop sz="94660"/>
  </p:normalViewPr>
  <p:slideViewPr>
    <p:cSldViewPr snapToGrid="0">
      <p:cViewPr>
        <p:scale>
          <a:sx n="85" d="100"/>
          <a:sy n="85" d="100"/>
        </p:scale>
        <p:origin x="48" y="51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ander" userId="60900361-c968-457a-be84-5b7d7c948694" providerId="ADAL" clId="{3FF64D8F-A902-4A28-B844-FC61A324AC0F}"/>
    <pc:docChg chg="undo custSel addSld delSld modSld sldOrd delSection modSection">
      <pc:chgData name="Alexander" userId="60900361-c968-457a-be84-5b7d7c948694" providerId="ADAL" clId="{3FF64D8F-A902-4A28-B844-FC61A324AC0F}" dt="2021-03-09T09:47:08.025" v="4454" actId="20577"/>
      <pc:docMkLst>
        <pc:docMk/>
      </pc:docMkLst>
      <pc:sldChg chg="del">
        <pc:chgData name="Alexander" userId="60900361-c968-457a-be84-5b7d7c948694" providerId="ADAL" clId="{3FF64D8F-A902-4A28-B844-FC61A324AC0F}" dt="2021-03-08T16:52:58.317" v="0" actId="47"/>
        <pc:sldMkLst>
          <pc:docMk/>
          <pc:sldMk cId="3776569827" sldId="256"/>
        </pc:sldMkLst>
      </pc:sldChg>
      <pc:sldChg chg="del">
        <pc:chgData name="Alexander" userId="60900361-c968-457a-be84-5b7d7c948694" providerId="ADAL" clId="{3FF64D8F-A902-4A28-B844-FC61A324AC0F}" dt="2021-03-08T16:59:20.625" v="61" actId="47"/>
        <pc:sldMkLst>
          <pc:docMk/>
          <pc:sldMk cId="538379617" sldId="257"/>
        </pc:sldMkLst>
      </pc:sldChg>
      <pc:sldChg chg="del">
        <pc:chgData name="Alexander" userId="60900361-c968-457a-be84-5b7d7c948694" providerId="ADAL" clId="{3FF64D8F-A902-4A28-B844-FC61A324AC0F}" dt="2021-03-08T16:59:20.078" v="60" actId="47"/>
        <pc:sldMkLst>
          <pc:docMk/>
          <pc:sldMk cId="698902617" sldId="258"/>
        </pc:sldMkLst>
      </pc:sldChg>
      <pc:sldChg chg="del">
        <pc:chgData name="Alexander" userId="60900361-c968-457a-be84-5b7d7c948694" providerId="ADAL" clId="{3FF64D8F-A902-4A28-B844-FC61A324AC0F}" dt="2021-03-08T16:59:21.732" v="63" actId="47"/>
        <pc:sldMkLst>
          <pc:docMk/>
          <pc:sldMk cId="2010176920" sldId="259"/>
        </pc:sldMkLst>
      </pc:sldChg>
      <pc:sldChg chg="del">
        <pc:chgData name="Alexander" userId="60900361-c968-457a-be84-5b7d7c948694" providerId="ADAL" clId="{3FF64D8F-A902-4A28-B844-FC61A324AC0F}" dt="2021-03-08T16:59:24.560" v="68" actId="47"/>
        <pc:sldMkLst>
          <pc:docMk/>
          <pc:sldMk cId="3183161794" sldId="260"/>
        </pc:sldMkLst>
      </pc:sldChg>
      <pc:sldChg chg="del">
        <pc:chgData name="Alexander" userId="60900361-c968-457a-be84-5b7d7c948694" providerId="ADAL" clId="{3FF64D8F-A902-4A28-B844-FC61A324AC0F}" dt="2021-03-08T16:59:22.227" v="64" actId="47"/>
        <pc:sldMkLst>
          <pc:docMk/>
          <pc:sldMk cId="1294244929" sldId="261"/>
        </pc:sldMkLst>
      </pc:sldChg>
      <pc:sldChg chg="del">
        <pc:chgData name="Alexander" userId="60900361-c968-457a-be84-5b7d7c948694" providerId="ADAL" clId="{3FF64D8F-A902-4A28-B844-FC61A324AC0F}" dt="2021-03-08T16:59:21.157" v="62" actId="47"/>
        <pc:sldMkLst>
          <pc:docMk/>
          <pc:sldMk cId="2967077142" sldId="262"/>
        </pc:sldMkLst>
      </pc:sldChg>
      <pc:sldChg chg="del">
        <pc:chgData name="Alexander" userId="60900361-c968-457a-be84-5b7d7c948694" providerId="ADAL" clId="{3FF64D8F-A902-4A28-B844-FC61A324AC0F}" dt="2021-03-08T16:59:25.802" v="71" actId="47"/>
        <pc:sldMkLst>
          <pc:docMk/>
          <pc:sldMk cId="3246788777" sldId="264"/>
        </pc:sldMkLst>
      </pc:sldChg>
      <pc:sldChg chg="modSp">
        <pc:chgData name="Alexander" userId="60900361-c968-457a-be84-5b7d7c948694" providerId="ADAL" clId="{3FF64D8F-A902-4A28-B844-FC61A324AC0F}" dt="2021-03-08T16:56:40.449" v="51" actId="20577"/>
        <pc:sldMkLst>
          <pc:docMk/>
          <pc:sldMk cId="1212339860" sldId="266"/>
        </pc:sldMkLst>
        <pc:graphicFrameChg chg="mod">
          <ac:chgData name="Alexander" userId="60900361-c968-457a-be84-5b7d7c948694" providerId="ADAL" clId="{3FF64D8F-A902-4A28-B844-FC61A324AC0F}" dt="2021-03-08T16:56:40.449" v="51" actId="20577"/>
          <ac:graphicFrameMkLst>
            <pc:docMk/>
            <pc:sldMk cId="1212339860" sldId="266"/>
            <ac:graphicFrameMk id="5" creationId="{0AED29F1-7022-40B0-A2E0-B82323F7537A}"/>
          </ac:graphicFrameMkLst>
        </pc:graphicFrameChg>
      </pc:sldChg>
      <pc:sldChg chg="del">
        <pc:chgData name="Alexander" userId="60900361-c968-457a-be84-5b7d7c948694" providerId="ADAL" clId="{3FF64D8F-A902-4A28-B844-FC61A324AC0F}" dt="2021-03-08T16:52:58.317" v="0" actId="47"/>
        <pc:sldMkLst>
          <pc:docMk/>
          <pc:sldMk cId="38871797" sldId="267"/>
        </pc:sldMkLst>
      </pc:sldChg>
      <pc:sldChg chg="modSp ord">
        <pc:chgData name="Alexander" userId="60900361-c968-457a-be84-5b7d7c948694" providerId="ADAL" clId="{3FF64D8F-A902-4A28-B844-FC61A324AC0F}" dt="2021-03-08T17:54:42.975" v="3449" actId="20577"/>
        <pc:sldMkLst>
          <pc:docMk/>
          <pc:sldMk cId="607676313" sldId="268"/>
        </pc:sldMkLst>
        <pc:graphicFrameChg chg="mod">
          <ac:chgData name="Alexander" userId="60900361-c968-457a-be84-5b7d7c948694" providerId="ADAL" clId="{3FF64D8F-A902-4A28-B844-FC61A324AC0F}" dt="2021-03-08T17:54:42.975" v="3449" actId="20577"/>
          <ac:graphicFrameMkLst>
            <pc:docMk/>
            <pc:sldMk cId="607676313" sldId="268"/>
            <ac:graphicFrameMk id="5" creationId="{A63FB6A1-DA07-4EEE-A7FF-2CF5A96F5076}"/>
          </ac:graphicFrameMkLst>
        </pc:graphicFrameChg>
      </pc:sldChg>
      <pc:sldChg chg="modSp mod">
        <pc:chgData name="Alexander" userId="60900361-c968-457a-be84-5b7d7c948694" providerId="ADAL" clId="{3FF64D8F-A902-4A28-B844-FC61A324AC0F}" dt="2021-03-08T17:25:37.210" v="1903" actId="20577"/>
        <pc:sldMkLst>
          <pc:docMk/>
          <pc:sldMk cId="1832416250" sldId="270"/>
        </pc:sldMkLst>
        <pc:spChg chg="mod">
          <ac:chgData name="Alexander" userId="60900361-c968-457a-be84-5b7d7c948694" providerId="ADAL" clId="{3FF64D8F-A902-4A28-B844-FC61A324AC0F}" dt="2021-03-08T17:25:37.210" v="1903" actId="20577"/>
          <ac:spMkLst>
            <pc:docMk/>
            <pc:sldMk cId="1832416250" sldId="270"/>
            <ac:spMk id="3" creationId="{8BCC15C4-C8AE-4096-B8EA-A6DE06E8716D}"/>
          </ac:spMkLst>
        </pc:spChg>
      </pc:sldChg>
      <pc:sldChg chg="del">
        <pc:chgData name="Alexander" userId="60900361-c968-457a-be84-5b7d7c948694" providerId="ADAL" clId="{3FF64D8F-A902-4A28-B844-FC61A324AC0F}" dt="2021-03-08T16:59:26.054" v="72" actId="47"/>
        <pc:sldMkLst>
          <pc:docMk/>
          <pc:sldMk cId="2162724729" sldId="272"/>
        </pc:sldMkLst>
      </pc:sldChg>
      <pc:sldChg chg="del">
        <pc:chgData name="Alexander" userId="60900361-c968-457a-be84-5b7d7c948694" providerId="ADAL" clId="{3FF64D8F-A902-4A28-B844-FC61A324AC0F}" dt="2021-03-08T16:59:19.365" v="59" actId="47"/>
        <pc:sldMkLst>
          <pc:docMk/>
          <pc:sldMk cId="4094111577" sldId="273"/>
        </pc:sldMkLst>
      </pc:sldChg>
      <pc:sldChg chg="del">
        <pc:chgData name="Alexander" userId="60900361-c968-457a-be84-5b7d7c948694" providerId="ADAL" clId="{3FF64D8F-A902-4A28-B844-FC61A324AC0F}" dt="2021-03-08T16:59:22.790" v="65" actId="47"/>
        <pc:sldMkLst>
          <pc:docMk/>
          <pc:sldMk cId="1630762435" sldId="274"/>
        </pc:sldMkLst>
      </pc:sldChg>
      <pc:sldChg chg="del">
        <pc:chgData name="Alexander" userId="60900361-c968-457a-be84-5b7d7c948694" providerId="ADAL" clId="{3FF64D8F-A902-4A28-B844-FC61A324AC0F}" dt="2021-03-08T16:59:23.431" v="66" actId="47"/>
        <pc:sldMkLst>
          <pc:docMk/>
          <pc:sldMk cId="3344015955" sldId="275"/>
        </pc:sldMkLst>
      </pc:sldChg>
      <pc:sldChg chg="del">
        <pc:chgData name="Alexander" userId="60900361-c968-457a-be84-5b7d7c948694" providerId="ADAL" clId="{3FF64D8F-A902-4A28-B844-FC61A324AC0F}" dt="2021-03-08T16:59:23.981" v="67" actId="47"/>
        <pc:sldMkLst>
          <pc:docMk/>
          <pc:sldMk cId="669356496" sldId="276"/>
        </pc:sldMkLst>
      </pc:sldChg>
      <pc:sldChg chg="del">
        <pc:chgData name="Alexander" userId="60900361-c968-457a-be84-5b7d7c948694" providerId="ADAL" clId="{3FF64D8F-A902-4A28-B844-FC61A324AC0F}" dt="2021-03-08T16:59:25.240" v="69" actId="47"/>
        <pc:sldMkLst>
          <pc:docMk/>
          <pc:sldMk cId="335453494" sldId="277"/>
        </pc:sldMkLst>
      </pc:sldChg>
      <pc:sldChg chg="del">
        <pc:chgData name="Alexander" userId="60900361-c968-457a-be84-5b7d7c948694" providerId="ADAL" clId="{3FF64D8F-A902-4A28-B844-FC61A324AC0F}" dt="2021-03-08T16:59:25.551" v="70" actId="47"/>
        <pc:sldMkLst>
          <pc:docMk/>
          <pc:sldMk cId="4069701853" sldId="279"/>
        </pc:sldMkLst>
      </pc:sldChg>
      <pc:sldChg chg="modSp">
        <pc:chgData name="Alexander" userId="60900361-c968-457a-be84-5b7d7c948694" providerId="ADAL" clId="{3FF64D8F-A902-4A28-B844-FC61A324AC0F}" dt="2021-03-08T16:58:48.862" v="55"/>
        <pc:sldMkLst>
          <pc:docMk/>
          <pc:sldMk cId="4283009281" sldId="281"/>
        </pc:sldMkLst>
        <pc:graphicFrameChg chg="mod">
          <ac:chgData name="Alexander" userId="60900361-c968-457a-be84-5b7d7c948694" providerId="ADAL" clId="{3FF64D8F-A902-4A28-B844-FC61A324AC0F}" dt="2021-03-08T16:58:48.862" v="55"/>
          <ac:graphicFrameMkLst>
            <pc:docMk/>
            <pc:sldMk cId="4283009281" sldId="281"/>
            <ac:graphicFrameMk id="49" creationId="{2D1D3BE9-178C-473D-AE9E-D22E9077F95F}"/>
          </ac:graphicFrameMkLst>
        </pc:graphicFrameChg>
      </pc:sldChg>
      <pc:sldChg chg="modSp">
        <pc:chgData name="Alexander" userId="60900361-c968-457a-be84-5b7d7c948694" providerId="ADAL" clId="{3FF64D8F-A902-4A28-B844-FC61A324AC0F}" dt="2021-03-08T17:25:44.832" v="1916" actId="20577"/>
        <pc:sldMkLst>
          <pc:docMk/>
          <pc:sldMk cId="460502783" sldId="282"/>
        </pc:sldMkLst>
        <pc:graphicFrameChg chg="mod">
          <ac:chgData name="Alexander" userId="60900361-c968-457a-be84-5b7d7c948694" providerId="ADAL" clId="{3FF64D8F-A902-4A28-B844-FC61A324AC0F}" dt="2021-03-08T17:25:44.832" v="1916" actId="20577"/>
          <ac:graphicFrameMkLst>
            <pc:docMk/>
            <pc:sldMk cId="460502783" sldId="282"/>
            <ac:graphicFrameMk id="49" creationId="{2D1D3BE9-178C-473D-AE9E-D22E9077F95F}"/>
          </ac:graphicFrameMkLst>
        </pc:graphicFrameChg>
      </pc:sldChg>
      <pc:sldChg chg="modSp new mod">
        <pc:chgData name="Alexander" userId="60900361-c968-457a-be84-5b7d7c948694" providerId="ADAL" clId="{3FF64D8F-A902-4A28-B844-FC61A324AC0F}" dt="2021-03-09T09:37:59.037" v="3607" actId="790"/>
        <pc:sldMkLst>
          <pc:docMk/>
          <pc:sldMk cId="1463295733" sldId="283"/>
        </pc:sldMkLst>
        <pc:spChg chg="mod">
          <ac:chgData name="Alexander" userId="60900361-c968-457a-be84-5b7d7c948694" providerId="ADAL" clId="{3FF64D8F-A902-4A28-B844-FC61A324AC0F}" dt="2021-03-08T17:34:51.693" v="2363" actId="122"/>
          <ac:spMkLst>
            <pc:docMk/>
            <pc:sldMk cId="1463295733" sldId="283"/>
            <ac:spMk id="2" creationId="{74956E03-753E-4BE9-9F05-D82668B2DA32}"/>
          </ac:spMkLst>
        </pc:spChg>
        <pc:spChg chg="mod">
          <ac:chgData name="Alexander" userId="60900361-c968-457a-be84-5b7d7c948694" providerId="ADAL" clId="{3FF64D8F-A902-4A28-B844-FC61A324AC0F}" dt="2021-03-09T09:37:59.037" v="3607" actId="790"/>
          <ac:spMkLst>
            <pc:docMk/>
            <pc:sldMk cId="1463295733" sldId="283"/>
            <ac:spMk id="3" creationId="{6AD00131-DA35-4ABF-8690-CAF5D4C43C46}"/>
          </ac:spMkLst>
        </pc:spChg>
      </pc:sldChg>
      <pc:sldChg chg="modSp add del mod">
        <pc:chgData name="Alexander" userId="60900361-c968-457a-be84-5b7d7c948694" providerId="ADAL" clId="{3FF64D8F-A902-4A28-B844-FC61A324AC0F}" dt="2021-03-08T17:17:22.737" v="1112" actId="47"/>
        <pc:sldMkLst>
          <pc:docMk/>
          <pc:sldMk cId="317961016" sldId="284"/>
        </pc:sldMkLst>
        <pc:spChg chg="mod">
          <ac:chgData name="Alexander" userId="60900361-c968-457a-be84-5b7d7c948694" providerId="ADAL" clId="{3FF64D8F-A902-4A28-B844-FC61A324AC0F}" dt="2021-03-08T17:15:48.031" v="1011" actId="27636"/>
          <ac:spMkLst>
            <pc:docMk/>
            <pc:sldMk cId="317961016" sldId="284"/>
            <ac:spMk id="3" creationId="{6AD00131-DA35-4ABF-8690-CAF5D4C43C46}"/>
          </ac:spMkLst>
        </pc:spChg>
      </pc:sldChg>
      <pc:sldChg chg="delSp add del mod ord">
        <pc:chgData name="Alexander" userId="60900361-c968-457a-be84-5b7d7c948694" providerId="ADAL" clId="{3FF64D8F-A902-4A28-B844-FC61A324AC0F}" dt="2021-03-09T09:40:26.475" v="3746" actId="478"/>
        <pc:sldMkLst>
          <pc:docMk/>
          <pc:sldMk cId="3822789772" sldId="284"/>
        </pc:sldMkLst>
        <pc:picChg chg="del">
          <ac:chgData name="Alexander" userId="60900361-c968-457a-be84-5b7d7c948694" providerId="ADAL" clId="{3FF64D8F-A902-4A28-B844-FC61A324AC0F}" dt="2021-03-09T09:40:26.475" v="3746" actId="478"/>
          <ac:picMkLst>
            <pc:docMk/>
            <pc:sldMk cId="3822789772" sldId="284"/>
            <ac:picMk id="4" creationId="{7AB0176E-1930-4572-BF6F-C253E5F9C970}"/>
          </ac:picMkLst>
        </pc:picChg>
      </pc:sldChg>
      <pc:sldChg chg="modSp add mod">
        <pc:chgData name="Alexander" userId="60900361-c968-457a-be84-5b7d7c948694" providerId="ADAL" clId="{3FF64D8F-A902-4A28-B844-FC61A324AC0F}" dt="2021-03-08T17:34:53.973" v="2364" actId="122"/>
        <pc:sldMkLst>
          <pc:docMk/>
          <pc:sldMk cId="1573839190" sldId="285"/>
        </pc:sldMkLst>
        <pc:spChg chg="mod">
          <ac:chgData name="Alexander" userId="60900361-c968-457a-be84-5b7d7c948694" providerId="ADAL" clId="{3FF64D8F-A902-4A28-B844-FC61A324AC0F}" dt="2021-03-08T17:34:53.973" v="2364" actId="122"/>
          <ac:spMkLst>
            <pc:docMk/>
            <pc:sldMk cId="1573839190" sldId="285"/>
            <ac:spMk id="2" creationId="{74956E03-753E-4BE9-9F05-D82668B2DA32}"/>
          </ac:spMkLst>
        </pc:spChg>
        <pc:spChg chg="mod">
          <ac:chgData name="Alexander" userId="60900361-c968-457a-be84-5b7d7c948694" providerId="ADAL" clId="{3FF64D8F-A902-4A28-B844-FC61A324AC0F}" dt="2021-03-08T17:34:38.733" v="2360" actId="27636"/>
          <ac:spMkLst>
            <pc:docMk/>
            <pc:sldMk cId="1573839190" sldId="285"/>
            <ac:spMk id="3" creationId="{6AD00131-DA35-4ABF-8690-CAF5D4C43C46}"/>
          </ac:spMkLst>
        </pc:spChg>
      </pc:sldChg>
      <pc:sldChg chg="modSp new mod">
        <pc:chgData name="Alexander" userId="60900361-c968-457a-be84-5b7d7c948694" providerId="ADAL" clId="{3FF64D8F-A902-4A28-B844-FC61A324AC0F}" dt="2021-03-09T09:44:43.012" v="4054" actId="20577"/>
        <pc:sldMkLst>
          <pc:docMk/>
          <pc:sldMk cId="2539821419" sldId="286"/>
        </pc:sldMkLst>
        <pc:spChg chg="mod">
          <ac:chgData name="Alexander" userId="60900361-c968-457a-be84-5b7d7c948694" providerId="ADAL" clId="{3FF64D8F-A902-4A28-B844-FC61A324AC0F}" dt="2021-03-09T09:44:43.012" v="4054" actId="20577"/>
          <ac:spMkLst>
            <pc:docMk/>
            <pc:sldMk cId="2539821419" sldId="286"/>
            <ac:spMk id="2" creationId="{36F2FAC1-7EA1-4B8D-8111-B12365DC975B}"/>
          </ac:spMkLst>
        </pc:spChg>
        <pc:spChg chg="mod">
          <ac:chgData name="Alexander" userId="60900361-c968-457a-be84-5b7d7c948694" providerId="ADAL" clId="{3FF64D8F-A902-4A28-B844-FC61A324AC0F}" dt="2021-03-08T17:47:31.499" v="3082" actId="121"/>
          <ac:spMkLst>
            <pc:docMk/>
            <pc:sldMk cId="2539821419" sldId="286"/>
            <ac:spMk id="3" creationId="{DB011B62-C413-4722-A176-F86FF139E75D}"/>
          </ac:spMkLst>
        </pc:spChg>
      </pc:sldChg>
      <pc:sldChg chg="delSp modSp add del mod ord">
        <pc:chgData name="Alexander" userId="60900361-c968-457a-be84-5b7d7c948694" providerId="ADAL" clId="{3FF64D8F-A902-4A28-B844-FC61A324AC0F}" dt="2021-03-08T17:33:54.841" v="2346" actId="20577"/>
        <pc:sldMkLst>
          <pc:docMk/>
          <pc:sldMk cId="2408911099" sldId="287"/>
        </pc:sldMkLst>
        <pc:spChg chg="mod">
          <ac:chgData name="Alexander" userId="60900361-c968-457a-be84-5b7d7c948694" providerId="ADAL" clId="{3FF64D8F-A902-4A28-B844-FC61A324AC0F}" dt="2021-03-08T17:33:54.841" v="2346" actId="20577"/>
          <ac:spMkLst>
            <pc:docMk/>
            <pc:sldMk cId="2408911099" sldId="287"/>
            <ac:spMk id="3" creationId="{00000000-0000-0000-0000-000000000000}"/>
          </ac:spMkLst>
        </pc:spChg>
        <pc:picChg chg="del mod">
          <ac:chgData name="Alexander" userId="60900361-c968-457a-be84-5b7d7c948694" providerId="ADAL" clId="{3FF64D8F-A902-4A28-B844-FC61A324AC0F}" dt="2021-03-08T17:29:16.585" v="1981" actId="478"/>
          <ac:picMkLst>
            <pc:docMk/>
            <pc:sldMk cId="2408911099" sldId="287"/>
            <ac:picMk id="4" creationId="{7AB0176E-1930-4572-BF6F-C253E5F9C970}"/>
          </ac:picMkLst>
        </pc:picChg>
        <pc:picChg chg="del">
          <ac:chgData name="Alexander" userId="60900361-c968-457a-be84-5b7d7c948694" providerId="ADAL" clId="{3FF64D8F-A902-4A28-B844-FC61A324AC0F}" dt="2021-03-08T17:31:56.696" v="1982" actId="478"/>
          <ac:picMkLst>
            <pc:docMk/>
            <pc:sldMk cId="2408911099" sldId="287"/>
            <ac:picMk id="8" creationId="{00000000-0000-0000-0000-000000000000}"/>
          </ac:picMkLst>
        </pc:picChg>
      </pc:sldChg>
      <pc:sldChg chg="addSp delSp modSp new mod ord">
        <pc:chgData name="Alexander" userId="60900361-c968-457a-be84-5b7d7c948694" providerId="ADAL" clId="{3FF64D8F-A902-4A28-B844-FC61A324AC0F}" dt="2021-03-09T09:40:57.562" v="3752"/>
        <pc:sldMkLst>
          <pc:docMk/>
          <pc:sldMk cId="3588447283" sldId="288"/>
        </pc:sldMkLst>
        <pc:spChg chg="mod">
          <ac:chgData name="Alexander" userId="60900361-c968-457a-be84-5b7d7c948694" providerId="ADAL" clId="{3FF64D8F-A902-4A28-B844-FC61A324AC0F}" dt="2021-03-08T17:53:24.774" v="3434" actId="27636"/>
          <ac:spMkLst>
            <pc:docMk/>
            <pc:sldMk cId="3588447283" sldId="288"/>
            <ac:spMk id="3" creationId="{93467562-67CE-4396-B27D-DD1F8D54F799}"/>
          </ac:spMkLst>
        </pc:spChg>
        <pc:spChg chg="add del mod">
          <ac:chgData name="Alexander" userId="60900361-c968-457a-be84-5b7d7c948694" providerId="ADAL" clId="{3FF64D8F-A902-4A28-B844-FC61A324AC0F}" dt="2021-03-08T17:52:01.416" v="3423" actId="478"/>
          <ac:spMkLst>
            <pc:docMk/>
            <pc:sldMk cId="3588447283" sldId="288"/>
            <ac:spMk id="4" creationId="{A34CEDAD-707E-4976-B352-122395637A72}"/>
          </ac:spMkLst>
        </pc:spChg>
        <pc:picChg chg="add mod">
          <ac:chgData name="Alexander" userId="60900361-c968-457a-be84-5b7d7c948694" providerId="ADAL" clId="{3FF64D8F-A902-4A28-B844-FC61A324AC0F}" dt="2021-03-08T17:53:27.735" v="3435" actId="1076"/>
          <ac:picMkLst>
            <pc:docMk/>
            <pc:sldMk cId="3588447283" sldId="288"/>
            <ac:picMk id="6" creationId="{CD9E41FD-4F20-41FF-A3A6-CC44FBCBC3EB}"/>
          </ac:picMkLst>
        </pc:picChg>
        <pc:picChg chg="add mod">
          <ac:chgData name="Alexander" userId="60900361-c968-457a-be84-5b7d7c948694" providerId="ADAL" clId="{3FF64D8F-A902-4A28-B844-FC61A324AC0F}" dt="2021-03-08T17:53:29.715" v="3436" actId="1076"/>
          <ac:picMkLst>
            <pc:docMk/>
            <pc:sldMk cId="3588447283" sldId="288"/>
            <ac:picMk id="7" creationId="{4F3FBA1F-A24E-4CB1-82FD-B4A608352680}"/>
          </ac:picMkLst>
        </pc:picChg>
      </pc:sldChg>
      <pc:sldChg chg="delSp modSp add mod ord">
        <pc:chgData name="Alexander" userId="60900361-c968-457a-be84-5b7d7c948694" providerId="ADAL" clId="{3FF64D8F-A902-4A28-B844-FC61A324AC0F}" dt="2021-03-09T09:40:56.377" v="3750"/>
        <pc:sldMkLst>
          <pc:docMk/>
          <pc:sldMk cId="2489729893" sldId="289"/>
        </pc:sldMkLst>
        <pc:spChg chg="mod">
          <ac:chgData name="Alexander" userId="60900361-c968-457a-be84-5b7d7c948694" providerId="ADAL" clId="{3FF64D8F-A902-4A28-B844-FC61A324AC0F}" dt="2021-03-08T17:53:53.966" v="3440" actId="400"/>
          <ac:spMkLst>
            <pc:docMk/>
            <pc:sldMk cId="2489729893" sldId="289"/>
            <ac:spMk id="3" creationId="{93467562-67CE-4396-B27D-DD1F8D54F799}"/>
          </ac:spMkLst>
        </pc:spChg>
        <pc:picChg chg="del">
          <ac:chgData name="Alexander" userId="60900361-c968-457a-be84-5b7d7c948694" providerId="ADAL" clId="{3FF64D8F-A902-4A28-B844-FC61A324AC0F}" dt="2021-03-08T17:53:50.519" v="3439" actId="478"/>
          <ac:picMkLst>
            <pc:docMk/>
            <pc:sldMk cId="2489729893" sldId="289"/>
            <ac:picMk id="6" creationId="{CD9E41FD-4F20-41FF-A3A6-CC44FBCBC3EB}"/>
          </ac:picMkLst>
        </pc:picChg>
        <pc:picChg chg="del">
          <ac:chgData name="Alexander" userId="60900361-c968-457a-be84-5b7d7c948694" providerId="ADAL" clId="{3FF64D8F-A902-4A28-B844-FC61A324AC0F}" dt="2021-03-08T17:53:56.145" v="3441" actId="478"/>
          <ac:picMkLst>
            <pc:docMk/>
            <pc:sldMk cId="2489729893" sldId="289"/>
            <ac:picMk id="7" creationId="{4F3FBA1F-A24E-4CB1-82FD-B4A608352680}"/>
          </ac:picMkLst>
        </pc:picChg>
      </pc:sldChg>
      <pc:sldChg chg="modSp new mod">
        <pc:chgData name="Alexander" userId="60900361-c968-457a-be84-5b7d7c948694" providerId="ADAL" clId="{3FF64D8F-A902-4A28-B844-FC61A324AC0F}" dt="2021-03-09T09:44:29.160" v="4052" actId="113"/>
        <pc:sldMkLst>
          <pc:docMk/>
          <pc:sldMk cId="2282315721" sldId="290"/>
        </pc:sldMkLst>
        <pc:spChg chg="mod">
          <ac:chgData name="Alexander" userId="60900361-c968-457a-be84-5b7d7c948694" providerId="ADAL" clId="{3FF64D8F-A902-4A28-B844-FC61A324AC0F}" dt="2021-03-09T09:44:29.160" v="4052" actId="113"/>
          <ac:spMkLst>
            <pc:docMk/>
            <pc:sldMk cId="2282315721" sldId="290"/>
            <ac:spMk id="3" creationId="{85015DF9-B0DF-4470-916E-2EF0490080C9}"/>
          </ac:spMkLst>
        </pc:spChg>
      </pc:sldChg>
      <pc:sldChg chg="modSp new mod">
        <pc:chgData name="Alexander" userId="60900361-c968-457a-be84-5b7d7c948694" providerId="ADAL" clId="{3FF64D8F-A902-4A28-B844-FC61A324AC0F}" dt="2021-03-09T09:38:55.610" v="3733" actId="20577"/>
        <pc:sldMkLst>
          <pc:docMk/>
          <pc:sldMk cId="2516282090" sldId="291"/>
        </pc:sldMkLst>
        <pc:spChg chg="mod">
          <ac:chgData name="Alexander" userId="60900361-c968-457a-be84-5b7d7c948694" providerId="ADAL" clId="{3FF64D8F-A902-4A28-B844-FC61A324AC0F}" dt="2021-03-09T09:37:33.770" v="3547" actId="114"/>
          <ac:spMkLst>
            <pc:docMk/>
            <pc:sldMk cId="2516282090" sldId="291"/>
            <ac:spMk id="2" creationId="{4137959D-3958-473D-89A1-F753D69382E8}"/>
          </ac:spMkLst>
        </pc:spChg>
        <pc:spChg chg="mod">
          <ac:chgData name="Alexander" userId="60900361-c968-457a-be84-5b7d7c948694" providerId="ADAL" clId="{3FF64D8F-A902-4A28-B844-FC61A324AC0F}" dt="2021-03-09T09:38:55.610" v="3733" actId="20577"/>
          <ac:spMkLst>
            <pc:docMk/>
            <pc:sldMk cId="2516282090" sldId="291"/>
            <ac:spMk id="3" creationId="{AA91DD1A-A2F4-40E2-9F47-FB2173E5B116}"/>
          </ac:spMkLst>
        </pc:spChg>
      </pc:sldChg>
      <pc:sldChg chg="add del ord">
        <pc:chgData name="Alexander" userId="60900361-c968-457a-be84-5b7d7c948694" providerId="ADAL" clId="{3FF64D8F-A902-4A28-B844-FC61A324AC0F}" dt="2021-03-09T09:40:08.970" v="3741" actId="47"/>
        <pc:sldMkLst>
          <pc:docMk/>
          <pc:sldMk cId="952867152" sldId="295"/>
        </pc:sldMkLst>
      </pc:sldChg>
      <pc:sldChg chg="delSp modSp add del mod ord">
        <pc:chgData name="Alexander" userId="60900361-c968-457a-be84-5b7d7c948694" providerId="ADAL" clId="{3FF64D8F-A902-4A28-B844-FC61A324AC0F}" dt="2021-03-09T09:40:33.600" v="3748" actId="478"/>
        <pc:sldMkLst>
          <pc:docMk/>
          <pc:sldMk cId="2834782047" sldId="307"/>
        </pc:sldMkLst>
        <pc:spChg chg="mod">
          <ac:chgData name="Alexander" userId="60900361-c968-457a-be84-5b7d7c948694" providerId="ADAL" clId="{3FF64D8F-A902-4A28-B844-FC61A324AC0F}" dt="2021-03-09T09:40:01.856" v="3738" actId="27636"/>
          <ac:spMkLst>
            <pc:docMk/>
            <pc:sldMk cId="2834782047" sldId="307"/>
            <ac:spMk id="3" creationId="{00000000-0000-0000-0000-000000000000}"/>
          </ac:spMkLst>
        </pc:spChg>
        <pc:picChg chg="del mod">
          <ac:chgData name="Alexander" userId="60900361-c968-457a-be84-5b7d7c948694" providerId="ADAL" clId="{3FF64D8F-A902-4A28-B844-FC61A324AC0F}" dt="2021-03-09T09:40:33.600" v="3748" actId="478"/>
          <ac:picMkLst>
            <pc:docMk/>
            <pc:sldMk cId="2834782047" sldId="307"/>
            <ac:picMk id="4" creationId="{7AB0176E-1930-4572-BF6F-C253E5F9C970}"/>
          </ac:picMkLst>
        </pc:picChg>
      </pc:sldChg>
      <pc:sldChg chg="modSp new mod">
        <pc:chgData name="Alexander" userId="60900361-c968-457a-be84-5b7d7c948694" providerId="ADAL" clId="{3FF64D8F-A902-4A28-B844-FC61A324AC0F}" dt="2021-03-09T09:43:25.879" v="4005" actId="20577"/>
        <pc:sldMkLst>
          <pc:docMk/>
          <pc:sldMk cId="3788060475" sldId="308"/>
        </pc:sldMkLst>
        <pc:spChg chg="mod">
          <ac:chgData name="Alexander" userId="60900361-c968-457a-be84-5b7d7c948694" providerId="ADAL" clId="{3FF64D8F-A902-4A28-B844-FC61A324AC0F}" dt="2021-03-09T09:41:57.913" v="3790" actId="20577"/>
          <ac:spMkLst>
            <pc:docMk/>
            <pc:sldMk cId="3788060475" sldId="308"/>
            <ac:spMk id="2" creationId="{BCF2C723-D52A-4CBC-85B9-31CD1E0543C2}"/>
          </ac:spMkLst>
        </pc:spChg>
        <pc:spChg chg="mod">
          <ac:chgData name="Alexander" userId="60900361-c968-457a-be84-5b7d7c948694" providerId="ADAL" clId="{3FF64D8F-A902-4A28-B844-FC61A324AC0F}" dt="2021-03-09T09:43:25.879" v="4005" actId="20577"/>
          <ac:spMkLst>
            <pc:docMk/>
            <pc:sldMk cId="3788060475" sldId="308"/>
            <ac:spMk id="3" creationId="{A31F8CA7-3CB4-4B83-9CAA-DD979A250D2F}"/>
          </ac:spMkLst>
        </pc:spChg>
      </pc:sldChg>
      <pc:sldChg chg="modSp new mod">
        <pc:chgData name="Alexander" userId="60900361-c968-457a-be84-5b7d7c948694" providerId="ADAL" clId="{3FF64D8F-A902-4A28-B844-FC61A324AC0F}" dt="2021-03-09T09:47:08.025" v="4454" actId="20577"/>
        <pc:sldMkLst>
          <pc:docMk/>
          <pc:sldMk cId="2369595832" sldId="309"/>
        </pc:sldMkLst>
        <pc:spChg chg="mod">
          <ac:chgData name="Alexander" userId="60900361-c968-457a-be84-5b7d7c948694" providerId="ADAL" clId="{3FF64D8F-A902-4A28-B844-FC61A324AC0F}" dt="2021-03-09T09:45:28.295" v="4101" actId="313"/>
          <ac:spMkLst>
            <pc:docMk/>
            <pc:sldMk cId="2369595832" sldId="309"/>
            <ac:spMk id="2" creationId="{51A92FAF-D811-4196-899A-86F1A0D88019}"/>
          </ac:spMkLst>
        </pc:spChg>
        <pc:spChg chg="mod">
          <ac:chgData name="Alexander" userId="60900361-c968-457a-be84-5b7d7c948694" providerId="ADAL" clId="{3FF64D8F-A902-4A28-B844-FC61A324AC0F}" dt="2021-03-09T09:47:08.025" v="4454" actId="20577"/>
          <ac:spMkLst>
            <pc:docMk/>
            <pc:sldMk cId="2369595832" sldId="309"/>
            <ac:spMk id="3" creationId="{03C5F0C4-B1D3-4B6F-A463-F5F8E9371BD2}"/>
          </ac:spMkLst>
        </pc:spChg>
      </pc:sldChg>
      <pc:sldChg chg="add del">
        <pc:chgData name="Alexander" userId="60900361-c968-457a-be84-5b7d7c948694" providerId="ADAL" clId="{3FF64D8F-A902-4A28-B844-FC61A324AC0F}" dt="2021-03-09T09:44:54.700" v="4056" actId="2890"/>
        <pc:sldMkLst>
          <pc:docMk/>
          <pc:sldMk cId="3759501177" sldId="309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accent5_2">
  <dgm:title val=""/>
  <dgm:desc val=""/>
  <dgm:catLst>
    <dgm:cat type="accent5" pri="15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A69B0C-8829-4FE7-A829-29BE728A41A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accent5_2" csCatId="accent5" phldr="1"/>
      <dgm:spPr/>
      <dgm:t>
        <a:bodyPr/>
        <a:lstStyle/>
        <a:p>
          <a:endParaRPr lang="en-US"/>
        </a:p>
      </dgm:t>
    </dgm:pt>
    <dgm:pt modelId="{5C488CEE-7094-48B8-BE76-83EBF9538A05}">
      <dgm:prSet/>
      <dgm:spPr/>
      <dgm:t>
        <a:bodyPr/>
        <a:lstStyle/>
        <a:p>
          <a:r>
            <a:rPr lang="en-US" dirty="0"/>
            <a:t>Practice at researching and writing a longer-form essay</a:t>
          </a:r>
        </a:p>
      </dgm:t>
    </dgm:pt>
    <dgm:pt modelId="{0A9FA8A0-5C3D-472E-A46E-10FA81B2F204}" type="parTrans" cxnId="{BF6D54D8-FA7F-44D8-BE40-F919E56A887A}">
      <dgm:prSet/>
      <dgm:spPr/>
      <dgm:t>
        <a:bodyPr/>
        <a:lstStyle/>
        <a:p>
          <a:endParaRPr lang="en-US"/>
        </a:p>
      </dgm:t>
    </dgm:pt>
    <dgm:pt modelId="{9C1629B7-CC82-4437-A28B-D9DA568DC591}" type="sibTrans" cxnId="{BF6D54D8-FA7F-44D8-BE40-F919E56A887A}">
      <dgm:prSet/>
      <dgm:spPr/>
      <dgm:t>
        <a:bodyPr/>
        <a:lstStyle/>
        <a:p>
          <a:endParaRPr lang="en-US"/>
        </a:p>
      </dgm:t>
    </dgm:pt>
    <dgm:pt modelId="{1CB06485-B878-478E-94C8-95E10EDA98A6}">
      <dgm:prSet/>
      <dgm:spPr/>
      <dgm:t>
        <a:bodyPr/>
        <a:lstStyle/>
        <a:p>
          <a:r>
            <a:rPr lang="en-US" dirty="0"/>
            <a:t>Practice at independent research</a:t>
          </a:r>
        </a:p>
      </dgm:t>
    </dgm:pt>
    <dgm:pt modelId="{A14C6E19-EF20-4D7C-ADFD-7F09446B0916}" type="parTrans" cxnId="{1CCBB206-3FEC-4028-BDD0-51B911083D52}">
      <dgm:prSet/>
      <dgm:spPr/>
      <dgm:t>
        <a:bodyPr/>
        <a:lstStyle/>
        <a:p>
          <a:endParaRPr lang="en-US"/>
        </a:p>
      </dgm:t>
    </dgm:pt>
    <dgm:pt modelId="{24252B6E-52BD-485F-8D71-55CED1F1F388}" type="sibTrans" cxnId="{1CCBB206-3FEC-4028-BDD0-51B911083D52}">
      <dgm:prSet/>
      <dgm:spPr/>
      <dgm:t>
        <a:bodyPr/>
        <a:lstStyle/>
        <a:p>
          <a:endParaRPr lang="en-US"/>
        </a:p>
      </dgm:t>
    </dgm:pt>
    <dgm:pt modelId="{B175B432-AC15-456F-8163-A56C7BC22A6E}">
      <dgm:prSet/>
      <dgm:spPr/>
      <dgm:t>
        <a:bodyPr/>
        <a:lstStyle/>
        <a:p>
          <a:r>
            <a:rPr lang="en-US" dirty="0"/>
            <a:t>Practice at balancing a longer assessment alongside other commitments – a (very) mini dissertation</a:t>
          </a:r>
        </a:p>
      </dgm:t>
    </dgm:pt>
    <dgm:pt modelId="{BA4033B6-11A3-4762-9DD9-4BCE5B11C4CB}" type="parTrans" cxnId="{035085BB-430B-4940-86AF-9D7CBED61F6F}">
      <dgm:prSet/>
      <dgm:spPr/>
      <dgm:t>
        <a:bodyPr/>
        <a:lstStyle/>
        <a:p>
          <a:endParaRPr lang="en-US"/>
        </a:p>
      </dgm:t>
    </dgm:pt>
    <dgm:pt modelId="{532F20A0-0391-47B5-87EA-82F1885CAE56}" type="sibTrans" cxnId="{035085BB-430B-4940-86AF-9D7CBED61F6F}">
      <dgm:prSet/>
      <dgm:spPr/>
      <dgm:t>
        <a:bodyPr/>
        <a:lstStyle/>
        <a:p>
          <a:endParaRPr lang="en-US"/>
        </a:p>
      </dgm:t>
    </dgm:pt>
    <dgm:pt modelId="{AA327784-9DB7-4F8A-A701-44C64FE226B2}">
      <dgm:prSet/>
      <dgm:spPr/>
      <dgm:t>
        <a:bodyPr/>
        <a:lstStyle/>
        <a:p>
          <a:r>
            <a:rPr lang="en-US" dirty="0"/>
            <a:t>Encourage critical thinking and analysis </a:t>
          </a:r>
        </a:p>
      </dgm:t>
    </dgm:pt>
    <dgm:pt modelId="{AFDB158D-7EB4-4F26-ACF1-9D2477BD932E}" type="parTrans" cxnId="{8E28498A-A8E0-480D-ACE5-302F96C1F707}">
      <dgm:prSet/>
      <dgm:spPr/>
      <dgm:t>
        <a:bodyPr/>
        <a:lstStyle/>
        <a:p>
          <a:endParaRPr lang="en-US"/>
        </a:p>
      </dgm:t>
    </dgm:pt>
    <dgm:pt modelId="{B859A35F-D39D-4BAC-BB46-21CED7A68D01}" type="sibTrans" cxnId="{8E28498A-A8E0-480D-ACE5-302F96C1F707}">
      <dgm:prSet/>
      <dgm:spPr/>
      <dgm:t>
        <a:bodyPr/>
        <a:lstStyle/>
        <a:p>
          <a:endParaRPr lang="en-US"/>
        </a:p>
      </dgm:t>
    </dgm:pt>
    <dgm:pt modelId="{1FA7023F-BCC7-440A-8F41-C488AB545FAB}" type="pres">
      <dgm:prSet presAssocID="{D1A69B0C-8829-4FE7-A829-29BE728A41A2}" presName="root" presStyleCnt="0">
        <dgm:presLayoutVars>
          <dgm:dir/>
          <dgm:resizeHandles val="exact"/>
        </dgm:presLayoutVars>
      </dgm:prSet>
      <dgm:spPr/>
    </dgm:pt>
    <dgm:pt modelId="{1DE8868B-3EAC-4E5A-B2FA-23FE49280336}" type="pres">
      <dgm:prSet presAssocID="{5C488CEE-7094-48B8-BE76-83EBF9538A05}" presName="compNode" presStyleCnt="0"/>
      <dgm:spPr/>
    </dgm:pt>
    <dgm:pt modelId="{9F075410-E590-4C38-B6D9-69D9D9D5F1E8}" type="pres">
      <dgm:prSet presAssocID="{5C488CEE-7094-48B8-BE76-83EBF9538A05}" presName="bgRect" presStyleLbl="bgShp" presStyleIdx="0" presStyleCnt="4"/>
      <dgm:spPr/>
    </dgm:pt>
    <dgm:pt modelId="{E07C9B77-8C14-4349-8DBB-D821156E40A1}" type="pres">
      <dgm:prSet presAssocID="{5C488CEE-7094-48B8-BE76-83EBF9538A05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54A9BEB0-AAC6-457B-9010-292C98ED07F3}" type="pres">
      <dgm:prSet presAssocID="{5C488CEE-7094-48B8-BE76-83EBF9538A05}" presName="spaceRect" presStyleCnt="0"/>
      <dgm:spPr/>
    </dgm:pt>
    <dgm:pt modelId="{0CE46CE1-EFC6-4279-99C1-1C69CA4FDD22}" type="pres">
      <dgm:prSet presAssocID="{5C488CEE-7094-48B8-BE76-83EBF9538A05}" presName="parTx" presStyleLbl="revTx" presStyleIdx="0" presStyleCnt="4">
        <dgm:presLayoutVars>
          <dgm:chMax val="0"/>
          <dgm:chPref val="0"/>
        </dgm:presLayoutVars>
      </dgm:prSet>
      <dgm:spPr/>
    </dgm:pt>
    <dgm:pt modelId="{B2D7AE2F-1731-4965-A9C5-F83A9270CB10}" type="pres">
      <dgm:prSet presAssocID="{9C1629B7-CC82-4437-A28B-D9DA568DC591}" presName="sibTrans" presStyleCnt="0"/>
      <dgm:spPr/>
    </dgm:pt>
    <dgm:pt modelId="{F4FD21B9-168D-4CF8-ADFD-1BB46CDAF47E}" type="pres">
      <dgm:prSet presAssocID="{1CB06485-B878-478E-94C8-95E10EDA98A6}" presName="compNode" presStyleCnt="0"/>
      <dgm:spPr/>
    </dgm:pt>
    <dgm:pt modelId="{CAB1A1D6-62DB-4637-ACB2-E0AC22661ED8}" type="pres">
      <dgm:prSet presAssocID="{1CB06485-B878-478E-94C8-95E10EDA98A6}" presName="bgRect" presStyleLbl="bgShp" presStyleIdx="1" presStyleCnt="4"/>
      <dgm:spPr/>
    </dgm:pt>
    <dgm:pt modelId="{A6264D5B-EA0D-4A80-9C13-47942FD94498}" type="pres">
      <dgm:prSet presAssocID="{1CB06485-B878-478E-94C8-95E10EDA98A6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86476966-0B57-472C-B1ED-1FFA20CED8F6}" type="pres">
      <dgm:prSet presAssocID="{1CB06485-B878-478E-94C8-95E10EDA98A6}" presName="spaceRect" presStyleCnt="0"/>
      <dgm:spPr/>
    </dgm:pt>
    <dgm:pt modelId="{F5DB2440-346D-434D-9671-3207FEE11EB6}" type="pres">
      <dgm:prSet presAssocID="{1CB06485-B878-478E-94C8-95E10EDA98A6}" presName="parTx" presStyleLbl="revTx" presStyleIdx="1" presStyleCnt="4">
        <dgm:presLayoutVars>
          <dgm:chMax val="0"/>
          <dgm:chPref val="0"/>
        </dgm:presLayoutVars>
      </dgm:prSet>
      <dgm:spPr/>
    </dgm:pt>
    <dgm:pt modelId="{552CAAC2-291A-497A-B62D-F729B78F13CD}" type="pres">
      <dgm:prSet presAssocID="{24252B6E-52BD-485F-8D71-55CED1F1F388}" presName="sibTrans" presStyleCnt="0"/>
      <dgm:spPr/>
    </dgm:pt>
    <dgm:pt modelId="{3E8E87DD-E02E-48E1-942C-FCBABF4F04FD}" type="pres">
      <dgm:prSet presAssocID="{B175B432-AC15-456F-8163-A56C7BC22A6E}" presName="compNode" presStyleCnt="0"/>
      <dgm:spPr/>
    </dgm:pt>
    <dgm:pt modelId="{CAB5EF06-A405-4721-B104-398ADA170C87}" type="pres">
      <dgm:prSet presAssocID="{B175B432-AC15-456F-8163-A56C7BC22A6E}" presName="bgRect" presStyleLbl="bgShp" presStyleIdx="2" presStyleCnt="4"/>
      <dgm:spPr/>
    </dgm:pt>
    <dgm:pt modelId="{DD9C40B6-58C9-48C5-9502-E36878335838}" type="pres">
      <dgm:prSet presAssocID="{B175B432-AC15-456F-8163-A56C7BC22A6E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B189A0FA-39A1-44A8-9C49-7EAFA803A92A}" type="pres">
      <dgm:prSet presAssocID="{B175B432-AC15-456F-8163-A56C7BC22A6E}" presName="spaceRect" presStyleCnt="0"/>
      <dgm:spPr/>
    </dgm:pt>
    <dgm:pt modelId="{F6B65C2F-46DA-4A72-B9BA-B1E4E2E0CB96}" type="pres">
      <dgm:prSet presAssocID="{B175B432-AC15-456F-8163-A56C7BC22A6E}" presName="parTx" presStyleLbl="revTx" presStyleIdx="2" presStyleCnt="4">
        <dgm:presLayoutVars>
          <dgm:chMax val="0"/>
          <dgm:chPref val="0"/>
        </dgm:presLayoutVars>
      </dgm:prSet>
      <dgm:spPr/>
    </dgm:pt>
    <dgm:pt modelId="{0F4040E9-CA4F-4FFE-B47D-BCC8FD554CF6}" type="pres">
      <dgm:prSet presAssocID="{532F20A0-0391-47B5-87EA-82F1885CAE56}" presName="sibTrans" presStyleCnt="0"/>
      <dgm:spPr/>
    </dgm:pt>
    <dgm:pt modelId="{6BE618EF-4D9A-4F63-A699-51915B803697}" type="pres">
      <dgm:prSet presAssocID="{AA327784-9DB7-4F8A-A701-44C64FE226B2}" presName="compNode" presStyleCnt="0"/>
      <dgm:spPr/>
    </dgm:pt>
    <dgm:pt modelId="{82723740-78C9-42C0-811D-D31CB66D08CD}" type="pres">
      <dgm:prSet presAssocID="{AA327784-9DB7-4F8A-A701-44C64FE226B2}" presName="bgRect" presStyleLbl="bgShp" presStyleIdx="3" presStyleCnt="4"/>
      <dgm:spPr/>
    </dgm:pt>
    <dgm:pt modelId="{4982C789-9747-4257-A046-F065B15E4D14}" type="pres">
      <dgm:prSet presAssocID="{AA327784-9DB7-4F8A-A701-44C64FE226B2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83A6ECB0-D475-45AC-8297-B36544E5FE7C}" type="pres">
      <dgm:prSet presAssocID="{AA327784-9DB7-4F8A-A701-44C64FE226B2}" presName="spaceRect" presStyleCnt="0"/>
      <dgm:spPr/>
    </dgm:pt>
    <dgm:pt modelId="{AE9F0B18-C4FD-4F9C-A51E-5137FD1D06F7}" type="pres">
      <dgm:prSet presAssocID="{AA327784-9DB7-4F8A-A701-44C64FE226B2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1CCBB206-3FEC-4028-BDD0-51B911083D52}" srcId="{D1A69B0C-8829-4FE7-A829-29BE728A41A2}" destId="{1CB06485-B878-478E-94C8-95E10EDA98A6}" srcOrd="1" destOrd="0" parTransId="{A14C6E19-EF20-4D7C-ADFD-7F09446B0916}" sibTransId="{24252B6E-52BD-485F-8D71-55CED1F1F388}"/>
    <dgm:cxn modelId="{11A8800B-FC2D-4904-8908-2DBDBE7B5729}" type="presOf" srcId="{AA327784-9DB7-4F8A-A701-44C64FE226B2}" destId="{AE9F0B18-C4FD-4F9C-A51E-5137FD1D06F7}" srcOrd="0" destOrd="0" presId="urn:microsoft.com/office/officeart/2018/2/layout/IconVerticalSolidList"/>
    <dgm:cxn modelId="{8E28498A-A8E0-480D-ACE5-302F96C1F707}" srcId="{D1A69B0C-8829-4FE7-A829-29BE728A41A2}" destId="{AA327784-9DB7-4F8A-A701-44C64FE226B2}" srcOrd="3" destOrd="0" parTransId="{AFDB158D-7EB4-4F26-ACF1-9D2477BD932E}" sibTransId="{B859A35F-D39D-4BAC-BB46-21CED7A68D01}"/>
    <dgm:cxn modelId="{40B93797-E917-4E39-A965-8BB8834D4351}" type="presOf" srcId="{1CB06485-B878-478E-94C8-95E10EDA98A6}" destId="{F5DB2440-346D-434D-9671-3207FEE11EB6}" srcOrd="0" destOrd="0" presId="urn:microsoft.com/office/officeart/2018/2/layout/IconVerticalSolidList"/>
    <dgm:cxn modelId="{B4DA53AF-643E-4516-869E-5DE81037BE8E}" type="presOf" srcId="{5C488CEE-7094-48B8-BE76-83EBF9538A05}" destId="{0CE46CE1-EFC6-4279-99C1-1C69CA4FDD22}" srcOrd="0" destOrd="0" presId="urn:microsoft.com/office/officeart/2018/2/layout/IconVerticalSolidList"/>
    <dgm:cxn modelId="{035085BB-430B-4940-86AF-9D7CBED61F6F}" srcId="{D1A69B0C-8829-4FE7-A829-29BE728A41A2}" destId="{B175B432-AC15-456F-8163-A56C7BC22A6E}" srcOrd="2" destOrd="0" parTransId="{BA4033B6-11A3-4762-9DD9-4BCE5B11C4CB}" sibTransId="{532F20A0-0391-47B5-87EA-82F1885CAE56}"/>
    <dgm:cxn modelId="{761DFDBD-87A2-46B8-9B91-D568893D4755}" type="presOf" srcId="{B175B432-AC15-456F-8163-A56C7BC22A6E}" destId="{F6B65C2F-46DA-4A72-B9BA-B1E4E2E0CB96}" srcOrd="0" destOrd="0" presId="urn:microsoft.com/office/officeart/2018/2/layout/IconVerticalSolidList"/>
    <dgm:cxn modelId="{BF6D54D8-FA7F-44D8-BE40-F919E56A887A}" srcId="{D1A69B0C-8829-4FE7-A829-29BE728A41A2}" destId="{5C488CEE-7094-48B8-BE76-83EBF9538A05}" srcOrd="0" destOrd="0" parTransId="{0A9FA8A0-5C3D-472E-A46E-10FA81B2F204}" sibTransId="{9C1629B7-CC82-4437-A28B-D9DA568DC591}"/>
    <dgm:cxn modelId="{3631EEFD-52B4-4E85-9397-6E9C148CBAA1}" type="presOf" srcId="{D1A69B0C-8829-4FE7-A829-29BE728A41A2}" destId="{1FA7023F-BCC7-440A-8F41-C488AB545FAB}" srcOrd="0" destOrd="0" presId="urn:microsoft.com/office/officeart/2018/2/layout/IconVerticalSolidList"/>
    <dgm:cxn modelId="{9178A26D-F115-4F38-9A66-3FF425B93F5A}" type="presParOf" srcId="{1FA7023F-BCC7-440A-8F41-C488AB545FAB}" destId="{1DE8868B-3EAC-4E5A-B2FA-23FE49280336}" srcOrd="0" destOrd="0" presId="urn:microsoft.com/office/officeart/2018/2/layout/IconVerticalSolidList"/>
    <dgm:cxn modelId="{5FBD93F5-3174-4004-AAEA-524CB2CDB7AA}" type="presParOf" srcId="{1DE8868B-3EAC-4E5A-B2FA-23FE49280336}" destId="{9F075410-E590-4C38-B6D9-69D9D9D5F1E8}" srcOrd="0" destOrd="0" presId="urn:microsoft.com/office/officeart/2018/2/layout/IconVerticalSolidList"/>
    <dgm:cxn modelId="{A7F5DD3F-9D41-48F8-90A9-65C1AAF9F00F}" type="presParOf" srcId="{1DE8868B-3EAC-4E5A-B2FA-23FE49280336}" destId="{E07C9B77-8C14-4349-8DBB-D821156E40A1}" srcOrd="1" destOrd="0" presId="urn:microsoft.com/office/officeart/2018/2/layout/IconVerticalSolidList"/>
    <dgm:cxn modelId="{99342B9A-F050-496F-ABA5-07CDB3C52202}" type="presParOf" srcId="{1DE8868B-3EAC-4E5A-B2FA-23FE49280336}" destId="{54A9BEB0-AAC6-457B-9010-292C98ED07F3}" srcOrd="2" destOrd="0" presId="urn:microsoft.com/office/officeart/2018/2/layout/IconVerticalSolidList"/>
    <dgm:cxn modelId="{BB7C81EF-B8F8-40AD-AFA2-AB8E45032444}" type="presParOf" srcId="{1DE8868B-3EAC-4E5A-B2FA-23FE49280336}" destId="{0CE46CE1-EFC6-4279-99C1-1C69CA4FDD22}" srcOrd="3" destOrd="0" presId="urn:microsoft.com/office/officeart/2018/2/layout/IconVerticalSolidList"/>
    <dgm:cxn modelId="{FAE33988-298D-4605-9F25-5694A85D891B}" type="presParOf" srcId="{1FA7023F-BCC7-440A-8F41-C488AB545FAB}" destId="{B2D7AE2F-1731-4965-A9C5-F83A9270CB10}" srcOrd="1" destOrd="0" presId="urn:microsoft.com/office/officeart/2018/2/layout/IconVerticalSolidList"/>
    <dgm:cxn modelId="{665E5273-4A61-4AC7-AF7F-D091D4823FCA}" type="presParOf" srcId="{1FA7023F-BCC7-440A-8F41-C488AB545FAB}" destId="{F4FD21B9-168D-4CF8-ADFD-1BB46CDAF47E}" srcOrd="2" destOrd="0" presId="urn:microsoft.com/office/officeart/2018/2/layout/IconVerticalSolidList"/>
    <dgm:cxn modelId="{0D9339A6-D440-44C9-B35C-C6B64AD1AFB4}" type="presParOf" srcId="{F4FD21B9-168D-4CF8-ADFD-1BB46CDAF47E}" destId="{CAB1A1D6-62DB-4637-ACB2-E0AC22661ED8}" srcOrd="0" destOrd="0" presId="urn:microsoft.com/office/officeart/2018/2/layout/IconVerticalSolidList"/>
    <dgm:cxn modelId="{510950D0-348E-46F5-9CFF-C37F76896CAD}" type="presParOf" srcId="{F4FD21B9-168D-4CF8-ADFD-1BB46CDAF47E}" destId="{A6264D5B-EA0D-4A80-9C13-47942FD94498}" srcOrd="1" destOrd="0" presId="urn:microsoft.com/office/officeart/2018/2/layout/IconVerticalSolidList"/>
    <dgm:cxn modelId="{FF5073C9-8D26-4B89-8927-1C03DAEADF47}" type="presParOf" srcId="{F4FD21B9-168D-4CF8-ADFD-1BB46CDAF47E}" destId="{86476966-0B57-472C-B1ED-1FFA20CED8F6}" srcOrd="2" destOrd="0" presId="urn:microsoft.com/office/officeart/2018/2/layout/IconVerticalSolidList"/>
    <dgm:cxn modelId="{8ED43E77-8F66-4F22-AFB6-5D9CC155EF08}" type="presParOf" srcId="{F4FD21B9-168D-4CF8-ADFD-1BB46CDAF47E}" destId="{F5DB2440-346D-434D-9671-3207FEE11EB6}" srcOrd="3" destOrd="0" presId="urn:microsoft.com/office/officeart/2018/2/layout/IconVerticalSolidList"/>
    <dgm:cxn modelId="{B1880087-0189-4D1A-9DEA-2425B1825F9C}" type="presParOf" srcId="{1FA7023F-BCC7-440A-8F41-C488AB545FAB}" destId="{552CAAC2-291A-497A-B62D-F729B78F13CD}" srcOrd="3" destOrd="0" presId="urn:microsoft.com/office/officeart/2018/2/layout/IconVerticalSolidList"/>
    <dgm:cxn modelId="{5E2B997F-4CE4-466E-842A-B5AA47030DAD}" type="presParOf" srcId="{1FA7023F-BCC7-440A-8F41-C488AB545FAB}" destId="{3E8E87DD-E02E-48E1-942C-FCBABF4F04FD}" srcOrd="4" destOrd="0" presId="urn:microsoft.com/office/officeart/2018/2/layout/IconVerticalSolidList"/>
    <dgm:cxn modelId="{391BD3EA-07B8-4307-B4D4-88493CC677A1}" type="presParOf" srcId="{3E8E87DD-E02E-48E1-942C-FCBABF4F04FD}" destId="{CAB5EF06-A405-4721-B104-398ADA170C87}" srcOrd="0" destOrd="0" presId="urn:microsoft.com/office/officeart/2018/2/layout/IconVerticalSolidList"/>
    <dgm:cxn modelId="{A7D373DE-3F5F-4DC8-8552-F6D32F1585BD}" type="presParOf" srcId="{3E8E87DD-E02E-48E1-942C-FCBABF4F04FD}" destId="{DD9C40B6-58C9-48C5-9502-E36878335838}" srcOrd="1" destOrd="0" presId="urn:microsoft.com/office/officeart/2018/2/layout/IconVerticalSolidList"/>
    <dgm:cxn modelId="{795CF1BB-1722-4FB4-B038-5C0D469E290D}" type="presParOf" srcId="{3E8E87DD-E02E-48E1-942C-FCBABF4F04FD}" destId="{B189A0FA-39A1-44A8-9C49-7EAFA803A92A}" srcOrd="2" destOrd="0" presId="urn:microsoft.com/office/officeart/2018/2/layout/IconVerticalSolidList"/>
    <dgm:cxn modelId="{D3B5F894-5B1A-419B-8C25-3C1782A38095}" type="presParOf" srcId="{3E8E87DD-E02E-48E1-942C-FCBABF4F04FD}" destId="{F6B65C2F-46DA-4A72-B9BA-B1E4E2E0CB96}" srcOrd="3" destOrd="0" presId="urn:microsoft.com/office/officeart/2018/2/layout/IconVerticalSolidList"/>
    <dgm:cxn modelId="{55517406-B56D-4EDE-9BC4-CDEA6D615951}" type="presParOf" srcId="{1FA7023F-BCC7-440A-8F41-C488AB545FAB}" destId="{0F4040E9-CA4F-4FFE-B47D-BCC8FD554CF6}" srcOrd="5" destOrd="0" presId="urn:microsoft.com/office/officeart/2018/2/layout/IconVerticalSolidList"/>
    <dgm:cxn modelId="{91EB3994-545B-44C0-898D-BFAD885C41E4}" type="presParOf" srcId="{1FA7023F-BCC7-440A-8F41-C488AB545FAB}" destId="{6BE618EF-4D9A-4F63-A699-51915B803697}" srcOrd="6" destOrd="0" presId="urn:microsoft.com/office/officeart/2018/2/layout/IconVerticalSolidList"/>
    <dgm:cxn modelId="{5D591F28-CBA6-42C6-8042-58337DF1E44E}" type="presParOf" srcId="{6BE618EF-4D9A-4F63-A699-51915B803697}" destId="{82723740-78C9-42C0-811D-D31CB66D08CD}" srcOrd="0" destOrd="0" presId="urn:microsoft.com/office/officeart/2018/2/layout/IconVerticalSolidList"/>
    <dgm:cxn modelId="{7CDCB38C-9BE5-4C78-8F62-EFFF9EE1A118}" type="presParOf" srcId="{6BE618EF-4D9A-4F63-A699-51915B803697}" destId="{4982C789-9747-4257-A046-F065B15E4D14}" srcOrd="1" destOrd="0" presId="urn:microsoft.com/office/officeart/2018/2/layout/IconVerticalSolidList"/>
    <dgm:cxn modelId="{BB2BBDC4-BD97-4AAF-B019-8544884D4894}" type="presParOf" srcId="{6BE618EF-4D9A-4F63-A699-51915B803697}" destId="{83A6ECB0-D475-45AC-8297-B36544E5FE7C}" srcOrd="2" destOrd="0" presId="urn:microsoft.com/office/officeart/2018/2/layout/IconVerticalSolidList"/>
    <dgm:cxn modelId="{98AAD719-755D-4311-8255-E7EDA1B2D7C3}" type="presParOf" srcId="{6BE618EF-4D9A-4F63-A699-51915B803697}" destId="{AE9F0B18-C4FD-4F9C-A51E-5137FD1D06F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075410-E590-4C38-B6D9-69D9D9D5F1E8}">
      <dsp:nvSpPr>
        <dsp:cNvPr id="0" name=""/>
        <dsp:cNvSpPr/>
      </dsp:nvSpPr>
      <dsp:spPr>
        <a:xfrm>
          <a:off x="0" y="1805"/>
          <a:ext cx="10515600" cy="91531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7C9B77-8C14-4349-8DBB-D821156E40A1}">
      <dsp:nvSpPr>
        <dsp:cNvPr id="0" name=""/>
        <dsp:cNvSpPr/>
      </dsp:nvSpPr>
      <dsp:spPr>
        <a:xfrm>
          <a:off x="276881" y="207750"/>
          <a:ext cx="503420" cy="50342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E46CE1-EFC6-4279-99C1-1C69CA4FDD22}">
      <dsp:nvSpPr>
        <dsp:cNvPr id="0" name=""/>
        <dsp:cNvSpPr/>
      </dsp:nvSpPr>
      <dsp:spPr>
        <a:xfrm>
          <a:off x="1057183" y="1805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Practice at researching and writing a longer-form essay</a:t>
          </a:r>
        </a:p>
      </dsp:txBody>
      <dsp:txXfrm>
        <a:off x="1057183" y="1805"/>
        <a:ext cx="9458416" cy="915310"/>
      </dsp:txXfrm>
    </dsp:sp>
    <dsp:sp modelId="{CAB1A1D6-62DB-4637-ACB2-E0AC22661ED8}">
      <dsp:nvSpPr>
        <dsp:cNvPr id="0" name=""/>
        <dsp:cNvSpPr/>
      </dsp:nvSpPr>
      <dsp:spPr>
        <a:xfrm>
          <a:off x="0" y="1145944"/>
          <a:ext cx="10515600" cy="91531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264D5B-EA0D-4A80-9C13-47942FD94498}">
      <dsp:nvSpPr>
        <dsp:cNvPr id="0" name=""/>
        <dsp:cNvSpPr/>
      </dsp:nvSpPr>
      <dsp:spPr>
        <a:xfrm>
          <a:off x="276881" y="1351889"/>
          <a:ext cx="503420" cy="50342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DB2440-346D-434D-9671-3207FEE11EB6}">
      <dsp:nvSpPr>
        <dsp:cNvPr id="0" name=""/>
        <dsp:cNvSpPr/>
      </dsp:nvSpPr>
      <dsp:spPr>
        <a:xfrm>
          <a:off x="1057183" y="1145944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Practice at independent research</a:t>
          </a:r>
        </a:p>
      </dsp:txBody>
      <dsp:txXfrm>
        <a:off x="1057183" y="1145944"/>
        <a:ext cx="9458416" cy="915310"/>
      </dsp:txXfrm>
    </dsp:sp>
    <dsp:sp modelId="{CAB5EF06-A405-4721-B104-398ADA170C87}">
      <dsp:nvSpPr>
        <dsp:cNvPr id="0" name=""/>
        <dsp:cNvSpPr/>
      </dsp:nvSpPr>
      <dsp:spPr>
        <a:xfrm>
          <a:off x="0" y="2290082"/>
          <a:ext cx="10515600" cy="91531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9C40B6-58C9-48C5-9502-E36878335838}">
      <dsp:nvSpPr>
        <dsp:cNvPr id="0" name=""/>
        <dsp:cNvSpPr/>
      </dsp:nvSpPr>
      <dsp:spPr>
        <a:xfrm>
          <a:off x="276881" y="2496027"/>
          <a:ext cx="503420" cy="50342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B65C2F-46DA-4A72-B9BA-B1E4E2E0CB96}">
      <dsp:nvSpPr>
        <dsp:cNvPr id="0" name=""/>
        <dsp:cNvSpPr/>
      </dsp:nvSpPr>
      <dsp:spPr>
        <a:xfrm>
          <a:off x="1057183" y="2290082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Practice at balancing a longer assessment alongside other commitments – a (very) mini dissertation</a:t>
          </a:r>
        </a:p>
      </dsp:txBody>
      <dsp:txXfrm>
        <a:off x="1057183" y="2290082"/>
        <a:ext cx="9458416" cy="915310"/>
      </dsp:txXfrm>
    </dsp:sp>
    <dsp:sp modelId="{82723740-78C9-42C0-811D-D31CB66D08CD}">
      <dsp:nvSpPr>
        <dsp:cNvPr id="0" name=""/>
        <dsp:cNvSpPr/>
      </dsp:nvSpPr>
      <dsp:spPr>
        <a:xfrm>
          <a:off x="0" y="3434221"/>
          <a:ext cx="10515600" cy="91531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82C789-9747-4257-A046-F065B15E4D14}">
      <dsp:nvSpPr>
        <dsp:cNvPr id="0" name=""/>
        <dsp:cNvSpPr/>
      </dsp:nvSpPr>
      <dsp:spPr>
        <a:xfrm>
          <a:off x="276881" y="3640166"/>
          <a:ext cx="503420" cy="50342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9F0B18-C4FD-4F9C-A51E-5137FD1D06F7}">
      <dsp:nvSpPr>
        <dsp:cNvPr id="0" name=""/>
        <dsp:cNvSpPr/>
      </dsp:nvSpPr>
      <dsp:spPr>
        <a:xfrm>
          <a:off x="1057183" y="3434221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Encourage critical thinking and analysis </a:t>
          </a:r>
        </a:p>
      </dsp:txBody>
      <dsp:txXfrm>
        <a:off x="1057183" y="3434221"/>
        <a:ext cx="9458416" cy="9153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1A75B-4842-4F62-9BF3-25E5320B25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0BDE84-FFDB-4021-8CB3-32CA13D2D5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5546C8-663F-4475-B6F6-3E23D74D85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82B2A-2D1B-4495-A330-BA49F44E7945}" type="datetimeFigureOut">
              <a:rPr lang="en-GB" smtClean="0"/>
              <a:t>27/03/2023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DC28D7-0D01-4B7D-A7D8-4A52BA05E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0D369A-862F-4E5F-9171-BD10A23F0B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1467-8C0E-48D1-97A1-D5F9EB2FE1D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5812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3D4CBE-BBF4-4806-AFDE-1007587D3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0D8ED1-AC34-4553-9A9B-70FC4BE96C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F40EAD-7742-424F-A8EB-50EDC1DFF8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82B2A-2D1B-4495-A330-BA49F44E7945}" type="datetimeFigureOut">
              <a:rPr lang="en-GB" smtClean="0"/>
              <a:t>27/03/2023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0A7A0A-6F6E-45AA-A117-9D740A20AC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1BFEC7-D371-47C0-A234-9C51ACC7A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1467-8C0E-48D1-97A1-D5F9EB2FE1D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8615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9C7B76-3983-43D2-839D-406F5D25C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A3AF72-3741-4069-B606-B87E6D805B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BFE859-4FF6-4083-8E98-E5C238F75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82B2A-2D1B-4495-A330-BA49F44E7945}" type="datetimeFigureOut">
              <a:rPr lang="en-GB" smtClean="0"/>
              <a:t>27/03/2023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121D99-0235-47F0-BBED-F9275FA22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873E16-6918-4197-AEF7-81703E826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1467-8C0E-48D1-97A1-D5F9EB2FE1D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4095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9A2B4F-5DA5-4804-8BF0-FF3D1AA2D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036F16-8751-4D0E-8699-B569928990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4ECBB3-D033-40C8-A896-EA0231B694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72D289-F12A-46F8-9FA5-ACABAD711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82B2A-2D1B-4495-A330-BA49F44E7945}" type="datetimeFigureOut">
              <a:rPr lang="en-GB" smtClean="0"/>
              <a:t>27/03/2023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DE2BEE-33D2-4EC6-85DF-00E2F8CFF9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E143E3-EF06-4C92-82D7-C228FF6030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1467-8C0E-48D1-97A1-D5F9EB2FE1D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7696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F87AFC-F356-48E3-9128-050E9D1896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AECD7F-E9CE-4752-96BB-61387442F4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3C24A0-B81E-4F55-BF16-8D20228695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7C8BD5-447E-45B7-9051-FF4C748944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944677-3251-4D7D-909F-62A759FCBEF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B967ACF-7C85-494B-8D87-445F0D3AD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82B2A-2D1B-4495-A330-BA49F44E7945}" type="datetimeFigureOut">
              <a:rPr lang="en-GB" smtClean="0"/>
              <a:t>27/03/2023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AD6AD0B-CB5E-4D89-8675-6E25C1AAB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87D456A-578D-47A3-ACB2-0B504F3A7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1467-8C0E-48D1-97A1-D5F9EB2FE1D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00211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D1218-A847-4B29-898C-163A0F32E7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66FC6E-E511-4DF2-A523-2F7994C28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82B2A-2D1B-4495-A330-BA49F44E7945}" type="datetimeFigureOut">
              <a:rPr lang="en-GB" smtClean="0"/>
              <a:t>27/03/2023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7577735-FF41-4DF1-815E-BDF2786C9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66778D-C532-4376-86BA-D93FD748C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1467-8C0E-48D1-97A1-D5F9EB2FE1D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0059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5242E00-B173-4634-930B-AFC69A8B69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82B2A-2D1B-4495-A330-BA49F44E7945}" type="datetimeFigureOut">
              <a:rPr lang="en-GB" smtClean="0"/>
              <a:t>27/03/2023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09A3604-1BA3-40C6-B466-E63B013DB6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C0000F-A4F9-4B3D-913B-0FF6D4891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1467-8C0E-48D1-97A1-D5F9EB2FE1D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4142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38F968-8F6B-4330-A7FC-9AB38842C1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928C02-6262-4E8A-B578-F19C3836B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6CCCA1-7905-4FDA-A980-7E81DA46F4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A638B4-6743-420B-BFE2-AF5B7F6259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82B2A-2D1B-4495-A330-BA49F44E7945}" type="datetimeFigureOut">
              <a:rPr lang="en-GB" smtClean="0"/>
              <a:t>27/03/2023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0BB23B-531B-4989-ACA0-4AE8E1B4F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E35EA0-EF6E-43EA-BF64-42813267D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1467-8C0E-48D1-97A1-D5F9EB2FE1D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4260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A4872C-DDDC-4BEE-A212-905D6704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06B910-6F2D-4532-B751-A9E865041B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723007-C7A4-4ECA-A774-5A246CEC98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2364E5-6B1E-417E-B7CC-9254808E1C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82B2A-2D1B-4495-A330-BA49F44E7945}" type="datetimeFigureOut">
              <a:rPr lang="en-GB" smtClean="0"/>
              <a:t>27/03/2023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85744C-8203-4AB5-B83C-F66333905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127683-9046-4B9B-BAF4-35B7F43C5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1467-8C0E-48D1-97A1-D5F9EB2FE1D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4569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7615D-0C3F-405D-8FE2-D3A6B9ECF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909AD6-49BA-4478-AC69-174BD9BD07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ACA139-FA82-4C69-BC48-E8C150B6B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82B2A-2D1B-4495-A330-BA49F44E7945}" type="datetimeFigureOut">
              <a:rPr lang="en-GB" smtClean="0"/>
              <a:t>27/03/2023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328157-A61E-47C1-A1E9-CB64ABAD1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51E622-3CC8-4B03-81B1-D78C48D54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1467-8C0E-48D1-97A1-D5F9EB2FE1D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4188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F824958-EB6B-4BA8-BC21-F72F5F5104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3C856B-B28E-47C7-A3CE-5F70F18B3F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BED794-012C-4957-ACD5-66DF90CF6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82B2A-2D1B-4495-A330-BA49F44E7945}" type="datetimeFigureOut">
              <a:rPr lang="en-GB" smtClean="0"/>
              <a:t>27/03/2023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60A44B-63C3-45C5-9E26-F23A3072F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A6F7C3-728D-4C60-A34C-F3E82BCC4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F1467-8C0E-48D1-97A1-D5F9EB2FE1D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4913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26FA392-E6B5-477B-8C5F-0ED4EDC361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0A12D4-5CF6-4843-951D-3D9D150E93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BD091-B1DD-4557-B6F4-20AB9519D9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D82B2A-2D1B-4495-A330-BA49F44E7945}" type="datetimeFigureOut">
              <a:rPr lang="en-GB" smtClean="0"/>
              <a:t>27/03/2023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48D76-A585-4306-8524-A4563712CB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7925EB-6F6F-4FB4-8FF2-6EE08A05EB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AF1467-8C0E-48D1-97A1-D5F9EB2FE1D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0310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015DF9-B0DF-4470-916E-2EF0490080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b="1" dirty="0"/>
              <a:t>Overview of Independent Investigation</a:t>
            </a:r>
          </a:p>
        </p:txBody>
      </p:sp>
    </p:spTree>
    <p:extLst>
      <p:ext uri="{BB962C8B-B14F-4D97-AF65-F5344CB8AC3E}">
        <p14:creationId xmlns:p14="http://schemas.microsoft.com/office/powerpoint/2010/main" val="22823157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FE1665-BD0B-4610-AABE-7C0C4631AF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6995"/>
            <a:ext cx="10515600" cy="1133693"/>
          </a:xfrm>
        </p:spPr>
        <p:txBody>
          <a:bodyPr>
            <a:normAutofit/>
          </a:bodyPr>
          <a:lstStyle/>
          <a:p>
            <a:r>
              <a:rPr lang="en-US" sz="5200" b="1" dirty="0"/>
              <a:t>Independent Investigation</a:t>
            </a:r>
            <a:endParaRPr lang="en-GB" sz="5200" b="1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63FB6A1-DA07-4EEE-A7FF-2CF5A96F507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16473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07676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17C2D-9F89-4D05-A5E9-D653AE210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 1: Plan Wed 19 Apr (10% module grade)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857CA6-2F6A-44E9-8059-E366B7A4FC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l"/>
            <a:r>
              <a:rPr lang="en-GB" b="0" i="0" dirty="0">
                <a:solidFill>
                  <a:srgbClr val="000080"/>
                </a:solidFill>
                <a:effectLst/>
                <a:latin typeface="-apple-system"/>
              </a:rPr>
              <a:t>Students should submit a preliminary plan for their essay. </a:t>
            </a:r>
            <a:endParaRPr lang="en-GB" b="0" i="0" dirty="0">
              <a:solidFill>
                <a:srgbClr val="373A3C"/>
              </a:solidFill>
              <a:effectLst/>
              <a:latin typeface="-apple-system"/>
            </a:endParaRPr>
          </a:p>
          <a:p>
            <a:pPr algn="l"/>
            <a:r>
              <a:rPr lang="en-GB" b="0" i="0" dirty="0">
                <a:solidFill>
                  <a:srgbClr val="000080"/>
                </a:solidFill>
                <a:effectLst/>
                <a:latin typeface="-apple-system"/>
              </a:rPr>
              <a:t>This should include:</a:t>
            </a:r>
            <a:endParaRPr lang="en-GB" b="0" i="0" dirty="0">
              <a:solidFill>
                <a:srgbClr val="373A3C"/>
              </a:solidFill>
              <a:effectLst/>
              <a:latin typeface="-apple-system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00080"/>
                </a:solidFill>
                <a:effectLst/>
                <a:latin typeface="-apple-system"/>
              </a:rPr>
              <a:t>An essay title/question</a:t>
            </a:r>
            <a:endParaRPr lang="en-GB" b="0" i="0" dirty="0">
              <a:solidFill>
                <a:srgbClr val="373A3C"/>
              </a:solidFill>
              <a:effectLst/>
              <a:latin typeface="-apple-system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00080"/>
                </a:solidFill>
                <a:effectLst/>
                <a:latin typeface="-apple-system"/>
              </a:rPr>
              <a:t>A summary of what the main topic of the essay is going to be</a:t>
            </a:r>
            <a:endParaRPr lang="en-GB" b="0" i="0" dirty="0">
              <a:solidFill>
                <a:srgbClr val="373A3C"/>
              </a:solidFill>
              <a:effectLst/>
              <a:latin typeface="-apple-system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00080"/>
                </a:solidFill>
                <a:effectLst/>
                <a:latin typeface="-apple-system"/>
              </a:rPr>
              <a:t>An explanation of what you hope to find by researching your topic</a:t>
            </a:r>
            <a:endParaRPr lang="en-GB" b="0" i="0" dirty="0">
              <a:solidFill>
                <a:srgbClr val="373A3C"/>
              </a:solidFill>
              <a:effectLst/>
              <a:latin typeface="-apple-system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00080"/>
                </a:solidFill>
                <a:effectLst/>
                <a:latin typeface="-apple-system"/>
              </a:rPr>
              <a:t>An explanation of why you chose the topic</a:t>
            </a:r>
            <a:endParaRPr lang="en-GB" b="0" i="0" dirty="0">
              <a:solidFill>
                <a:srgbClr val="373A3C"/>
              </a:solidFill>
              <a:effectLst/>
              <a:latin typeface="-apple-system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00080"/>
                </a:solidFill>
                <a:effectLst/>
                <a:latin typeface="-apple-system"/>
              </a:rPr>
              <a:t>A proposed structure (bullet points indicating paragraphs is fine)</a:t>
            </a:r>
            <a:endParaRPr lang="en-GB" b="0" i="0" dirty="0">
              <a:solidFill>
                <a:srgbClr val="373A3C"/>
              </a:solidFill>
              <a:effectLst/>
              <a:latin typeface="-apple-system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00080"/>
                </a:solidFill>
                <a:effectLst/>
                <a:latin typeface="-apple-system"/>
              </a:rPr>
              <a:t>A short statement of possible conclusions</a:t>
            </a:r>
            <a:endParaRPr lang="en-GB" b="0" i="0" dirty="0">
              <a:solidFill>
                <a:srgbClr val="373A3C"/>
              </a:solidFill>
              <a:effectLst/>
              <a:latin typeface="-apple-system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000080"/>
                </a:solidFill>
                <a:effectLst/>
                <a:latin typeface="-apple-system"/>
              </a:rPr>
              <a:t>A preliminary bibliography (</a:t>
            </a:r>
            <a:r>
              <a:rPr lang="en-GB" b="1" i="0" dirty="0">
                <a:solidFill>
                  <a:srgbClr val="000080"/>
                </a:solidFill>
                <a:effectLst/>
                <a:latin typeface="-apple-system"/>
              </a:rPr>
              <a:t>not included in the word count</a:t>
            </a:r>
            <a:r>
              <a:rPr lang="en-GB" b="0" i="0" dirty="0">
                <a:solidFill>
                  <a:srgbClr val="000080"/>
                </a:solidFill>
                <a:effectLst/>
                <a:latin typeface="-apple-system"/>
              </a:rPr>
              <a:t>).</a:t>
            </a:r>
            <a:endParaRPr lang="en-GB" b="0" i="0" dirty="0">
              <a:solidFill>
                <a:srgbClr val="373A3C"/>
              </a:solidFill>
              <a:effectLst/>
              <a:latin typeface="-apple-system"/>
            </a:endParaRPr>
          </a:p>
        </p:txBody>
      </p:sp>
    </p:spTree>
    <p:extLst>
      <p:ext uri="{BB962C8B-B14F-4D97-AF65-F5344CB8AC3E}">
        <p14:creationId xmlns:p14="http://schemas.microsoft.com/office/powerpoint/2010/main" val="1624960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10F07-D0FE-4ED0-B6E8-99720B0011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Component 2: Essay Mon 29 May (90% module grade)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027590-F692-4CBC-9B8A-803A61EC9B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/>
            <a:r>
              <a:rPr lang="en-GB" b="0" i="0" dirty="0">
                <a:solidFill>
                  <a:srgbClr val="000080"/>
                </a:solidFill>
                <a:effectLst/>
                <a:latin typeface="-apple-system"/>
              </a:rPr>
              <a:t>Students should submit their final essay here. Bibliographies not included in word count.</a:t>
            </a:r>
            <a:endParaRPr lang="en-GB" b="0" i="0" dirty="0">
              <a:solidFill>
                <a:srgbClr val="373A3C"/>
              </a:solidFill>
              <a:effectLst/>
              <a:latin typeface="-apple-system"/>
            </a:endParaRPr>
          </a:p>
          <a:p>
            <a:pPr algn="l"/>
            <a:r>
              <a:rPr lang="en-GB" b="1" i="0" dirty="0">
                <a:solidFill>
                  <a:srgbClr val="000080"/>
                </a:solidFill>
                <a:effectLst/>
                <a:latin typeface="-apple-system"/>
              </a:rPr>
              <a:t>Note: the word count is expressed as a range meaning that 2500 words is the upper limit (i.e. there is no +10% 'grace' over-and-above 2500 words)</a:t>
            </a:r>
            <a:endParaRPr lang="en-GB" b="0" i="0" dirty="0">
              <a:solidFill>
                <a:srgbClr val="373A3C"/>
              </a:solidFill>
              <a:effectLst/>
              <a:latin typeface="-apple-system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97706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6872" y="60960"/>
            <a:ext cx="9692640" cy="1325562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DEADLINE not a TARGET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61446" y="2811047"/>
            <a:ext cx="4852054" cy="4351338"/>
          </a:xfrm>
        </p:spPr>
        <p:txBody>
          <a:bodyPr/>
          <a:lstStyle/>
          <a:p>
            <a:r>
              <a:rPr lang="en-US" dirty="0"/>
              <a:t>Preceding dates have been set to fit into university term timetable … </a:t>
            </a:r>
            <a:r>
              <a:rPr lang="en-US" b="1" dirty="0"/>
              <a:t>but there’s nothing to stop you starting earlier </a:t>
            </a:r>
            <a:r>
              <a:rPr lang="en-US" b="1" i="1" dirty="0"/>
              <a:t>(if you have the time</a:t>
            </a:r>
            <a:r>
              <a:rPr lang="en-US" b="1" dirty="0"/>
              <a:t>)</a:t>
            </a:r>
          </a:p>
          <a:p>
            <a:r>
              <a:rPr lang="en-US" dirty="0"/>
              <a:t>If you plan to submit earlier, just let me know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2343" y="2063211"/>
            <a:ext cx="6902245" cy="38825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27490" y="243517"/>
            <a:ext cx="2286010" cy="2286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9110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317" y="3912338"/>
            <a:ext cx="11115040" cy="1325562"/>
          </a:xfrm>
        </p:spPr>
        <p:txBody>
          <a:bodyPr>
            <a:normAutofit fontScale="90000"/>
          </a:bodyPr>
          <a:lstStyle/>
          <a:p>
            <a:pPr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</a:pPr>
            <a:br>
              <a:rPr lang="en-GB" b="1" dirty="0">
                <a:ea typeface="+mj-lt"/>
                <a:cs typeface="+mj-lt"/>
              </a:rPr>
            </a:br>
            <a:br>
              <a:rPr lang="en-GB" b="1" dirty="0">
                <a:ea typeface="+mj-lt"/>
                <a:cs typeface="+mj-lt"/>
              </a:rPr>
            </a:br>
            <a:endParaRPr lang="en-GB" dirty="0">
              <a:ea typeface="+mj-lt"/>
              <a:cs typeface="+mj-lt"/>
            </a:endParaRPr>
          </a:p>
          <a:p>
            <a:endParaRPr lang="en-GB" dirty="0">
              <a:cs typeface="Arial"/>
            </a:endParaRPr>
          </a:p>
        </p:txBody>
      </p:sp>
      <p:sp>
        <p:nvSpPr>
          <p:cNvPr id="7" name="AutoShape 2" descr="Deadlines. For as long as I've been working in… | by Brandon Chu | The  Black Box of Product Managemen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4" descr="Deadlines. For as long as I've been working in… | by Brandon Chu | The  Black Box of Product Managemen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t="1" r="8414" b="-282"/>
          <a:stretch/>
        </p:blipFill>
        <p:spPr>
          <a:xfrm>
            <a:off x="868805" y="160337"/>
            <a:ext cx="11165880" cy="5915998"/>
          </a:xfrm>
          <a:prstGeom prst="rect">
            <a:avLst/>
          </a:prstGeom>
        </p:spPr>
      </p:pic>
      <p:pic>
        <p:nvPicPr>
          <p:cNvPr id="2054" name="Picture 6" descr="Choose a Topic - MAINE EAST HIGH SCHOOL LR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31994"/>
            <a:ext cx="462915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27897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700" y="237120"/>
            <a:ext cx="10687812" cy="1325562"/>
          </a:xfrm>
        </p:spPr>
        <p:txBody>
          <a:bodyPr>
            <a:normAutofit/>
          </a:bodyPr>
          <a:lstStyle/>
          <a:p>
            <a:pPr algn="ctr" fontAlgn="base"/>
            <a:r>
              <a:rPr lang="en-GB" b="1" dirty="0"/>
              <a:t>Why do we narrow topics?</a:t>
            </a:r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266700" y="1828800"/>
            <a:ext cx="10458450" cy="4351337"/>
          </a:xfrm>
        </p:spPr>
        <p:txBody>
          <a:bodyPr vert="horz" lIns="91440" tIns="45720" rIns="91440" bIns="45720" rtlCol="0" anchor="t">
            <a:normAutofit/>
          </a:bodyPr>
          <a:lstStyle/>
          <a:p>
            <a:pPr fontAlgn="base"/>
            <a:r>
              <a:rPr lang="en-GB" sz="3200" dirty="0"/>
              <a:t>Originality</a:t>
            </a:r>
          </a:p>
          <a:p>
            <a:pPr fontAlgn="base"/>
            <a:r>
              <a:rPr lang="en-GB" sz="3200" dirty="0"/>
              <a:t>Pragmatism</a:t>
            </a:r>
          </a:p>
          <a:p>
            <a:pPr fontAlgn="base"/>
            <a:r>
              <a:rPr lang="en-GB" sz="3200" dirty="0"/>
              <a:t>Focus</a:t>
            </a:r>
          </a:p>
          <a:p>
            <a:pPr fontAlgn="base"/>
            <a:r>
              <a:rPr lang="en-GB" sz="3200" dirty="0"/>
              <a:t>Depth</a:t>
            </a:r>
          </a:p>
          <a:p>
            <a:pPr fontAlgn="base"/>
            <a:r>
              <a:rPr lang="en-GB" sz="3200" dirty="0"/>
              <a:t>Detail</a:t>
            </a:r>
          </a:p>
          <a:p>
            <a:pPr fontAlgn="base"/>
            <a:r>
              <a:rPr lang="en-GB" sz="3200" dirty="0"/>
              <a:t>Nuance</a:t>
            </a:r>
          </a:p>
          <a:p>
            <a:pPr fontAlgn="base"/>
            <a:r>
              <a:rPr lang="en-GB" sz="3200" dirty="0"/>
              <a:t>Say more about the ‘big picture’ ultimately</a:t>
            </a:r>
          </a:p>
          <a:p>
            <a:pPr fontAlgn="base"/>
            <a:endParaRPr lang="en-GB" sz="3200" dirty="0"/>
          </a:p>
        </p:txBody>
      </p:sp>
      <p:pic>
        <p:nvPicPr>
          <p:cNvPr id="5" name="Picture 4" descr="Narrowing a Topic – Choosing &amp; Using Sources: A Guide to Academic Resear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925" y="1799792"/>
            <a:ext cx="6395294" cy="3516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47820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F2FAC1-7EA1-4B8D-8111-B12365DC97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>
                <a:solidFill>
                  <a:srgbClr val="002060"/>
                </a:solidFill>
              </a:rPr>
              <a:t>Week Commencing 28 March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011B62-C413-4722-A176-F86FF139E7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Start thinking of ideas:</a:t>
            </a:r>
          </a:p>
          <a:p>
            <a:r>
              <a:rPr lang="en-US" dirty="0"/>
              <a:t>What interests </a:t>
            </a:r>
            <a:r>
              <a:rPr lang="en-US" i="1" dirty="0"/>
              <a:t>you</a:t>
            </a:r>
            <a:r>
              <a:rPr lang="en-US" dirty="0"/>
              <a:t>?</a:t>
            </a:r>
          </a:p>
          <a:p>
            <a:r>
              <a:rPr lang="en-US" dirty="0"/>
              <a:t>Are there any interests or topics that you’ve had a hankering to read and think more about?</a:t>
            </a:r>
          </a:p>
          <a:p>
            <a:r>
              <a:rPr lang="en-US" dirty="0"/>
              <a:t>What has interested you most on the modules you’ve taken so far? Could these be reworked into an essay question?*</a:t>
            </a:r>
          </a:p>
          <a:p>
            <a:r>
              <a:rPr lang="en-US" dirty="0"/>
              <a:t>Are there any aspects of the modules you’ve taken so far that you’d like to explore further?*</a:t>
            </a:r>
          </a:p>
          <a:p>
            <a:pPr marL="0" indent="0">
              <a:buNone/>
            </a:pPr>
            <a:endParaRPr lang="en-US" dirty="0"/>
          </a:p>
          <a:p>
            <a:pPr marL="0" indent="0" algn="r">
              <a:buNone/>
            </a:pPr>
            <a:r>
              <a:rPr lang="en-US" dirty="0"/>
              <a:t>* </a:t>
            </a:r>
            <a:r>
              <a:rPr lang="en-US" i="1" dirty="0"/>
              <a:t>Investigation needs to be substantively different to other coursework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98214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A92FAF-D811-4196-899A-86F1A0D88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002060"/>
                </a:solidFill>
              </a:rPr>
              <a:t>Tip: ‘Thinking “Essay”’</a:t>
            </a:r>
            <a:endParaRPr lang="en-GB" dirty="0">
              <a:solidFill>
                <a:srgbClr val="00206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C5F0C4-B1D3-4B6F-A463-F5F8E9371B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When studying for a module or lecture, think about how an individual topic might be converted into an essay</a:t>
            </a:r>
          </a:p>
          <a:p>
            <a:endParaRPr lang="en-US" dirty="0"/>
          </a:p>
          <a:p>
            <a:pPr>
              <a:buFontTx/>
              <a:buChar char="-"/>
            </a:pPr>
            <a:r>
              <a:rPr lang="en-US" dirty="0"/>
              <a:t>What primary and secondary sources are available?</a:t>
            </a:r>
          </a:p>
          <a:p>
            <a:pPr>
              <a:buFontTx/>
              <a:buChar char="-"/>
            </a:pPr>
            <a:endParaRPr lang="en-US" dirty="0"/>
          </a:p>
          <a:p>
            <a:pPr>
              <a:buFontTx/>
              <a:buChar char="-"/>
            </a:pPr>
            <a:r>
              <a:rPr lang="en-US" dirty="0"/>
              <a:t>What questions are asked about the topic?</a:t>
            </a:r>
          </a:p>
          <a:p>
            <a:pPr>
              <a:buFontTx/>
              <a:buChar char="-"/>
            </a:pPr>
            <a:endParaRPr lang="en-US" dirty="0"/>
          </a:p>
          <a:p>
            <a:pPr>
              <a:buFontTx/>
              <a:buChar char="-"/>
            </a:pPr>
            <a:r>
              <a:rPr lang="en-US" dirty="0"/>
              <a:t>What’s my opinion of the topic? Do I have an ‘angle’ </a:t>
            </a:r>
            <a:r>
              <a:rPr lang="en-US"/>
              <a:t>on it?</a:t>
            </a:r>
            <a:endParaRPr lang="en-US" dirty="0"/>
          </a:p>
          <a:p>
            <a:pPr>
              <a:buFontTx/>
              <a:buChar char="-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95958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37959D-3958-473D-89A1-F753D6938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>
                <a:solidFill>
                  <a:srgbClr val="002060"/>
                </a:solidFill>
              </a:rPr>
              <a:t>Monday </a:t>
            </a:r>
            <a:r>
              <a:rPr lang="en-GB" dirty="0">
                <a:solidFill>
                  <a:srgbClr val="002060"/>
                </a:solidFill>
              </a:rPr>
              <a:t>27 March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91DD1A-A2F4-40E2-9F47-FB2173E5B1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Submit a short paragraph </a:t>
            </a:r>
            <a:r>
              <a:rPr lang="en-GB" dirty="0"/>
              <a:t>summarising</a:t>
            </a:r>
            <a:r>
              <a:rPr lang="en-US" dirty="0"/>
              <a:t> your ideas. You should specify the general area of planned research, and the proposed ‘angle’ on it.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62820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37959D-3958-473D-89A1-F753D6938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>
                <a:solidFill>
                  <a:srgbClr val="002060"/>
                </a:solidFill>
              </a:rPr>
              <a:t>Wed 1</a:t>
            </a:r>
            <a:r>
              <a:rPr lang="en-GB" dirty="0">
                <a:solidFill>
                  <a:srgbClr val="002060"/>
                </a:solidFill>
              </a:rPr>
              <a:t>2 April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91DD1A-A2F4-40E2-9F47-FB2173E5B1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l"/>
            <a:r>
              <a:rPr lang="en-GB" b="0" i="0" dirty="0">
                <a:solidFill>
                  <a:srgbClr val="373A3C"/>
                </a:solidFill>
                <a:effectLst/>
                <a:latin typeface="-apple-system"/>
              </a:rPr>
              <a:t>Students should submit a preliminary plan for their essay. </a:t>
            </a:r>
          </a:p>
          <a:p>
            <a:pPr algn="l"/>
            <a:endParaRPr lang="en-GB" b="0" i="0" dirty="0">
              <a:solidFill>
                <a:srgbClr val="373A3C"/>
              </a:solidFill>
              <a:effectLst/>
              <a:latin typeface="-apple-system"/>
            </a:endParaRPr>
          </a:p>
          <a:p>
            <a:pPr algn="l"/>
            <a:r>
              <a:rPr lang="en-GB" b="0" i="0" dirty="0">
                <a:solidFill>
                  <a:srgbClr val="373A3C"/>
                </a:solidFill>
                <a:effectLst/>
                <a:latin typeface="-apple-system"/>
              </a:rPr>
              <a:t>This should include:</a:t>
            </a:r>
          </a:p>
          <a:p>
            <a:pPr algn="l"/>
            <a:endParaRPr lang="en-GB" b="0" i="0" dirty="0">
              <a:solidFill>
                <a:srgbClr val="373A3C"/>
              </a:solidFill>
              <a:effectLst/>
              <a:latin typeface="-apple-system"/>
            </a:endParaRPr>
          </a:p>
          <a:p>
            <a:pPr algn="l"/>
            <a:r>
              <a:rPr lang="en-GB" b="0" i="0" dirty="0">
                <a:solidFill>
                  <a:srgbClr val="373A3C"/>
                </a:solidFill>
                <a:effectLst/>
                <a:latin typeface="-apple-system"/>
              </a:rPr>
              <a:t>An essay title/question</a:t>
            </a:r>
          </a:p>
          <a:p>
            <a:pPr algn="l"/>
            <a:r>
              <a:rPr lang="en-GB" b="0" i="0" dirty="0">
                <a:solidFill>
                  <a:srgbClr val="373A3C"/>
                </a:solidFill>
                <a:effectLst/>
                <a:latin typeface="-apple-system"/>
              </a:rPr>
              <a:t>A summary of what the main topic of the essay is going to be</a:t>
            </a:r>
          </a:p>
          <a:p>
            <a:pPr algn="l"/>
            <a:r>
              <a:rPr lang="en-GB" b="0" i="0" dirty="0">
                <a:solidFill>
                  <a:srgbClr val="373A3C"/>
                </a:solidFill>
                <a:effectLst/>
                <a:latin typeface="-apple-system"/>
              </a:rPr>
              <a:t>An explanation of what you hope to find by researching your topic</a:t>
            </a:r>
          </a:p>
          <a:p>
            <a:pPr algn="l"/>
            <a:r>
              <a:rPr lang="en-GB" b="0" i="0" dirty="0">
                <a:solidFill>
                  <a:srgbClr val="373A3C"/>
                </a:solidFill>
                <a:effectLst/>
                <a:latin typeface="-apple-system"/>
              </a:rPr>
              <a:t>An explanation of why you chose the topic</a:t>
            </a:r>
          </a:p>
          <a:p>
            <a:pPr algn="l"/>
            <a:r>
              <a:rPr lang="en-GB" b="0" i="0" dirty="0">
                <a:solidFill>
                  <a:srgbClr val="373A3C"/>
                </a:solidFill>
                <a:effectLst/>
                <a:latin typeface="-apple-system"/>
              </a:rPr>
              <a:t>A proposed structure (bullet points indicating paragraphs is fine)</a:t>
            </a:r>
          </a:p>
          <a:p>
            <a:pPr algn="l"/>
            <a:r>
              <a:rPr lang="en-GB" b="0" i="0" dirty="0">
                <a:solidFill>
                  <a:srgbClr val="373A3C"/>
                </a:solidFill>
                <a:effectLst/>
                <a:latin typeface="-apple-system"/>
              </a:rPr>
              <a:t>A preliminary bibliography (not included in the word count).</a:t>
            </a:r>
          </a:p>
        </p:txBody>
      </p:sp>
    </p:spTree>
    <p:extLst>
      <p:ext uri="{BB962C8B-B14F-4D97-AF65-F5344CB8AC3E}">
        <p14:creationId xmlns:p14="http://schemas.microsoft.com/office/powerpoint/2010/main" val="7882528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56E03-753E-4BE9-9F05-D82668B2DA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Independent Investigations 2019/2020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D00131-DA35-4ABF-8690-CAF5D4C43C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Comparing entertainments throughout time: Roman chariot racing to formula 1</a:t>
            </a:r>
          </a:p>
          <a:p>
            <a:r>
              <a:rPr lang="en-US" dirty="0"/>
              <a:t>Was Aristotle’s delineation of voluntary and involuntary acts as useful to Athenian legislators as he claims in Nicomachean Ethics?</a:t>
            </a:r>
          </a:p>
          <a:p>
            <a:r>
              <a:rPr lang="en-US" dirty="0"/>
              <a:t>Reasons why female snooker players have not been ranked in world top 128</a:t>
            </a:r>
          </a:p>
          <a:p>
            <a:r>
              <a:rPr lang="en-US" dirty="0"/>
              <a:t>Childbirth and childhood in Ancient Greece</a:t>
            </a:r>
          </a:p>
          <a:p>
            <a:r>
              <a:rPr lang="en-US" dirty="0"/>
              <a:t>Environmental impacts of tourism in West Wales</a:t>
            </a:r>
          </a:p>
          <a:p>
            <a:r>
              <a:rPr lang="en-US" dirty="0"/>
              <a:t>Was </a:t>
            </a:r>
            <a:r>
              <a:rPr lang="en-GB" dirty="0" err="1"/>
              <a:t>Waun</a:t>
            </a:r>
            <a:r>
              <a:rPr lang="en-US" dirty="0"/>
              <a:t> </a:t>
            </a:r>
            <a:r>
              <a:rPr lang="en-US" dirty="0" err="1"/>
              <a:t>Mawn</a:t>
            </a:r>
            <a:r>
              <a:rPr lang="en-US" dirty="0"/>
              <a:t> the original site for Stonehenge bluestone? </a:t>
            </a:r>
          </a:p>
          <a:p>
            <a:r>
              <a:rPr lang="en-US" dirty="0"/>
              <a:t>Lighthouse of Alexandria as a Wonder of the World</a:t>
            </a:r>
          </a:p>
          <a:p>
            <a:r>
              <a:rPr lang="en-GB" dirty="0"/>
              <a:t>Decline of Welsh woollen industry: </a:t>
            </a:r>
            <a:r>
              <a:rPr lang="en-GB" dirty="0" err="1"/>
              <a:t>Cellan</a:t>
            </a:r>
            <a:r>
              <a:rPr lang="en-GB" dirty="0"/>
              <a:t> factory as case study</a:t>
            </a:r>
          </a:p>
        </p:txBody>
      </p:sp>
    </p:spTree>
    <p:extLst>
      <p:ext uri="{BB962C8B-B14F-4D97-AF65-F5344CB8AC3E}">
        <p14:creationId xmlns:p14="http://schemas.microsoft.com/office/powerpoint/2010/main" val="14632957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56E03-753E-4BE9-9F05-D82668B2DA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Independent Investigations 2019/2020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D00131-DA35-4ABF-8690-CAF5D4C43C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Comparing entertainments throughout time: Roman chariot racing to formula 1 – </a:t>
            </a:r>
            <a:r>
              <a:rPr lang="en-US" dirty="0">
                <a:solidFill>
                  <a:srgbClr val="FF0000"/>
                </a:solidFill>
              </a:rPr>
              <a:t>risks anachronism and spreading analysis thinly; perhaps would be best to concentrate on one particular element</a:t>
            </a:r>
          </a:p>
          <a:p>
            <a:r>
              <a:rPr lang="en-US" dirty="0"/>
              <a:t>Was Aristotle’s delineation of voluntary and involuntary acts as useful to Athenian legislators as he claims in Nicomachean Ethics? </a:t>
            </a:r>
            <a:r>
              <a:rPr lang="en-US" dirty="0">
                <a:solidFill>
                  <a:srgbClr val="FF0000"/>
                </a:solidFill>
              </a:rPr>
              <a:t>‘useful’ hard to evaluate; maybe ‘to what extent  did </a:t>
            </a:r>
            <a:r>
              <a:rPr lang="en-US" dirty="0" err="1">
                <a:solidFill>
                  <a:srgbClr val="FF0000"/>
                </a:solidFill>
              </a:rPr>
              <a:t>Artistole’s</a:t>
            </a:r>
            <a:r>
              <a:rPr lang="en-US" dirty="0">
                <a:solidFill>
                  <a:srgbClr val="FF0000"/>
                </a:solidFill>
              </a:rPr>
              <a:t> delineation of voluntary and involuntary acts as useful to Athenian legislators?</a:t>
            </a:r>
            <a:endParaRPr lang="en-US" dirty="0"/>
          </a:p>
          <a:p>
            <a:r>
              <a:rPr lang="en-US" dirty="0"/>
              <a:t>Why has no female snooker players ever been ranked in world top 128?</a:t>
            </a:r>
          </a:p>
          <a:p>
            <a:r>
              <a:rPr lang="en-US" dirty="0"/>
              <a:t>Childbirth and childhood in Ancient Egypt </a:t>
            </a:r>
            <a:r>
              <a:rPr lang="en-US" dirty="0">
                <a:solidFill>
                  <a:srgbClr val="FF0000"/>
                </a:solidFill>
              </a:rPr>
              <a:t>good idea, but need to identify ‘problem’ </a:t>
            </a:r>
            <a:endParaRPr lang="en-US" dirty="0"/>
          </a:p>
          <a:p>
            <a:r>
              <a:rPr lang="en-US" dirty="0"/>
              <a:t>Environmental impacts of tourism in West Wales </a:t>
            </a:r>
            <a:r>
              <a:rPr lang="en-US" dirty="0">
                <a:solidFill>
                  <a:srgbClr val="002060"/>
                </a:solidFill>
              </a:rPr>
              <a:t>nice geographical precision</a:t>
            </a:r>
            <a:endParaRPr lang="en-US" dirty="0"/>
          </a:p>
          <a:p>
            <a:r>
              <a:rPr lang="en-US" dirty="0"/>
              <a:t>Was </a:t>
            </a:r>
            <a:r>
              <a:rPr lang="en-US" dirty="0" err="1"/>
              <a:t>Waun</a:t>
            </a:r>
            <a:r>
              <a:rPr lang="en-US" dirty="0"/>
              <a:t> </a:t>
            </a:r>
            <a:r>
              <a:rPr lang="en-US" dirty="0" err="1"/>
              <a:t>Mawn</a:t>
            </a:r>
            <a:r>
              <a:rPr lang="en-US" dirty="0"/>
              <a:t> the original site for Stonehenge bluestone? </a:t>
            </a:r>
            <a:r>
              <a:rPr lang="en-US" dirty="0">
                <a:solidFill>
                  <a:srgbClr val="002060"/>
                </a:solidFill>
              </a:rPr>
              <a:t>tight</a:t>
            </a:r>
            <a:endParaRPr lang="en-US" dirty="0"/>
          </a:p>
          <a:p>
            <a:r>
              <a:rPr lang="en-US" dirty="0"/>
              <a:t>What made the Lighthouse of Alexandria a Wonder of the World? </a:t>
            </a:r>
            <a:r>
              <a:rPr lang="en-US" dirty="0">
                <a:solidFill>
                  <a:srgbClr val="FF0000"/>
                </a:solidFill>
              </a:rPr>
              <a:t>‘Wonder of the World’ is not really an ‘official’ label, and so is hard to fully evaluate</a:t>
            </a:r>
            <a:endParaRPr lang="en-US" dirty="0"/>
          </a:p>
          <a:p>
            <a:r>
              <a:rPr lang="en-GB" dirty="0"/>
              <a:t>Decline of Welsh woollen industry: </a:t>
            </a:r>
            <a:r>
              <a:rPr lang="en-GB" dirty="0" err="1"/>
              <a:t>Cellan</a:t>
            </a:r>
            <a:r>
              <a:rPr lang="en-GB" dirty="0"/>
              <a:t> factory as case study </a:t>
            </a:r>
            <a:r>
              <a:rPr lang="en-US" dirty="0">
                <a:solidFill>
                  <a:srgbClr val="002060"/>
                </a:solidFill>
              </a:rPr>
              <a:t>tight</a:t>
            </a:r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38391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2C723-D52A-4CBC-85B9-31CD1E0543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/>
              <a:t>Narrowing Focus</a:t>
            </a:r>
            <a:endParaRPr lang="en-GB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1F8CA7-3CB4-4B83-9CAA-DD979A250D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Let’s try and come up with a focused question on one of the following: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First World War</a:t>
            </a:r>
          </a:p>
          <a:p>
            <a:pPr marL="0" indent="0">
              <a:buNone/>
            </a:pPr>
            <a:r>
              <a:rPr lang="en-US" dirty="0"/>
              <a:t>Norman Britain</a:t>
            </a:r>
          </a:p>
          <a:p>
            <a:pPr marL="0" indent="0">
              <a:buNone/>
            </a:pPr>
            <a:r>
              <a:rPr lang="en-US" dirty="0"/>
              <a:t>Animal Rights</a:t>
            </a:r>
          </a:p>
          <a:p>
            <a:pPr marL="0" indent="0">
              <a:buNone/>
            </a:pPr>
            <a:r>
              <a:rPr lang="en-US" dirty="0"/>
              <a:t>Water</a:t>
            </a:r>
          </a:p>
          <a:p>
            <a:pPr marL="0" indent="0">
              <a:buNone/>
            </a:pPr>
            <a:r>
              <a:rPr lang="en-US" dirty="0"/>
              <a:t>Ancient Roman Indian Ocean Trade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80604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F7A323828CAF9489EB735D269CCCC9E" ma:contentTypeVersion="13" ma:contentTypeDescription="Create a new document." ma:contentTypeScope="" ma:versionID="7f11b34a410671f2f6a5ab58227bc3f0">
  <xsd:schema xmlns:xsd="http://www.w3.org/2001/XMLSchema" xmlns:xs="http://www.w3.org/2001/XMLSchema" xmlns:p="http://schemas.microsoft.com/office/2006/metadata/properties" xmlns:ns3="18e00798-69c8-4d73-a841-5247a1895ee0" xmlns:ns4="53eb33a0-f383-4069-9f53-0e79fd56955c" targetNamespace="http://schemas.microsoft.com/office/2006/metadata/properties" ma:root="true" ma:fieldsID="c27b843f18229e56049d961bc9af308b" ns3:_="" ns4:_="">
    <xsd:import namespace="18e00798-69c8-4d73-a841-5247a1895ee0"/>
    <xsd:import namespace="53eb33a0-f383-4069-9f53-0e79fd56955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e00798-69c8-4d73-a841-5247a1895ee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eb33a0-f383-4069-9f53-0e79fd56955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B8E4B07-1634-4B17-B925-4DAAA6BBE35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B97B64D-2DD4-4481-BF30-5AB1A6943656}">
  <ds:schemaRefs>
    <ds:schemaRef ds:uri="18e00798-69c8-4d73-a841-5247a1895ee0"/>
    <ds:schemaRef ds:uri="53eb33a0-f383-4069-9f53-0e79fd56955c"/>
    <ds:schemaRef ds:uri="http://schemas.microsoft.com/office/2006/documentManagement/types"/>
    <ds:schemaRef ds:uri="http://purl.org/dc/dcmitype/"/>
    <ds:schemaRef ds:uri="http://purl.org/dc/terms/"/>
    <ds:schemaRef ds:uri="http://purl.org/dc/elements/1.1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6CE109E2-F856-43A8-9F12-8F24B2405F2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8e00798-69c8-4d73-a841-5247a1895ee0"/>
    <ds:schemaRef ds:uri="53eb33a0-f383-4069-9f53-0e79fd56955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805</Words>
  <Application>Microsoft Office PowerPoint</Application>
  <PresentationFormat>Widescreen</PresentationFormat>
  <Paragraphs>86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-apple-system</vt:lpstr>
      <vt:lpstr>Arial</vt:lpstr>
      <vt:lpstr>Calibri</vt:lpstr>
      <vt:lpstr>Calibri Light</vt:lpstr>
      <vt:lpstr>Office Theme</vt:lpstr>
      <vt:lpstr>PowerPoint Presentation</vt:lpstr>
      <vt:lpstr>Independent Investigation</vt:lpstr>
      <vt:lpstr>Component 1: Plan Wed 19 Apr (10% module grade)</vt:lpstr>
      <vt:lpstr>Component 2: Essay Mon 29 May (90% module grade)</vt:lpstr>
      <vt:lpstr>DEADLINE not a TARGET</vt:lpstr>
      <vt:lpstr>   </vt:lpstr>
      <vt:lpstr>Why do we narrow topics?</vt:lpstr>
      <vt:lpstr>Week Commencing 28 March </vt:lpstr>
      <vt:lpstr>Tip: ‘Thinking “Essay”’</vt:lpstr>
      <vt:lpstr>Monday 27 March</vt:lpstr>
      <vt:lpstr>Wed 12 April</vt:lpstr>
      <vt:lpstr>Independent Investigations 2019/2020</vt:lpstr>
      <vt:lpstr>Independent Investigations 2019/2020</vt:lpstr>
      <vt:lpstr>Narrowing Focus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AGENDA FOR REST OF TERM CRITICAL THINKING ANALYSIS vs. DESCRIPTION</dc:title>
  <dc:creator>Alexander</dc:creator>
  <cp:lastModifiedBy>Yiying Jiao</cp:lastModifiedBy>
  <cp:revision>7</cp:revision>
  <dcterms:created xsi:type="dcterms:W3CDTF">2021-02-15T13:25:28Z</dcterms:created>
  <dcterms:modified xsi:type="dcterms:W3CDTF">2023-03-27T10:58:51Z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0x0101000F7A323828CAF9489EB735D269CCCC9E</vt:lpwstr>
  </property>
</Properties>
</file>