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6" r:id="rId1"/>
  </p:sldMasterIdLst>
  <p:sldIdLst>
    <p:sldId id="256" r:id="rId2"/>
    <p:sldId id="261" r:id="rId3"/>
    <p:sldId id="262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F62127-959B-EC2A-FF85-65EF38232255}" v="120" dt="2023-10-19T12:51:58.754"/>
    <p1510:client id="{98933B3C-807E-586B-C211-17416278874A}" v="3" dt="2023-10-19T13:03:22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26"/>
  </p:normalViewPr>
  <p:slideViewPr>
    <p:cSldViewPr snapToGrid="0">
      <p:cViewPr>
        <p:scale>
          <a:sx n="60" d="100"/>
          <a:sy n="60" d="100"/>
        </p:scale>
        <p:origin x="686" y="2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Malik (2127945)" userId="S::2127945@student.uwtsd.ac.uk::6a180916-eff6-4966-be69-2e325b14af97" providerId="AD" clId="Web-{98933B3C-807E-586B-C211-17416278874A}"/>
    <pc:docChg chg="modSld">
      <pc:chgData name="Shazia Malik (2127945)" userId="S::2127945@student.uwtsd.ac.uk::6a180916-eff6-4966-be69-2e325b14af97" providerId="AD" clId="Web-{98933B3C-807E-586B-C211-17416278874A}" dt="2023-10-19T13:03:22.176" v="2" actId="14100"/>
      <pc:docMkLst>
        <pc:docMk/>
      </pc:docMkLst>
      <pc:sldChg chg="modSp">
        <pc:chgData name="Shazia Malik (2127945)" userId="S::2127945@student.uwtsd.ac.uk::6a180916-eff6-4966-be69-2e325b14af97" providerId="AD" clId="Web-{98933B3C-807E-586B-C211-17416278874A}" dt="2023-10-19T13:03:22.176" v="2" actId="14100"/>
        <pc:sldMkLst>
          <pc:docMk/>
          <pc:sldMk cId="930462434" sldId="261"/>
        </pc:sldMkLst>
        <pc:picChg chg="mod">
          <ac:chgData name="Shazia Malik (2127945)" userId="S::2127945@student.uwtsd.ac.uk::6a180916-eff6-4966-be69-2e325b14af97" providerId="AD" clId="Web-{98933B3C-807E-586B-C211-17416278874A}" dt="2023-10-19T13:03:22.176" v="2" actId="14100"/>
          <ac:picMkLst>
            <pc:docMk/>
            <pc:sldMk cId="930462434" sldId="261"/>
            <ac:picMk id="7" creationId="{897BF82A-7BE4-8A52-1EDE-512FA670738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84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69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774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708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220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863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37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357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949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32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257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9197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956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5040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3771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0372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979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AC29B618-1665-D746-BD2A-5D98C881FA02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0D93E518-54A4-1546-A1F3-BC756D6EE3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766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CB85F-D011-7688-DED3-C42AB27E32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340" y="3584403"/>
            <a:ext cx="5967069" cy="2508259"/>
          </a:xfrm>
        </p:spPr>
        <p:txBody>
          <a:bodyPr anchor="ctr">
            <a:normAutofit/>
          </a:bodyPr>
          <a:lstStyle/>
          <a:p>
            <a: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  <a:t>Respiratory System </a:t>
            </a:r>
            <a:b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  <a:t>Introduction to Physiology </a:t>
            </a:r>
            <a:b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  <a:t>(BMHP5003_BIRM)</a:t>
            </a:r>
            <a:b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</a:br>
            <a:r>
              <a:rPr lang="en-GB" sz="2800" b="1" dirty="0">
                <a:latin typeface="Times New Roman"/>
                <a:ea typeface="Times New Roman" panose="02020603050405020304" pitchFamily="18" charset="0"/>
                <a:cs typeface="Times New Roman"/>
              </a:rPr>
              <a:t>Lecture. Raheela Shaikh</a:t>
            </a:r>
            <a:br>
              <a:rPr lang="en-GB" sz="3300" dirty="0">
                <a:latin typeface="Times New Roman"/>
                <a:ea typeface="Times New Roman" panose="02020603050405020304" pitchFamily="18" charset="0"/>
                <a:cs typeface="Times New Roman"/>
              </a:rPr>
            </a:br>
            <a:r>
              <a:rPr lang="en-GB" sz="2800" b="1" dirty="0">
                <a:latin typeface="Times New Roman"/>
                <a:cs typeface="Times New Roman"/>
              </a:rPr>
              <a:t>Student: Shazia Malik (2127945)</a:t>
            </a:r>
          </a:p>
        </p:txBody>
      </p:sp>
      <p:pic>
        <p:nvPicPr>
          <p:cNvPr id="4098" name="Picture 2" descr="Respiratory">
            <a:extLst>
              <a:ext uri="{FF2B5EF4-FFF2-40B4-BE49-F238E27FC236}">
                <a16:creationId xmlns:a16="http://schemas.microsoft.com/office/drawing/2014/main" id="{EF13D358-435E-B156-642C-4A910A47DB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69"/>
          <a:stretch/>
        </p:blipFill>
        <p:spPr bwMode="auto">
          <a:xfrm>
            <a:off x="505136" y="615707"/>
            <a:ext cx="4183380" cy="306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 skeleton of a person's body&#10;&#10;Description automatically generated">
            <a:extLst>
              <a:ext uri="{FF2B5EF4-FFF2-40B4-BE49-F238E27FC236}">
                <a16:creationId xmlns:a16="http://schemas.microsoft.com/office/drawing/2014/main" id="{40AA4CE8-3ED8-854A-26EA-25DE7A09BB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2299"/>
          <a:stretch/>
        </p:blipFill>
        <p:spPr bwMode="auto">
          <a:xfrm>
            <a:off x="4572988" y="675602"/>
            <a:ext cx="4183380" cy="306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058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4F10F-AEB7-CE18-3AD2-C0253633E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97BF82A-7BE4-8A52-1EDE-512FA67073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94" t="-548" r="-493" b="274"/>
          <a:stretch/>
        </p:blipFill>
        <p:spPr>
          <a:xfrm>
            <a:off x="0" y="631"/>
            <a:ext cx="9643164" cy="7256704"/>
          </a:xfrm>
          <a:ln>
            <a:solidFill>
              <a:srgbClr val="4472C4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700E2A-8475-DBDE-BCC7-D0C8188A807B}"/>
              </a:ext>
            </a:extLst>
          </p:cNvPr>
          <p:cNvSpPr txBox="1"/>
          <p:nvPr/>
        </p:nvSpPr>
        <p:spPr>
          <a:xfrm>
            <a:off x="1796855" y="661342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462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D02A7-83C1-E8DD-3B80-CD8570E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US" sz="4050" b="1" dirty="0"/>
              <a:t>References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BE86F90-B815-8750-B48D-9C9E39D4F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304287"/>
            <a:ext cx="7886700" cy="4106037"/>
          </a:xfrm>
        </p:spPr>
        <p:txBody>
          <a:bodyPr>
            <a:noAutofit/>
          </a:bodyPr>
          <a:lstStyle/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Hui, S., 2023. U.K. plans to raise legal smoking age each year until it applies to whole population. [online]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CTVNews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&lt;https://www.ctvnews.ca/health/u-k-plans-to-raise-legal-smoking-age-each-year-until-it-applies-to-whole-population-1.6588310#:~:text=LONDON%20%2D-,U.K.,phased%20out%20among%20young%20people.&gt; [Accessed 11 Oct. 2023]. 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Issac, H., Moloney, C., Taylor, M., and Lea, J. (2022). Mapping of modifiable factors with interdisciplinary Chronic Obstructive Pulmonary Disease (COPD) guidelines adherence to the theoretical domains framework: a systematic review. Journal of Multidisciplinary Healthcare, 47-79.</a:t>
            </a:r>
          </a:p>
          <a:p>
            <a:pPr marL="0" marR="0" algn="just"/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Charalampidis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Youroukou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Lazaridis, G., Baka, S.,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Mpoukovinas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Karavasilis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V., ... &amp;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Zarogoulidis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 (2015). Pleura space anatomy. Journal of thoracic disease, 7(Suppl 1), S27. 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MacLeod, M.,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Papi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Contoli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Beghé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B., Celli, B. R.,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Wedzicha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J. A., and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Fabbri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L. M. (2021). Chronic obstructive pulmonary disease exacerbation fundamentals: diagnosis, treatment, prevention and disease impact. Respirology, 26(6), 532-551.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Medical News Today, 2021. The importance of COPD awareness. [online]. Available at: &lt;https://www.medicalnewstoday.com/articles/copd-awareness&gt; [Accessed 11 Oct. 2023]. 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NHS, 2021. Chronic Obstructive Pulmonary Disease (COPD) Pathway. [online]. Available at: &lt;https://www.england.nhs.uk/rightcare/toolkits/chronic-obstructive-pulmonary-disease-copd-pathway/&gt; [Accessed 11 Oct. 2023].</a:t>
            </a:r>
          </a:p>
        </p:txBody>
      </p:sp>
    </p:spTree>
    <p:extLst>
      <p:ext uri="{BB962C8B-B14F-4D97-AF65-F5344CB8AC3E}">
        <p14:creationId xmlns:p14="http://schemas.microsoft.com/office/powerpoint/2010/main" val="2442025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D02A7-83C1-E8DD-3B80-CD8570E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US" sz="4050" b="1" dirty="0"/>
              <a:t>References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BE86F90-B815-8750-B48D-9C9E39D4F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304287"/>
            <a:ext cx="7886700" cy="4106037"/>
          </a:xfrm>
        </p:spPr>
        <p:txBody>
          <a:bodyPr>
            <a:noAutofit/>
          </a:bodyPr>
          <a:lstStyle/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NHS, 2022. Digital service to manage high-risk chronic obstructive pulmonary disease (COPD) patients. [online]. Available at: &lt;https://transform.england.nhs.uk/key-tools-and-info/digital-playbooks/respiratory-digital-playbook/digital-service-to-manage-high-risk-chronic-obstructive-pulmonary-disease-copd-patients/#:~:text=In%20the%20UK%2C%201.2%20million,in%208%20UK%20hospital%20admissions.&gt; [Accessed 11 Oct. 2023]. 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PCRS UK, 2021. National COPD Policy Action Plan. [online]. Available at: &lt;https://www.pcrs-uk.org/sites/default/files/National-COPD-Policy-Action-Plan.pdf&gt; [Accessed 11 Oct. 2023]. </a:t>
            </a:r>
          </a:p>
          <a:p>
            <a:pPr marL="0" marR="0" algn="just"/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Santacroce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L.,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Charitos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 A.,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Ballini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Inchingolo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Luperto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P., De Nitto, E., and Topi, S. (2020). The human respiratory system and its microbiome at a glimpse. Biology, 9(10), 318.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Song, Q., Chen, P., and Liu, X. M. (2021). The role of cigarette smoke-induced pulmonary vascular endothelial cell apoptosis in COPD. Respiratory research, 22, 1-15.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Stolz, D.,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Mkorombindo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T., Schumann, D. M.,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Agusti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Ash, S. Y.,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Bafadhel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... and Dransfield, M. T. (2022). Towards the elimination of chronic obstructive pulmonary disease: a Lancet Commission. The Lancet, 400(10356), 921-972.</a:t>
            </a:r>
          </a:p>
          <a:p>
            <a:pPr marL="0" marR="0" algn="just"/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Truumees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Kendra, M.,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Tonzola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D., Chiu, S.,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Cerrone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F., Zimmerman, D., ... and </a:t>
            </a: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Mansukhani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 (2022). The impact of a home respiratory therapist to reduce 30-day readmission rates for exacerbation of COPD. Respiratory Care, 67(6), 631-637.</a:t>
            </a:r>
          </a:p>
          <a:p>
            <a:pPr marL="0" marR="0" algn="just"/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WHO, 2023. Chronic obstructive pulmonary disease (COPD). [online]. Available at: &lt;https://www.who.int/news-room/fact-sheets/detail/chronic-obstructive-pulmonary-disease-(copd)&gt; [Accessed 11 Oct. 2023]. </a:t>
            </a:r>
          </a:p>
          <a:p>
            <a:pPr marL="0" marR="0" algn="just"/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8338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64</TotalTime>
  <Words>686</Words>
  <Application>Microsoft Office PowerPoint</Application>
  <PresentationFormat>On-screen Show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Ion Boardroom</vt:lpstr>
      <vt:lpstr>Respiratory System  Introduction to Physiology  (BMHP5003_BIRM) Lecture. Raheela Shaikh Student: Shazia Malik (2127945)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Zaigham Abbas</dc:creator>
  <cp:lastModifiedBy>Muaz Ahmad Rasheed</cp:lastModifiedBy>
  <cp:revision>59</cp:revision>
  <dcterms:created xsi:type="dcterms:W3CDTF">2023-10-09T22:55:02Z</dcterms:created>
  <dcterms:modified xsi:type="dcterms:W3CDTF">2023-10-19T13:03:23Z</dcterms:modified>
</cp:coreProperties>
</file>