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2C5F2A-C9CC-CD5F-CCBF-2493B396EE7D}" v="164" dt="2022-10-11T11:30:02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3" autoAdjust="0"/>
    <p:restoredTop sz="94660"/>
  </p:normalViewPr>
  <p:slideViewPr>
    <p:cSldViewPr snapToGrid="0">
      <p:cViewPr varScale="1">
        <p:scale>
          <a:sx n="76" d="100"/>
          <a:sy n="76" d="100"/>
        </p:scale>
        <p:origin x="28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S::k.nicholas@uwtsd.ac.uk::94ffe60b-26c7-490f-b0fd-0d7e33c2d814" providerId="AD" clId="Web-{9C2C5F2A-C9CC-CD5F-CCBF-2493B396EE7D}"/>
    <pc:docChg chg="addSld modSld">
      <pc:chgData name="Kerry Nicholas" userId="S::k.nicholas@uwtsd.ac.uk::94ffe60b-26c7-490f-b0fd-0d7e33c2d814" providerId="AD" clId="Web-{9C2C5F2A-C9CC-CD5F-CCBF-2493B396EE7D}" dt="2022-10-11T11:30:02.450" v="146" actId="1076"/>
      <pc:docMkLst>
        <pc:docMk/>
      </pc:docMkLst>
      <pc:sldChg chg="addSp modSp new">
        <pc:chgData name="Kerry Nicholas" userId="S::k.nicholas@uwtsd.ac.uk::94ffe60b-26c7-490f-b0fd-0d7e33c2d814" providerId="AD" clId="Web-{9C2C5F2A-C9CC-CD5F-CCBF-2493B396EE7D}" dt="2022-10-11T10:57:56.597" v="9" actId="1076"/>
        <pc:sldMkLst>
          <pc:docMk/>
          <pc:sldMk cId="2811680595" sldId="266"/>
        </pc:sldMkLst>
        <pc:picChg chg="add mod modCrop">
          <ac:chgData name="Kerry Nicholas" userId="S::k.nicholas@uwtsd.ac.uk::94ffe60b-26c7-490f-b0fd-0d7e33c2d814" providerId="AD" clId="Web-{9C2C5F2A-C9CC-CD5F-CCBF-2493B396EE7D}" dt="2022-10-11T10:57:56.597" v="9" actId="1076"/>
          <ac:picMkLst>
            <pc:docMk/>
            <pc:sldMk cId="2811680595" sldId="266"/>
            <ac:picMk id="2" creationId="{2F2D23ED-CDCC-4E7F-582A-B120D84EB418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0:58:59.879" v="16" actId="14100"/>
        <pc:sldMkLst>
          <pc:docMk/>
          <pc:sldMk cId="2182968737" sldId="267"/>
        </pc:sldMkLst>
        <pc:picChg chg="add mod modCrop">
          <ac:chgData name="Kerry Nicholas" userId="S::k.nicholas@uwtsd.ac.uk::94ffe60b-26c7-490f-b0fd-0d7e33c2d814" providerId="AD" clId="Web-{9C2C5F2A-C9CC-CD5F-CCBF-2493B396EE7D}" dt="2022-10-11T10:58:59.879" v="16" actId="14100"/>
          <ac:picMkLst>
            <pc:docMk/>
            <pc:sldMk cId="2182968737" sldId="267"/>
            <ac:picMk id="2" creationId="{209D5869-DD4A-0BEE-F457-93F89B618664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00:23.756" v="25" actId="1076"/>
        <pc:sldMkLst>
          <pc:docMk/>
          <pc:sldMk cId="3283427263" sldId="268"/>
        </pc:sldMkLst>
        <pc:picChg chg="add mod modCrop">
          <ac:chgData name="Kerry Nicholas" userId="S::k.nicholas@uwtsd.ac.uk::94ffe60b-26c7-490f-b0fd-0d7e33c2d814" providerId="AD" clId="Web-{9C2C5F2A-C9CC-CD5F-CCBF-2493B396EE7D}" dt="2022-10-11T11:00:23.756" v="25" actId="1076"/>
          <ac:picMkLst>
            <pc:docMk/>
            <pc:sldMk cId="3283427263" sldId="268"/>
            <ac:picMk id="2" creationId="{8CA373DA-6DFE-FDC4-4D9B-621AD3C309A3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07:28.015" v="34" actId="1076"/>
        <pc:sldMkLst>
          <pc:docMk/>
          <pc:sldMk cId="1997701945" sldId="269"/>
        </pc:sldMkLst>
        <pc:picChg chg="add mod modCrop">
          <ac:chgData name="Kerry Nicholas" userId="S::k.nicholas@uwtsd.ac.uk::94ffe60b-26c7-490f-b0fd-0d7e33c2d814" providerId="AD" clId="Web-{9C2C5F2A-C9CC-CD5F-CCBF-2493B396EE7D}" dt="2022-10-11T11:07:28.015" v="34" actId="1076"/>
          <ac:picMkLst>
            <pc:docMk/>
            <pc:sldMk cId="1997701945" sldId="269"/>
            <ac:picMk id="2" creationId="{ED431440-9064-F8EE-4554-3F81AF480DA3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08:58.158" v="44" actId="14100"/>
        <pc:sldMkLst>
          <pc:docMk/>
          <pc:sldMk cId="489713171" sldId="270"/>
        </pc:sldMkLst>
        <pc:picChg chg="add mod modCrop">
          <ac:chgData name="Kerry Nicholas" userId="S::k.nicholas@uwtsd.ac.uk::94ffe60b-26c7-490f-b0fd-0d7e33c2d814" providerId="AD" clId="Web-{9C2C5F2A-C9CC-CD5F-CCBF-2493B396EE7D}" dt="2022-10-11T11:08:58.158" v="44" actId="14100"/>
          <ac:picMkLst>
            <pc:docMk/>
            <pc:sldMk cId="489713171" sldId="270"/>
            <ac:picMk id="2" creationId="{4D4420C1-3D37-EF1B-3E8F-9DC899456EB1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10:07.503" v="52" actId="1076"/>
        <pc:sldMkLst>
          <pc:docMk/>
          <pc:sldMk cId="519546665" sldId="271"/>
        </pc:sldMkLst>
        <pc:picChg chg="add mod modCrop">
          <ac:chgData name="Kerry Nicholas" userId="S::k.nicholas@uwtsd.ac.uk::94ffe60b-26c7-490f-b0fd-0d7e33c2d814" providerId="AD" clId="Web-{9C2C5F2A-C9CC-CD5F-CCBF-2493B396EE7D}" dt="2022-10-11T11:10:07.503" v="52" actId="1076"/>
          <ac:picMkLst>
            <pc:docMk/>
            <pc:sldMk cId="519546665" sldId="271"/>
            <ac:picMk id="2" creationId="{200AAC4B-32DA-D194-0202-A04C8AB92184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13:55.789" v="58" actId="14100"/>
        <pc:sldMkLst>
          <pc:docMk/>
          <pc:sldMk cId="3005031915" sldId="272"/>
        </pc:sldMkLst>
        <pc:picChg chg="add mod modCrop">
          <ac:chgData name="Kerry Nicholas" userId="S::k.nicholas@uwtsd.ac.uk::94ffe60b-26c7-490f-b0fd-0d7e33c2d814" providerId="AD" clId="Web-{9C2C5F2A-C9CC-CD5F-CCBF-2493B396EE7D}" dt="2022-10-11T11:13:55.789" v="58" actId="14100"/>
          <ac:picMkLst>
            <pc:docMk/>
            <pc:sldMk cId="3005031915" sldId="272"/>
            <ac:picMk id="2" creationId="{05390C8C-E3D9-3FC1-C425-D9E0BBA2CAA0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17:44.841" v="66" actId="1076"/>
        <pc:sldMkLst>
          <pc:docMk/>
          <pc:sldMk cId="16935205" sldId="273"/>
        </pc:sldMkLst>
        <pc:picChg chg="add mod modCrop">
          <ac:chgData name="Kerry Nicholas" userId="S::k.nicholas@uwtsd.ac.uk::94ffe60b-26c7-490f-b0fd-0d7e33c2d814" providerId="AD" clId="Web-{9C2C5F2A-C9CC-CD5F-CCBF-2493B396EE7D}" dt="2022-10-11T11:17:44.841" v="66" actId="1076"/>
          <ac:picMkLst>
            <pc:docMk/>
            <pc:sldMk cId="16935205" sldId="273"/>
            <ac:picMk id="2" creationId="{5CBD3C70-1391-FFC5-1367-226045416C33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0:02.859" v="74" actId="1076"/>
        <pc:sldMkLst>
          <pc:docMk/>
          <pc:sldMk cId="1159493227" sldId="274"/>
        </pc:sldMkLst>
        <pc:picChg chg="add mod modCrop">
          <ac:chgData name="Kerry Nicholas" userId="S::k.nicholas@uwtsd.ac.uk::94ffe60b-26c7-490f-b0fd-0d7e33c2d814" providerId="AD" clId="Web-{9C2C5F2A-C9CC-CD5F-CCBF-2493B396EE7D}" dt="2022-10-11T11:20:02.859" v="74" actId="1076"/>
          <ac:picMkLst>
            <pc:docMk/>
            <pc:sldMk cId="1159493227" sldId="274"/>
            <ac:picMk id="2" creationId="{A4DC6697-E566-FFE5-D352-CF4AEAEA2DD1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1:23.252" v="82" actId="1076"/>
        <pc:sldMkLst>
          <pc:docMk/>
          <pc:sldMk cId="2856455232" sldId="275"/>
        </pc:sldMkLst>
        <pc:picChg chg="add mod modCrop">
          <ac:chgData name="Kerry Nicholas" userId="S::k.nicholas@uwtsd.ac.uk::94ffe60b-26c7-490f-b0fd-0d7e33c2d814" providerId="AD" clId="Web-{9C2C5F2A-C9CC-CD5F-CCBF-2493B396EE7D}" dt="2022-10-11T11:21:23.252" v="82" actId="1076"/>
          <ac:picMkLst>
            <pc:docMk/>
            <pc:sldMk cId="2856455232" sldId="275"/>
            <ac:picMk id="2" creationId="{B492A316-C9FB-A0AD-0E06-F2246F897014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3:01.488" v="90" actId="1076"/>
        <pc:sldMkLst>
          <pc:docMk/>
          <pc:sldMk cId="531885023" sldId="276"/>
        </pc:sldMkLst>
        <pc:picChg chg="add mod modCrop">
          <ac:chgData name="Kerry Nicholas" userId="S::k.nicholas@uwtsd.ac.uk::94ffe60b-26c7-490f-b0fd-0d7e33c2d814" providerId="AD" clId="Web-{9C2C5F2A-C9CC-CD5F-CCBF-2493B396EE7D}" dt="2022-10-11T11:23:01.488" v="90" actId="1076"/>
          <ac:picMkLst>
            <pc:docMk/>
            <pc:sldMk cId="531885023" sldId="276"/>
            <ac:picMk id="2" creationId="{F59C65AC-D60C-BE93-7E4A-E86838DB400C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4:30.599" v="98" actId="1076"/>
        <pc:sldMkLst>
          <pc:docMk/>
          <pc:sldMk cId="206421874" sldId="277"/>
        </pc:sldMkLst>
        <pc:picChg chg="add mod modCrop">
          <ac:chgData name="Kerry Nicholas" userId="S::k.nicholas@uwtsd.ac.uk::94ffe60b-26c7-490f-b0fd-0d7e33c2d814" providerId="AD" clId="Web-{9C2C5F2A-C9CC-CD5F-CCBF-2493B396EE7D}" dt="2022-10-11T11:24:30.599" v="98" actId="1076"/>
          <ac:picMkLst>
            <pc:docMk/>
            <pc:sldMk cId="206421874" sldId="277"/>
            <ac:picMk id="2" creationId="{20BA76C3-6E2A-E8EE-37D7-B78025C206E9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5:27.522" v="106" actId="1076"/>
        <pc:sldMkLst>
          <pc:docMk/>
          <pc:sldMk cId="3480528885" sldId="278"/>
        </pc:sldMkLst>
        <pc:picChg chg="add mod modCrop">
          <ac:chgData name="Kerry Nicholas" userId="S::k.nicholas@uwtsd.ac.uk::94ffe60b-26c7-490f-b0fd-0d7e33c2d814" providerId="AD" clId="Web-{9C2C5F2A-C9CC-CD5F-CCBF-2493B396EE7D}" dt="2022-10-11T11:25:27.522" v="106" actId="1076"/>
          <ac:picMkLst>
            <pc:docMk/>
            <pc:sldMk cId="3480528885" sldId="278"/>
            <ac:picMk id="2" creationId="{0B4474EF-DC45-3220-A1BD-C0CEB723BE34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6:38.430" v="114" actId="1076"/>
        <pc:sldMkLst>
          <pc:docMk/>
          <pc:sldMk cId="1428300996" sldId="279"/>
        </pc:sldMkLst>
        <pc:picChg chg="add mod modCrop">
          <ac:chgData name="Kerry Nicholas" userId="S::k.nicholas@uwtsd.ac.uk::94ffe60b-26c7-490f-b0fd-0d7e33c2d814" providerId="AD" clId="Web-{9C2C5F2A-C9CC-CD5F-CCBF-2493B396EE7D}" dt="2022-10-11T11:26:38.430" v="114" actId="1076"/>
          <ac:picMkLst>
            <pc:docMk/>
            <pc:sldMk cId="1428300996" sldId="279"/>
            <ac:picMk id="2" creationId="{1EA5064E-8704-FEA2-C5D1-B08FCBC15C49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7:23.478" v="122" actId="1076"/>
        <pc:sldMkLst>
          <pc:docMk/>
          <pc:sldMk cId="3001931070" sldId="280"/>
        </pc:sldMkLst>
        <pc:picChg chg="add mod modCrop">
          <ac:chgData name="Kerry Nicholas" userId="S::k.nicholas@uwtsd.ac.uk::94ffe60b-26c7-490f-b0fd-0d7e33c2d814" providerId="AD" clId="Web-{9C2C5F2A-C9CC-CD5F-CCBF-2493B396EE7D}" dt="2022-10-11T11:27:23.478" v="122" actId="1076"/>
          <ac:picMkLst>
            <pc:docMk/>
            <pc:sldMk cId="3001931070" sldId="280"/>
            <ac:picMk id="2" creationId="{092A7EA1-D18A-8E17-9712-D2848CF619AD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8:22.323" v="130" actId="1076"/>
        <pc:sldMkLst>
          <pc:docMk/>
          <pc:sldMk cId="2179495956" sldId="281"/>
        </pc:sldMkLst>
        <pc:picChg chg="add mod modCrop">
          <ac:chgData name="Kerry Nicholas" userId="S::k.nicholas@uwtsd.ac.uk::94ffe60b-26c7-490f-b0fd-0d7e33c2d814" providerId="AD" clId="Web-{9C2C5F2A-C9CC-CD5F-CCBF-2493B396EE7D}" dt="2022-10-11T11:28:22.323" v="130" actId="1076"/>
          <ac:picMkLst>
            <pc:docMk/>
            <pc:sldMk cId="2179495956" sldId="281"/>
            <ac:picMk id="2" creationId="{6C3459AE-599E-D451-77D8-455733C4AB97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29:06.433" v="138" actId="1076"/>
        <pc:sldMkLst>
          <pc:docMk/>
          <pc:sldMk cId="4191445483" sldId="282"/>
        </pc:sldMkLst>
        <pc:picChg chg="add mod modCrop">
          <ac:chgData name="Kerry Nicholas" userId="S::k.nicholas@uwtsd.ac.uk::94ffe60b-26c7-490f-b0fd-0d7e33c2d814" providerId="AD" clId="Web-{9C2C5F2A-C9CC-CD5F-CCBF-2493B396EE7D}" dt="2022-10-11T11:29:06.433" v="138" actId="1076"/>
          <ac:picMkLst>
            <pc:docMk/>
            <pc:sldMk cId="4191445483" sldId="282"/>
            <ac:picMk id="2" creationId="{4D342C69-BAD4-7220-C39A-49E10844D30D}"/>
          </ac:picMkLst>
        </pc:picChg>
      </pc:sldChg>
      <pc:sldChg chg="addSp modSp new">
        <pc:chgData name="Kerry Nicholas" userId="S::k.nicholas@uwtsd.ac.uk::94ffe60b-26c7-490f-b0fd-0d7e33c2d814" providerId="AD" clId="Web-{9C2C5F2A-C9CC-CD5F-CCBF-2493B396EE7D}" dt="2022-10-11T11:30:02.450" v="146" actId="1076"/>
        <pc:sldMkLst>
          <pc:docMk/>
          <pc:sldMk cId="2202021373" sldId="283"/>
        </pc:sldMkLst>
        <pc:picChg chg="add mod modCrop">
          <ac:chgData name="Kerry Nicholas" userId="S::k.nicholas@uwtsd.ac.uk::94ffe60b-26c7-490f-b0fd-0d7e33c2d814" providerId="AD" clId="Web-{9C2C5F2A-C9CC-CD5F-CCBF-2493B396EE7D}" dt="2022-10-11T11:30:02.450" v="146" actId="1076"/>
          <ac:picMkLst>
            <pc:docMk/>
            <pc:sldMk cId="2202021373" sldId="283"/>
            <ac:picMk id="2" creationId="{779D130F-BCA0-1733-2064-2EFC8BC250D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F9493-C5AC-E2F1-3C90-5FA21FA4EA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16395-A047-D44C-DFD4-4B16FC876D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715861-CA5F-BC2A-3422-993243D29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2713EB-2B7D-7FB5-59E4-F2715524E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BC8BBD-1031-3A68-3620-153CCCA23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12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14121-44AC-2758-C81F-F08597C33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A8684-6924-0C4A-A3DC-3F28ED148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EA5E8-555C-5614-48CB-AD887816C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BCAC72-37B2-1A45-429D-654018585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53FD1-D5AF-A000-884D-1313ABA8E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25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DD00C-7F37-4366-9838-56F8A6CF61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1AB2BF-0A42-7459-10B2-91D9D7B4EE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552C05-716A-3CB8-55BC-71D581F21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0E5C3-4B74-F05E-926B-459D9C8E8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A5E33-F3CC-D0E8-CA7B-1CBAC86CB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25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A7EBF-CAE3-DB99-9EF5-37B32AD74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0C489-15C4-23B6-34F4-EF80867C5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6D131-893E-99BC-E4D4-63AA70FF95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429030-8983-6CCF-866E-95B38FF33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9DF1C1-02ED-813F-CFEB-B526465AC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CE03EA-42AB-E069-6F21-766063CDF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42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63A0C-7CA2-D5E1-2FF4-93612B707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D26396-32E6-D0D5-176B-FD8612AA6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45D1EB-38C8-5DE7-9AF9-C377508380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A9EB93-ACCE-0842-DDEF-0F6F5D2576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8D651A-B282-0932-92BE-5C9870F013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54EC93-3E81-FEAC-7F21-B827131EE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5E7C4B-794D-A48F-C2D4-AB24B00E3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F4002F-A574-3C9E-09B1-9D7D65B70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70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DE2C4-D751-977B-B77F-FF9FDC490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8B898F-5406-5A2F-98E7-22782296E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022981-FA48-1F37-0321-C18CD6B0F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4C4259-6BBE-6AE0-A11D-055D31630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84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FCA998-CB0D-E523-3F4C-683873182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0CDC93-2630-884E-01E3-594A3CCD1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FB8AE9-C25C-5A91-FCE0-03059CD0F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533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DF40C-D6E8-1763-872B-F0688FC77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1ACEB-5194-0DDD-C6B5-526D96587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ED7107-FBB3-1204-26E9-D3ACD73D5E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617EB-9014-3AF1-DA63-2FF1F7E88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54903A-5668-D075-86A0-AD821CE414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A4A6F0-53B0-4422-FD0E-2F44E0708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47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C1728-DCB8-C9C3-1B44-A83210DCB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0B8120-C9D2-C777-0C19-BE3854A90D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92E567-D77C-79FC-D773-5ABAC7FC05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8F1DA1-4BF9-F7F4-2FEA-85081DD7E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2BB1BD-021C-10B6-9089-355B407EE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967492-49D4-BA82-8EF2-AFBDBA222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184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F7C8E-F7D2-D7A1-0BEA-1D569097B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4FBA23-9704-D61A-BA1A-B4E77FF03F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2A30F-02B2-86C8-7FD8-15CB7B1F6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86E2D-3E11-6DDD-6E70-03848F7E6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51A2B6-12F6-073D-A00F-E99254E4A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421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3F8C4F-CC4C-11DF-155B-D62E4DC4F8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A17731-4E57-2653-3C41-3B7CF767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3D94E-523E-699B-3708-A8BA72A86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32568-4BEF-7E9C-BBC3-C38C77B52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A2892-3F38-F2F3-9206-AD616FBE0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010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68DB87-FEBA-A826-191C-963FB4128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86B70B-1CD0-2D23-ECC9-B75E12AD5A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00AE7-54B7-9475-D636-DEE024AEFE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F2247-FA2B-4B98-9876-486AE8EB566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F89777-DE1E-0F68-0E75-314F713F66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BF7D8-E45F-3C7E-6F8E-15D1C6203F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26926-ABA3-490A-A80C-D319FE448A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069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A76FA73-473F-79AC-943E-9F62D7B9C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75" t="23704" r="10185" b="35555"/>
          <a:stretch/>
        </p:blipFill>
        <p:spPr>
          <a:xfrm>
            <a:off x="516919" y="120650"/>
            <a:ext cx="11158162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472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B4F127-AB12-F4B5-BC0F-8E2AF4E2E1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759" t="23355" r="10649" b="35741"/>
          <a:stretch/>
        </p:blipFill>
        <p:spPr>
          <a:xfrm>
            <a:off x="383156" y="0"/>
            <a:ext cx="1142568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251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98046C-E21E-D9D5-ABF2-313069E2CD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991" t="23519" r="10532" b="35740"/>
          <a:stretch/>
        </p:blipFill>
        <p:spPr>
          <a:xfrm>
            <a:off x="375804" y="0"/>
            <a:ext cx="114403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445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74FC55-961F-4299-CF14-B1951F2553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75" t="23704" r="10532" b="36296"/>
          <a:stretch/>
        </p:blipFill>
        <p:spPr>
          <a:xfrm>
            <a:off x="254000" y="0"/>
            <a:ext cx="1168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372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35AA4-2EE0-9622-61E1-7871C8725A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75" t="23333" r="10301" b="36112"/>
          <a:stretch/>
        </p:blipFill>
        <p:spPr>
          <a:xfrm>
            <a:off x="302712" y="0"/>
            <a:ext cx="115865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302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2E16ED-9233-6D84-CDAD-BCA8B2A82B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338" t="23333" r="11343" b="36482"/>
          <a:stretch/>
        </p:blipFill>
        <p:spPr>
          <a:xfrm>
            <a:off x="454742" y="0"/>
            <a:ext cx="112825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457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D8694C-BB9D-38B2-EAF4-645D3F8468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643" t="23519" r="10880" b="35740"/>
          <a:stretch/>
        </p:blipFill>
        <p:spPr>
          <a:xfrm>
            <a:off x="375804" y="0"/>
            <a:ext cx="114403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423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12356A-8188-E61E-C6AE-5E24949AB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643" t="23333" r="10649" b="35927"/>
          <a:stretch/>
        </p:blipFill>
        <p:spPr>
          <a:xfrm>
            <a:off x="344632" y="0"/>
            <a:ext cx="115027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844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58D1888-2DB7-AD86-55D0-CFD063432A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222" t="23519" r="10649" b="35926"/>
          <a:stretch/>
        </p:blipFill>
        <p:spPr>
          <a:xfrm>
            <a:off x="396657" y="0"/>
            <a:ext cx="113986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0039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699A90-95F7-A953-D79D-FAD77EC924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991" t="23889" r="10301" b="35741"/>
          <a:stretch/>
        </p:blipFill>
        <p:spPr>
          <a:xfrm>
            <a:off x="291867" y="0"/>
            <a:ext cx="116082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303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F2D23ED-CDCC-4E7F-582A-B120D84EB4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81" t="24695" r="8952" b="29268"/>
          <a:stretch/>
        </p:blipFill>
        <p:spPr>
          <a:xfrm>
            <a:off x="394447" y="-4482"/>
            <a:ext cx="11403121" cy="6866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6805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209D5869-DD4A-0BEE-F457-93F89B6186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30" t="24939" r="8972" b="28606"/>
          <a:stretch/>
        </p:blipFill>
        <p:spPr>
          <a:xfrm>
            <a:off x="430307" y="-4482"/>
            <a:ext cx="11322429" cy="687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968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8CA373DA-6DFE-FDC4-4D9B-621AD3C30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88" t="25176" r="9048" b="28873"/>
          <a:stretch/>
        </p:blipFill>
        <p:spPr>
          <a:xfrm>
            <a:off x="430307" y="4483"/>
            <a:ext cx="11326981" cy="684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4272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ED431440-9064-F8EE-4554-3F81AF480D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877" t="25307" r="8998" b="29141"/>
          <a:stretch/>
        </p:blipFill>
        <p:spPr>
          <a:xfrm>
            <a:off x="313766" y="-4482"/>
            <a:ext cx="11560094" cy="685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701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D4420C1-3D37-EF1B-3E8F-9DC899456E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22" t="24870" r="8871" b="29188"/>
          <a:stretch/>
        </p:blipFill>
        <p:spPr>
          <a:xfrm>
            <a:off x="385483" y="-4482"/>
            <a:ext cx="11398707" cy="6866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713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00AAC4B-32DA-D194-0202-A04C8AB921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776" t="25210" r="9384" b="28991"/>
          <a:stretch/>
        </p:blipFill>
        <p:spPr>
          <a:xfrm>
            <a:off x="448235" y="40341"/>
            <a:ext cx="11304499" cy="6813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46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5390C8C-E3D9-3FC1-C425-D9E0BBA2CA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50" t="24020" r="10131" b="28921"/>
          <a:stretch/>
        </p:blipFill>
        <p:spPr>
          <a:xfrm>
            <a:off x="654423" y="-4482"/>
            <a:ext cx="10650073" cy="682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0319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CBD3C70-1391-FFC5-1367-226045416C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40" t="25157" r="9231" b="29560"/>
          <a:stretch/>
        </p:blipFill>
        <p:spPr>
          <a:xfrm>
            <a:off x="349625" y="-4481"/>
            <a:ext cx="11492761" cy="685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52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4DC6697-E566-FFE5-D352-CF4AEAEA2D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14" t="25373" r="9531" b="28998"/>
          <a:stretch/>
        </p:blipFill>
        <p:spPr>
          <a:xfrm>
            <a:off x="394447" y="-4482"/>
            <a:ext cx="11403118" cy="687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493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492A316-C9FB-A0AD-0E06-F2246F8970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89" t="25400" r="9618" b="30435"/>
          <a:stretch/>
        </p:blipFill>
        <p:spPr>
          <a:xfrm>
            <a:off x="295836" y="76200"/>
            <a:ext cx="11600331" cy="6705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4552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59C65AC-D60C-BE93-7E4A-E86838DB40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51" t="24781" r="9357" b="29605"/>
          <a:stretch/>
        </p:blipFill>
        <p:spPr>
          <a:xfrm>
            <a:off x="439272" y="-4481"/>
            <a:ext cx="11313466" cy="685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8850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0BA76C3-6E2A-E8EE-37D7-B78025C206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43" t="25902" r="8923" b="29299"/>
          <a:stretch/>
        </p:blipFill>
        <p:spPr>
          <a:xfrm>
            <a:off x="268942" y="22412"/>
            <a:ext cx="11654121" cy="681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218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B4474EF-DC45-3220-A1BD-C0CEB723BE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94" t="25236" r="8962" b="29245"/>
          <a:stretch/>
        </p:blipFill>
        <p:spPr>
          <a:xfrm>
            <a:off x="340660" y="-4482"/>
            <a:ext cx="11501723" cy="685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5288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1EA5064E-8704-FEA2-C5D1-B08FCBC15C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43" t="26124" r="9429" b="29550"/>
          <a:stretch/>
        </p:blipFill>
        <p:spPr>
          <a:xfrm>
            <a:off x="259977" y="-4482"/>
            <a:ext cx="11672055" cy="6858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3009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92A7EA1-D18A-8E17-9712-D2848CF619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385" t="25241" r="9231" b="28902"/>
          <a:stretch/>
        </p:blipFill>
        <p:spPr>
          <a:xfrm>
            <a:off x="439271" y="-4482"/>
            <a:ext cx="11313465" cy="6862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310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6C3459AE-599E-D451-77D8-455733C4AB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97" t="25121" r="9179" b="29227"/>
          <a:stretch/>
        </p:blipFill>
        <p:spPr>
          <a:xfrm>
            <a:off x="448236" y="22412"/>
            <a:ext cx="11295534" cy="6831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4959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4D342C69-BAD4-7220-C39A-49E10844D3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1" t="25344" r="9150" b="29273"/>
          <a:stretch/>
        </p:blipFill>
        <p:spPr>
          <a:xfrm>
            <a:off x="403412" y="4482"/>
            <a:ext cx="11385182" cy="6844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4454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79D130F-BCA0-1733-2064-2EFC8BC250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5" t="25560" r="9191" b="29424"/>
          <a:stretch/>
        </p:blipFill>
        <p:spPr>
          <a:xfrm>
            <a:off x="331695" y="-2490"/>
            <a:ext cx="11519656" cy="6824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021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2" ma:contentTypeDescription="Create a new document." ma:contentTypeScope="" ma:versionID="2d96449fbc4df7bde5b2964489e7ce46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af9fa7433f37585b2a047395390a66a3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B8DF632-7CD1-41E9-B6ED-4D8F6C92C5E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9DE3A8-FC36-486C-84DC-EFACF390A2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B7C15E-2C46-497C-81C4-AA279E5895DA}">
  <ds:schemaRefs>
    <ds:schemaRef ds:uri="http://purl.org/dc/terms/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0c664b51-63af-4b9d-8d70-3880ca420fc4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0</Words>
  <Application>Microsoft Office PowerPoint</Application>
  <PresentationFormat>Widescreen</PresentationFormat>
  <Paragraphs>0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113</cp:revision>
  <dcterms:created xsi:type="dcterms:W3CDTF">2022-10-10T09:42:58Z</dcterms:created>
  <dcterms:modified xsi:type="dcterms:W3CDTF">2022-10-11T11:30:02Z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