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purl.oclc.org/ooxml/officeDocument/relationships/metadata/thumbnail" Target="docProps/thumbnail.jpeg"/><Relationship Id="rId1" Type="http://purl.oclc.org/ooxml/officeDocument/relationships/officeDocument" Target="ppt/presentation.xml"/><Relationship Id="rId4" Type="http://purl.oclc.org/ooxml/officeDocument/relationships/extendedProperties" Target="docProps/app.xml"/></Relationships>
</file>

<file path=ppt/presentation.xml><?xml version="1.0" encoding="utf-8"?>
<p:presentation xmlns:a="http://purl.oclc.org/ooxml/drawingml/main" xmlns:r="http://purl.oclc.org/ooxml/officeDocument/relationships" xmlns:p="http://purl.oclc.org/ooxml/presentationml/main" saveSubsetFonts="1" conformance="strict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purl.oclc.org/ooxml/drawingml/main" xmlns:r="http://purl.oclc.org/ooxml/officeDocument/relationships" xmlns:p="http://purl.oclc.org/ooxml/presentationml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purl.oclc.org/ooxml/drawingml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%"/>
            </a:schemeClr>
          </a:solidFill>
        </a:fill>
      </a:tcStyle>
    </a:wholeTbl>
    <a:band1H>
      <a:tcStyle>
        <a:tcBdr/>
        <a:fill>
          <a:solidFill>
            <a:schemeClr val="accent1">
              <a:tint val="40%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%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%" g="0%" b="0%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%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%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%" g="0%" b="0%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%" g="0%" b="0%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3B4B98B0-60AC-42C2-AFA5-B58CD77FA1E5}" styleName="Light Style 1 - Accent 1">
    <a:wholeTbl>
      <a:tcTxStyle>
        <a:fontRef idx="minor">
          <a:scrgbClr r="0%" g="0%" b="0%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%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%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purl.oclc.org/ooxml/drawingml/main" xmlns:r="http://purl.oclc.org/ooxml/officeDocument/relationships" xmlns:p="http://purl.oclc.org/ooxml/presentationml/main">
  <p:normalViewPr>
    <p:restoredLeft sz="15%" autoAdjust="0"/>
    <p:restoredTop sz="94.66%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purl.oclc.org/ooxml/officeDocument/relationships/slide" Target="slides/slide7.xml"/><Relationship Id="rId13" Type="http://purl.oclc.org/ooxml/officeDocument/relationships/slide" Target="slides/slide12.xml"/><Relationship Id="rId18" Type="http://schemas.microsoft.com/office/2016/11/relationships/changesInfo" Target="changesInfos/changesInfo1.xml"/><Relationship Id="rId3" Type="http://purl.oclc.org/ooxml/officeDocument/relationships/slide" Target="slides/slide2.xml"/><Relationship Id="rId7" Type="http://purl.oclc.org/ooxml/officeDocument/relationships/slide" Target="slides/slide6.xml"/><Relationship Id="rId12" Type="http://purl.oclc.org/ooxml/officeDocument/relationships/slide" Target="slides/slide11.xml"/><Relationship Id="rId17" Type="http://purl.oclc.org/ooxml/officeDocument/relationships/tableStyles" Target="tableStyles.xml"/><Relationship Id="rId2" Type="http://purl.oclc.org/ooxml/officeDocument/relationships/slide" Target="slides/slide1.xml"/><Relationship Id="rId16" Type="http://purl.oclc.org/ooxml/officeDocument/relationships/theme" Target="theme/theme1.xml"/><Relationship Id="rId1" Type="http://purl.oclc.org/ooxml/officeDocument/relationships/slideMaster" Target="slideMasters/slideMaster1.xml"/><Relationship Id="rId6" Type="http://purl.oclc.org/ooxml/officeDocument/relationships/slide" Target="slides/slide5.xml"/><Relationship Id="rId11" Type="http://purl.oclc.org/ooxml/officeDocument/relationships/slide" Target="slides/slide10.xml"/><Relationship Id="rId5" Type="http://purl.oclc.org/ooxml/officeDocument/relationships/slide" Target="slides/slide4.xml"/><Relationship Id="rId15" Type="http://purl.oclc.org/ooxml/officeDocument/relationships/viewProps" Target="viewProps.xml"/><Relationship Id="rId10" Type="http://purl.oclc.org/ooxml/officeDocument/relationships/slide" Target="slides/slide9.xml"/><Relationship Id="rId4" Type="http://purl.oclc.org/ooxml/officeDocument/relationships/slide" Target="slides/slide3.xml"/><Relationship Id="rId9" Type="http://purl.oclc.org/ooxml/officeDocument/relationships/slide" Target="slides/slide8.xml"/><Relationship Id="rId14" Type="http://purl.oclc.org/ooxml/officeDocument/relationships/presProps" Target="presProps.xml"/></Relationships>
</file>

<file path=ppt/changesInfos/changesInfo1.xml><?xml version="1.0" encoding="utf-8"?>
<pc:chgInfo xmlns:a="http://purl.oclc.org/ooxml/drawingml/main" xmlns:r="http://purl.oclc.org/ooxml/officeDocument/relationships" xmlns:ac="http://schemas.microsoft.com/office/drawing/2013/main/command" xmlns:pc="http://schemas.microsoft.com/office/powerpoint/2013/main/command">
  <pc:docChgLst>
    <pc:chgData name="Ispas Monica" userId="7bb1fb64623f572f" providerId="LiveId" clId="{B4F7B91E-1B54-4F5A-A8CB-9E3252736874}"/>
    <pc:docChg chg="modSld">
      <pc:chgData name="Ispas Monica" userId="7bb1fb64623f572f" providerId="LiveId" clId="{B4F7B91E-1B54-4F5A-A8CB-9E3252736874}" dt="2026-08-13T13:51:13.875" v="10"/>
      <pc:docMkLst>
        <pc:docMk/>
      </pc:docMkLst>
      <pc:sldChg chg="addSp modSp">
        <pc:chgData name="Ispas Monica" userId="7bb1fb64623f572f" providerId="LiveId" clId="{B4F7B91E-1B54-4F5A-A8CB-9E3252736874}" dt="2026-08-13T13:33:33.043" v="0"/>
        <pc:sldMkLst>
          <pc:docMk/>
          <pc:sldMk cId="2985015897" sldId="256"/>
        </pc:sldMkLst>
        <pc:picChg chg="add mod">
          <ac:chgData name="Ispas Monica" userId="7bb1fb64623f572f" providerId="LiveId" clId="{B4F7B91E-1B54-4F5A-A8CB-9E3252736874}" dt="2026-08-13T13:33:33.043" v="0"/>
          <ac:picMkLst>
            <pc:docMk/>
            <pc:sldMk cId="2985015897" sldId="256"/>
            <ac:picMk id="9" creationId="{40B3FAAA-888A-D5A9-8DA1-54B08979B86C}"/>
          </ac:picMkLst>
        </pc:picChg>
      </pc:sldChg>
      <pc:sldChg chg="addSp modSp">
        <pc:chgData name="Ispas Monica" userId="7bb1fb64623f572f" providerId="LiveId" clId="{B4F7B91E-1B54-4F5A-A8CB-9E3252736874}" dt="2026-08-13T13:35:29.189" v="1"/>
        <pc:sldMkLst>
          <pc:docMk/>
          <pc:sldMk cId="21634454" sldId="257"/>
        </pc:sldMkLst>
        <pc:picChg chg="add mod">
          <ac:chgData name="Ispas Monica" userId="7bb1fb64623f572f" providerId="LiveId" clId="{B4F7B91E-1B54-4F5A-A8CB-9E3252736874}" dt="2026-08-13T13:35:29.189" v="1"/>
          <ac:picMkLst>
            <pc:docMk/>
            <pc:sldMk cId="21634454" sldId="257"/>
            <ac:picMk id="9" creationId="{07779DB0-6C90-8AD2-0BE5-FED0437BC148}"/>
          </ac:picMkLst>
        </pc:picChg>
      </pc:sldChg>
      <pc:sldChg chg="addSp modSp">
        <pc:chgData name="Ispas Monica" userId="7bb1fb64623f572f" providerId="LiveId" clId="{B4F7B91E-1B54-4F5A-A8CB-9E3252736874}" dt="2026-08-13T13:37:14.155" v="2"/>
        <pc:sldMkLst>
          <pc:docMk/>
          <pc:sldMk cId="3146747949" sldId="258"/>
        </pc:sldMkLst>
        <pc:picChg chg="add mod">
          <ac:chgData name="Ispas Monica" userId="7bb1fb64623f572f" providerId="LiveId" clId="{B4F7B91E-1B54-4F5A-A8CB-9E3252736874}" dt="2026-08-13T13:37:14.155" v="2"/>
          <ac:picMkLst>
            <pc:docMk/>
            <pc:sldMk cId="3146747949" sldId="258"/>
            <ac:picMk id="5" creationId="{519F5F4B-7F17-20C7-C2B9-80F07D0B4C59}"/>
          </ac:picMkLst>
        </pc:picChg>
      </pc:sldChg>
      <pc:sldChg chg="addSp modSp">
        <pc:chgData name="Ispas Monica" userId="7bb1fb64623f572f" providerId="LiveId" clId="{B4F7B91E-1B54-4F5A-A8CB-9E3252736874}" dt="2026-08-13T13:38:53.217" v="3"/>
        <pc:sldMkLst>
          <pc:docMk/>
          <pc:sldMk cId="3109650266" sldId="259"/>
        </pc:sldMkLst>
        <pc:picChg chg="add mod">
          <ac:chgData name="Ispas Monica" userId="7bb1fb64623f572f" providerId="LiveId" clId="{B4F7B91E-1B54-4F5A-A8CB-9E3252736874}" dt="2026-08-13T13:38:53.217" v="3"/>
          <ac:picMkLst>
            <pc:docMk/>
            <pc:sldMk cId="3109650266" sldId="259"/>
            <ac:picMk id="8" creationId="{E6E839F4-A19C-C10B-4A74-E5F0E4F82695}"/>
          </ac:picMkLst>
        </pc:picChg>
      </pc:sldChg>
      <pc:sldChg chg="addSp modSp">
        <pc:chgData name="Ispas Monica" userId="7bb1fb64623f572f" providerId="LiveId" clId="{B4F7B91E-1B54-4F5A-A8CB-9E3252736874}" dt="2026-08-13T13:40:55.537" v="4"/>
        <pc:sldMkLst>
          <pc:docMk/>
          <pc:sldMk cId="2967341268" sldId="260"/>
        </pc:sldMkLst>
        <pc:picChg chg="add mod">
          <ac:chgData name="Ispas Monica" userId="7bb1fb64623f572f" providerId="LiveId" clId="{B4F7B91E-1B54-4F5A-A8CB-9E3252736874}" dt="2026-08-13T13:40:55.537" v="4"/>
          <ac:picMkLst>
            <pc:docMk/>
            <pc:sldMk cId="2967341268" sldId="260"/>
            <ac:picMk id="6" creationId="{7848BB79-7FC7-D20F-4FA2-6F230523FE26}"/>
          </ac:picMkLst>
        </pc:picChg>
      </pc:sldChg>
      <pc:sldChg chg="addSp modSp">
        <pc:chgData name="Ispas Monica" userId="7bb1fb64623f572f" providerId="LiveId" clId="{B4F7B91E-1B54-4F5A-A8CB-9E3252736874}" dt="2026-08-13T13:43:09.162" v="5"/>
        <pc:sldMkLst>
          <pc:docMk/>
          <pc:sldMk cId="61793172" sldId="261"/>
        </pc:sldMkLst>
        <pc:picChg chg="add mod">
          <ac:chgData name="Ispas Monica" userId="7bb1fb64623f572f" providerId="LiveId" clId="{B4F7B91E-1B54-4F5A-A8CB-9E3252736874}" dt="2026-08-13T13:43:09.162" v="5"/>
          <ac:picMkLst>
            <pc:docMk/>
            <pc:sldMk cId="61793172" sldId="261"/>
            <ac:picMk id="5" creationId="{59971725-F338-611C-09DA-398CDFE69605}"/>
          </ac:picMkLst>
        </pc:picChg>
      </pc:sldChg>
      <pc:sldChg chg="addSp modSp">
        <pc:chgData name="Ispas Monica" userId="7bb1fb64623f572f" providerId="LiveId" clId="{B4F7B91E-1B54-4F5A-A8CB-9E3252736874}" dt="2026-08-13T13:44:53.433" v="6"/>
        <pc:sldMkLst>
          <pc:docMk/>
          <pc:sldMk cId="4124352154" sldId="262"/>
        </pc:sldMkLst>
        <pc:picChg chg="add mod">
          <ac:chgData name="Ispas Monica" userId="7bb1fb64623f572f" providerId="LiveId" clId="{B4F7B91E-1B54-4F5A-A8CB-9E3252736874}" dt="2026-08-13T13:44:53.433" v="6"/>
          <ac:picMkLst>
            <pc:docMk/>
            <pc:sldMk cId="4124352154" sldId="262"/>
            <ac:picMk id="8" creationId="{80EFE941-5AFA-C981-AD46-E826D4C5BA3C}"/>
          </ac:picMkLst>
        </pc:picChg>
      </pc:sldChg>
      <pc:sldChg chg="addSp modSp">
        <pc:chgData name="Ispas Monica" userId="7bb1fb64623f572f" providerId="LiveId" clId="{B4F7B91E-1B54-4F5A-A8CB-9E3252736874}" dt="2026-08-13T13:46:33.099" v="7"/>
        <pc:sldMkLst>
          <pc:docMk/>
          <pc:sldMk cId="626149157" sldId="263"/>
        </pc:sldMkLst>
        <pc:picChg chg="add mod">
          <ac:chgData name="Ispas Monica" userId="7bb1fb64623f572f" providerId="LiveId" clId="{B4F7B91E-1B54-4F5A-A8CB-9E3252736874}" dt="2026-08-13T13:46:33.099" v="7"/>
          <ac:picMkLst>
            <pc:docMk/>
            <pc:sldMk cId="626149157" sldId="263"/>
            <ac:picMk id="5" creationId="{04223EB4-145A-4A1C-5D7E-C62D13596884}"/>
          </ac:picMkLst>
        </pc:picChg>
      </pc:sldChg>
      <pc:sldChg chg="addSp modSp">
        <pc:chgData name="Ispas Monica" userId="7bb1fb64623f572f" providerId="LiveId" clId="{B4F7B91E-1B54-4F5A-A8CB-9E3252736874}" dt="2026-08-13T13:48:15.647" v="8"/>
        <pc:sldMkLst>
          <pc:docMk/>
          <pc:sldMk cId="1975729623" sldId="264"/>
        </pc:sldMkLst>
        <pc:picChg chg="add mod">
          <ac:chgData name="Ispas Monica" userId="7bb1fb64623f572f" providerId="LiveId" clId="{B4F7B91E-1B54-4F5A-A8CB-9E3252736874}" dt="2026-08-13T13:48:15.647" v="8"/>
          <ac:picMkLst>
            <pc:docMk/>
            <pc:sldMk cId="1975729623" sldId="264"/>
            <ac:picMk id="7" creationId="{9FFD6E18-944A-3C58-AC1D-4EEADC09C03D}"/>
          </ac:picMkLst>
        </pc:picChg>
      </pc:sldChg>
      <pc:sldChg chg="addSp modSp">
        <pc:chgData name="Ispas Monica" userId="7bb1fb64623f572f" providerId="LiveId" clId="{B4F7B91E-1B54-4F5A-A8CB-9E3252736874}" dt="2026-08-13T13:49:56.956" v="9"/>
        <pc:sldMkLst>
          <pc:docMk/>
          <pc:sldMk cId="4289047074" sldId="265"/>
        </pc:sldMkLst>
        <pc:picChg chg="add mod">
          <ac:chgData name="Ispas Monica" userId="7bb1fb64623f572f" providerId="LiveId" clId="{B4F7B91E-1B54-4F5A-A8CB-9E3252736874}" dt="2026-08-13T13:49:56.956" v="9"/>
          <ac:picMkLst>
            <pc:docMk/>
            <pc:sldMk cId="4289047074" sldId="265"/>
            <ac:picMk id="5" creationId="{EA8AE6BB-B44C-0530-9C3D-50C87B5439CF}"/>
          </ac:picMkLst>
        </pc:picChg>
      </pc:sldChg>
      <pc:sldChg chg="addSp modSp">
        <pc:chgData name="Ispas Monica" userId="7bb1fb64623f572f" providerId="LiveId" clId="{B4F7B91E-1B54-4F5A-A8CB-9E3252736874}" dt="2026-08-13T13:51:13.875" v="10"/>
        <pc:sldMkLst>
          <pc:docMk/>
          <pc:sldMk cId="212154057" sldId="266"/>
        </pc:sldMkLst>
        <pc:picChg chg="add mod">
          <ac:chgData name="Ispas Monica" userId="7bb1fb64623f572f" providerId="LiveId" clId="{B4F7B91E-1B54-4F5A-A8CB-9E3252736874}" dt="2026-08-13T13:51:13.875" v="10"/>
          <ac:picMkLst>
            <pc:docMk/>
            <pc:sldMk cId="212154057" sldId="266"/>
            <ac:picMk id="6" creationId="{91BC9954-1452-0767-4840-9DE4BD1FD228}"/>
          </ac:picMkLst>
        </pc:picChg>
      </pc:sldChg>
    </pc:docChg>
  </pc:docChgLst>
</pc:chgInfo>
</file>

<file path=ppt/diagrams/colors1.xml><?xml version="1.0" encoding="utf-8"?>
<dgm:colorsDef xmlns:dgm="http://purl.oclc.org/ooxml/drawingml/diagram" xmlns:a="http://purl.oclc.org/ooxml/drawingml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%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%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%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%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%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%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%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%"/>
        <a:alpha val="40%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%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%"/>
      </a:schemeClr>
    </dgm:fillClrLst>
    <dgm:linClrLst meth="repeat">
      <a:schemeClr val="dk1">
        <a:alpha val="0%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purl.oclc.org/ooxml/drawingml/diagram" xmlns:a="http://purl.oclc.org/ooxml/drawingml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%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%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%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%"/>
      </a:schemeClr>
    </dgm:fillClrLst>
    <dgm:linClrLst meth="repeat">
      <a:schemeClr val="accent1">
        <a:tint val="60%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%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%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%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%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%"/>
        <a:tint val="40%"/>
      </a:schemeClr>
    </dgm:fillClrLst>
    <dgm:linClrLst meth="repeat">
      <a:schemeClr val="accent1">
        <a:alpha val="90%"/>
        <a:tint val="40%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%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%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%"/>
        <a:alpha val="40%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%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%"/>
      </a:schemeClr>
    </dgm:fillClrLst>
    <dgm:linClrLst meth="repeat">
      <a:schemeClr val="dk1">
        <a:alpha val="0%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purl.oclc.org/ooxml/drawingml/diagram" xmlns:a="http://purl.oclc.org/ooxml/drawingml/main">
  <dgm:ptLst>
    <dgm:pt modelId="{C2003DAE-9E6B-4C80-B248-878050DAF4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A14574-AC57-4E25-81AE-ABC7D2B8AC75}">
      <dgm:prSet/>
      <dgm:spPr/>
      <dgm:t>
        <a:bodyPr/>
        <a:lstStyle/>
        <a:p>
          <a:r>
            <a:rPr lang="ro-RO" b="1"/>
            <a:t>Possible effects for Sarah:</a:t>
          </a:r>
          <a:endParaRPr lang="en-US"/>
        </a:p>
      </dgm:t>
    </dgm:pt>
    <dgm:pt modelId="{D22D0FA0-743A-459B-9B68-82D14FFF083D}" type="parTrans" cxnId="{03F67568-D328-4E9D-9045-486150928E8F}">
      <dgm:prSet/>
      <dgm:spPr/>
      <dgm:t>
        <a:bodyPr/>
        <a:lstStyle/>
        <a:p>
          <a:endParaRPr lang="en-US"/>
        </a:p>
      </dgm:t>
    </dgm:pt>
    <dgm:pt modelId="{D88CF52E-A56A-485A-B96D-AC89F3552473}" type="sibTrans" cxnId="{03F67568-D328-4E9D-9045-486150928E8F}">
      <dgm:prSet/>
      <dgm:spPr/>
      <dgm:t>
        <a:bodyPr/>
        <a:lstStyle/>
        <a:p>
          <a:endParaRPr lang="en-US"/>
        </a:p>
      </dgm:t>
    </dgm:pt>
    <dgm:pt modelId="{EEA017CD-719D-4DDC-ADF5-3C26FBA5E313}">
      <dgm:prSet/>
      <dgm:spPr/>
      <dgm:t>
        <a:bodyPr/>
        <a:lstStyle/>
        <a:p>
          <a:r>
            <a:rPr lang="ro-RO"/>
            <a:t>Persistent cough </a:t>
          </a:r>
          <a:endParaRPr lang="en-US"/>
        </a:p>
      </dgm:t>
    </dgm:pt>
    <dgm:pt modelId="{656FD378-2F74-4F0E-B3F8-432F904E300C}" type="parTrans" cxnId="{90BC831F-2D39-4F4E-B9D7-00CE62E5C989}">
      <dgm:prSet/>
      <dgm:spPr/>
      <dgm:t>
        <a:bodyPr/>
        <a:lstStyle/>
        <a:p>
          <a:endParaRPr lang="en-US"/>
        </a:p>
      </dgm:t>
    </dgm:pt>
    <dgm:pt modelId="{300AED18-A6BA-4CCE-9B6D-EAE7705E45C0}" type="sibTrans" cxnId="{90BC831F-2D39-4F4E-B9D7-00CE62E5C989}">
      <dgm:prSet/>
      <dgm:spPr/>
      <dgm:t>
        <a:bodyPr/>
        <a:lstStyle/>
        <a:p>
          <a:endParaRPr lang="en-US"/>
        </a:p>
      </dgm:t>
    </dgm:pt>
    <dgm:pt modelId="{50CB38AD-08FF-4783-AAEA-23DF3DEE1499}">
      <dgm:prSet/>
      <dgm:spPr/>
      <dgm:t>
        <a:bodyPr/>
        <a:lstStyle/>
        <a:p>
          <a:r>
            <a:rPr lang="ro-RO"/>
            <a:t>Breathlessness </a:t>
          </a:r>
          <a:endParaRPr lang="en-US"/>
        </a:p>
      </dgm:t>
    </dgm:pt>
    <dgm:pt modelId="{07A8BEF3-45EA-4AF8-AFE4-771DA4651799}" type="parTrans" cxnId="{195996D1-20EC-4D1F-A5AC-6967DF942EBB}">
      <dgm:prSet/>
      <dgm:spPr/>
      <dgm:t>
        <a:bodyPr/>
        <a:lstStyle/>
        <a:p>
          <a:endParaRPr lang="en-US"/>
        </a:p>
      </dgm:t>
    </dgm:pt>
    <dgm:pt modelId="{0F3E6BE7-3C87-4F57-96FA-A9C656B2307F}" type="sibTrans" cxnId="{195996D1-20EC-4D1F-A5AC-6967DF942EBB}">
      <dgm:prSet/>
      <dgm:spPr/>
      <dgm:t>
        <a:bodyPr/>
        <a:lstStyle/>
        <a:p>
          <a:endParaRPr lang="en-US"/>
        </a:p>
      </dgm:t>
    </dgm:pt>
    <dgm:pt modelId="{9CE961D7-B5B2-45D2-BA1E-DF27A0C4DE07}">
      <dgm:prSet/>
      <dgm:spPr/>
      <dgm:t>
        <a:bodyPr/>
        <a:lstStyle/>
        <a:p>
          <a:r>
            <a:rPr lang="ro-RO"/>
            <a:t>Fatigue </a:t>
          </a:r>
          <a:endParaRPr lang="en-US"/>
        </a:p>
      </dgm:t>
    </dgm:pt>
    <dgm:pt modelId="{ACD62CEE-3F62-41CC-8F55-1753A89CF893}" type="parTrans" cxnId="{CABA3D81-A755-4C1B-87EB-6C4AB130BA56}">
      <dgm:prSet/>
      <dgm:spPr/>
      <dgm:t>
        <a:bodyPr/>
        <a:lstStyle/>
        <a:p>
          <a:endParaRPr lang="en-US"/>
        </a:p>
      </dgm:t>
    </dgm:pt>
    <dgm:pt modelId="{E84390A8-7EC5-49C6-8C29-9C5C7EA93C8B}" type="sibTrans" cxnId="{CABA3D81-A755-4C1B-87EB-6C4AB130BA56}">
      <dgm:prSet/>
      <dgm:spPr/>
      <dgm:t>
        <a:bodyPr/>
        <a:lstStyle/>
        <a:p>
          <a:endParaRPr lang="en-US"/>
        </a:p>
      </dgm:t>
    </dgm:pt>
    <dgm:pt modelId="{7D271CF3-BD03-4C95-BC56-840FBB0BD74D}">
      <dgm:prSet/>
      <dgm:spPr/>
      <dgm:t>
        <a:bodyPr/>
        <a:lstStyle/>
        <a:p>
          <a:r>
            <a:rPr lang="ro-RO"/>
            <a:t>Chest discomfort </a:t>
          </a:r>
          <a:endParaRPr lang="en-US"/>
        </a:p>
      </dgm:t>
    </dgm:pt>
    <dgm:pt modelId="{13856453-11E8-43DA-9DB5-9136F29E451D}" type="parTrans" cxnId="{14091056-BD79-4096-962D-AE1CAE46F5C2}">
      <dgm:prSet/>
      <dgm:spPr/>
      <dgm:t>
        <a:bodyPr/>
        <a:lstStyle/>
        <a:p>
          <a:endParaRPr lang="en-US"/>
        </a:p>
      </dgm:t>
    </dgm:pt>
    <dgm:pt modelId="{A57F5793-12B0-4353-BBA6-A97E0EE9ACE1}" type="sibTrans" cxnId="{14091056-BD79-4096-962D-AE1CAE46F5C2}">
      <dgm:prSet/>
      <dgm:spPr/>
      <dgm:t>
        <a:bodyPr/>
        <a:lstStyle/>
        <a:p>
          <a:endParaRPr lang="en-US"/>
        </a:p>
      </dgm:t>
    </dgm:pt>
    <dgm:pt modelId="{C17EF7AF-28D6-4771-A674-393949072FD8}">
      <dgm:prSet/>
      <dgm:spPr/>
      <dgm:t>
        <a:bodyPr/>
        <a:lstStyle/>
        <a:p>
          <a:r>
            <a:rPr lang="ro-RO"/>
            <a:t>Reduced appetite </a:t>
          </a:r>
          <a:endParaRPr lang="en-US"/>
        </a:p>
      </dgm:t>
    </dgm:pt>
    <dgm:pt modelId="{CE065846-2D5B-411A-A4D0-8D2D1DC25ABA}" type="parTrans" cxnId="{2FEF3B03-2975-4A50-8286-2523E11D4943}">
      <dgm:prSet/>
      <dgm:spPr/>
      <dgm:t>
        <a:bodyPr/>
        <a:lstStyle/>
        <a:p>
          <a:endParaRPr lang="en-US"/>
        </a:p>
      </dgm:t>
    </dgm:pt>
    <dgm:pt modelId="{0617FCB6-9E77-42F8-AA95-E308D1F52D9D}" type="sibTrans" cxnId="{2FEF3B03-2975-4A50-8286-2523E11D4943}">
      <dgm:prSet/>
      <dgm:spPr/>
      <dgm:t>
        <a:bodyPr/>
        <a:lstStyle/>
        <a:p>
          <a:endParaRPr lang="en-US"/>
        </a:p>
      </dgm:t>
    </dgm:pt>
    <dgm:pt modelId="{83F8F7BB-0E5A-44D8-BDC0-2C65FF7CD7F2}">
      <dgm:prSet/>
      <dgm:spPr/>
      <dgm:t>
        <a:bodyPr/>
        <a:lstStyle/>
        <a:p>
          <a:r>
            <a:rPr lang="ro-RO"/>
            <a:t>Reduced exercise tolerance </a:t>
          </a:r>
          <a:endParaRPr lang="en-US"/>
        </a:p>
      </dgm:t>
    </dgm:pt>
    <dgm:pt modelId="{F02C98A7-0789-4B1A-AF11-D1BBAAAAD657}" type="parTrans" cxnId="{4BB37719-B2CC-4913-8475-9AB07FA07425}">
      <dgm:prSet/>
      <dgm:spPr/>
      <dgm:t>
        <a:bodyPr/>
        <a:lstStyle/>
        <a:p>
          <a:endParaRPr lang="en-US"/>
        </a:p>
      </dgm:t>
    </dgm:pt>
    <dgm:pt modelId="{DF5C7CCD-0FAD-4A8F-9D66-44BD603DEAB7}" type="sibTrans" cxnId="{4BB37719-B2CC-4913-8475-9AB07FA07425}">
      <dgm:prSet/>
      <dgm:spPr/>
      <dgm:t>
        <a:bodyPr/>
        <a:lstStyle/>
        <a:p>
          <a:endParaRPr lang="en-US"/>
        </a:p>
      </dgm:t>
    </dgm:pt>
    <dgm:pt modelId="{756F15E1-3AA5-41C2-B0E4-1200338466A0}">
      <dgm:prSet/>
      <dgm:spPr/>
      <dgm:t>
        <a:bodyPr/>
        <a:lstStyle/>
        <a:p>
          <a:r>
            <a:rPr lang="ro-RO" b="1"/>
            <a:t>Citation:</a:t>
          </a:r>
          <a:r>
            <a:rPr lang="ro-RO"/>
            <a:t> (NHS, 2022a; NICE, 2024)</a:t>
          </a:r>
          <a:endParaRPr lang="en-US"/>
        </a:p>
      </dgm:t>
    </dgm:pt>
    <dgm:pt modelId="{896F5D8C-290E-4331-8F86-8B7ED0A93DD4}" type="parTrans" cxnId="{D83AD7D7-AE3C-4E42-A005-0E0B5822B604}">
      <dgm:prSet/>
      <dgm:spPr/>
      <dgm:t>
        <a:bodyPr/>
        <a:lstStyle/>
        <a:p>
          <a:endParaRPr lang="en-US"/>
        </a:p>
      </dgm:t>
    </dgm:pt>
    <dgm:pt modelId="{BB69E0A5-3934-491A-A37F-967C245990ED}" type="sibTrans" cxnId="{D83AD7D7-AE3C-4E42-A005-0E0B5822B604}">
      <dgm:prSet/>
      <dgm:spPr/>
      <dgm:t>
        <a:bodyPr/>
        <a:lstStyle/>
        <a:p>
          <a:endParaRPr lang="en-US"/>
        </a:p>
      </dgm:t>
    </dgm:pt>
    <dgm:pt modelId="{9389AE82-2869-4AA6-9220-440214B47BF1}" type="pres">
      <dgm:prSet presAssocID="{C2003DAE-9E6B-4C80-B248-878050DAF460}" presName="linear" presStyleCnt="0">
        <dgm:presLayoutVars>
          <dgm:animLvl val="lvl"/>
          <dgm:resizeHandles val="exact"/>
        </dgm:presLayoutVars>
      </dgm:prSet>
      <dgm:spPr/>
    </dgm:pt>
    <dgm:pt modelId="{DD99769C-8207-436F-89FE-84135FF03231}" type="pres">
      <dgm:prSet presAssocID="{18A14574-AC57-4E25-81AE-ABC7D2B8AC7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BCE89D48-BAAB-4CBB-9D8C-DFF2C72A1D2B}" type="pres">
      <dgm:prSet presAssocID="{D88CF52E-A56A-485A-B96D-AC89F3552473}" presName="spacer" presStyleCnt="0"/>
      <dgm:spPr/>
    </dgm:pt>
    <dgm:pt modelId="{F6C42745-D1F1-4D21-A7DA-CFF85F4DEACB}" type="pres">
      <dgm:prSet presAssocID="{EEA017CD-719D-4DDC-ADF5-3C26FBA5E31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763BB18-0CA8-4E4C-82D8-1DB58BE11785}" type="pres">
      <dgm:prSet presAssocID="{300AED18-A6BA-4CCE-9B6D-EAE7705E45C0}" presName="spacer" presStyleCnt="0"/>
      <dgm:spPr/>
    </dgm:pt>
    <dgm:pt modelId="{B522CAF3-6EB7-4A47-AD91-9D6A21849AB5}" type="pres">
      <dgm:prSet presAssocID="{50CB38AD-08FF-4783-AAEA-23DF3DEE149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109AAA4C-7283-4C23-8770-A200C5B4EEF1}" type="pres">
      <dgm:prSet presAssocID="{0F3E6BE7-3C87-4F57-96FA-A9C656B2307F}" presName="spacer" presStyleCnt="0"/>
      <dgm:spPr/>
    </dgm:pt>
    <dgm:pt modelId="{8A828BEC-0928-4D05-87CC-5567A17E29A0}" type="pres">
      <dgm:prSet presAssocID="{9CE961D7-B5B2-45D2-BA1E-DF27A0C4DE0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8F6F3D6-ED5E-4664-A4C2-1338F7AE1972}" type="pres">
      <dgm:prSet presAssocID="{E84390A8-7EC5-49C6-8C29-9C5C7EA93C8B}" presName="spacer" presStyleCnt="0"/>
      <dgm:spPr/>
    </dgm:pt>
    <dgm:pt modelId="{3108E9B5-D85C-4F33-AF7C-0D4FFA6A032A}" type="pres">
      <dgm:prSet presAssocID="{7D271CF3-BD03-4C95-BC56-840FBB0BD74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AE64F63D-3C0B-48F2-9667-D944FF3E67C6}" type="pres">
      <dgm:prSet presAssocID="{A57F5793-12B0-4353-BBA6-A97E0EE9ACE1}" presName="spacer" presStyleCnt="0"/>
      <dgm:spPr/>
    </dgm:pt>
    <dgm:pt modelId="{383D247E-F09C-4C07-A520-6E15FD8526AB}" type="pres">
      <dgm:prSet presAssocID="{C17EF7AF-28D6-4771-A674-393949072FD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C184EE0-2EE1-4B4A-9038-8B58D2C6F115}" type="pres">
      <dgm:prSet presAssocID="{0617FCB6-9E77-42F8-AA95-E308D1F52D9D}" presName="spacer" presStyleCnt="0"/>
      <dgm:spPr/>
    </dgm:pt>
    <dgm:pt modelId="{46E0CB4D-0F64-4EB2-98FD-99D1F267533A}" type="pres">
      <dgm:prSet presAssocID="{83F8F7BB-0E5A-44D8-BDC0-2C65FF7CD7F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0FFE2A73-E348-4250-8E6E-BB3D977323C8}" type="pres">
      <dgm:prSet presAssocID="{DF5C7CCD-0FAD-4A8F-9D66-44BD603DEAB7}" presName="spacer" presStyleCnt="0"/>
      <dgm:spPr/>
    </dgm:pt>
    <dgm:pt modelId="{7A95ED1C-3F05-42C7-9D9A-290923E44684}" type="pres">
      <dgm:prSet presAssocID="{756F15E1-3AA5-41C2-B0E4-1200338466A0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FEF3B03-2975-4A50-8286-2523E11D4943}" srcId="{C2003DAE-9E6B-4C80-B248-878050DAF460}" destId="{C17EF7AF-28D6-4771-A674-393949072FD8}" srcOrd="5" destOrd="0" parTransId="{CE065846-2D5B-411A-A4D0-8D2D1DC25ABA}" sibTransId="{0617FCB6-9E77-42F8-AA95-E308D1F52D9D}"/>
    <dgm:cxn modelId="{4BB37719-B2CC-4913-8475-9AB07FA07425}" srcId="{C2003DAE-9E6B-4C80-B248-878050DAF460}" destId="{83F8F7BB-0E5A-44D8-BDC0-2C65FF7CD7F2}" srcOrd="6" destOrd="0" parTransId="{F02C98A7-0789-4B1A-AF11-D1BBAAAAD657}" sibTransId="{DF5C7CCD-0FAD-4A8F-9D66-44BD603DEAB7}"/>
    <dgm:cxn modelId="{D72E311E-704C-4E27-A5EB-EE75C015D547}" type="presOf" srcId="{C17EF7AF-28D6-4771-A674-393949072FD8}" destId="{383D247E-F09C-4C07-A520-6E15FD8526AB}" srcOrd="0" destOrd="0" presId="urn:microsoft.com/office/officeart/2005/8/layout/vList2"/>
    <dgm:cxn modelId="{90BC831F-2D39-4F4E-B9D7-00CE62E5C989}" srcId="{C2003DAE-9E6B-4C80-B248-878050DAF460}" destId="{EEA017CD-719D-4DDC-ADF5-3C26FBA5E313}" srcOrd="1" destOrd="0" parTransId="{656FD378-2F74-4F0E-B3F8-432F904E300C}" sibTransId="{300AED18-A6BA-4CCE-9B6D-EAE7705E45C0}"/>
    <dgm:cxn modelId="{B042962B-F6D2-4928-AEB8-D3D3F705063E}" type="presOf" srcId="{18A14574-AC57-4E25-81AE-ABC7D2B8AC75}" destId="{DD99769C-8207-436F-89FE-84135FF03231}" srcOrd="0" destOrd="0" presId="urn:microsoft.com/office/officeart/2005/8/layout/vList2"/>
    <dgm:cxn modelId="{58D1823B-437D-4772-8735-D8362C885F18}" type="presOf" srcId="{7D271CF3-BD03-4C95-BC56-840FBB0BD74D}" destId="{3108E9B5-D85C-4F33-AF7C-0D4FFA6A032A}" srcOrd="0" destOrd="0" presId="urn:microsoft.com/office/officeart/2005/8/layout/vList2"/>
    <dgm:cxn modelId="{348CE65C-F848-4F8C-97F7-85A9D8EE425B}" type="presOf" srcId="{EEA017CD-719D-4DDC-ADF5-3C26FBA5E313}" destId="{F6C42745-D1F1-4D21-A7DA-CFF85F4DEACB}" srcOrd="0" destOrd="0" presId="urn:microsoft.com/office/officeart/2005/8/layout/vList2"/>
    <dgm:cxn modelId="{03F67568-D328-4E9D-9045-486150928E8F}" srcId="{C2003DAE-9E6B-4C80-B248-878050DAF460}" destId="{18A14574-AC57-4E25-81AE-ABC7D2B8AC75}" srcOrd="0" destOrd="0" parTransId="{D22D0FA0-743A-459B-9B68-82D14FFF083D}" sibTransId="{D88CF52E-A56A-485A-B96D-AC89F3552473}"/>
    <dgm:cxn modelId="{6F74FB69-83CF-4F89-9A40-247AC42CA4C5}" type="presOf" srcId="{756F15E1-3AA5-41C2-B0E4-1200338466A0}" destId="{7A95ED1C-3F05-42C7-9D9A-290923E44684}" srcOrd="0" destOrd="0" presId="urn:microsoft.com/office/officeart/2005/8/layout/vList2"/>
    <dgm:cxn modelId="{C3CF3354-2061-4DCA-AB7A-231352B42390}" type="presOf" srcId="{9CE961D7-B5B2-45D2-BA1E-DF27A0C4DE07}" destId="{8A828BEC-0928-4D05-87CC-5567A17E29A0}" srcOrd="0" destOrd="0" presId="urn:microsoft.com/office/officeart/2005/8/layout/vList2"/>
    <dgm:cxn modelId="{14091056-BD79-4096-962D-AE1CAE46F5C2}" srcId="{C2003DAE-9E6B-4C80-B248-878050DAF460}" destId="{7D271CF3-BD03-4C95-BC56-840FBB0BD74D}" srcOrd="4" destOrd="0" parTransId="{13856453-11E8-43DA-9DB5-9136F29E451D}" sibTransId="{A57F5793-12B0-4353-BBA6-A97E0EE9ACE1}"/>
    <dgm:cxn modelId="{CABA3D81-A755-4C1B-87EB-6C4AB130BA56}" srcId="{C2003DAE-9E6B-4C80-B248-878050DAF460}" destId="{9CE961D7-B5B2-45D2-BA1E-DF27A0C4DE07}" srcOrd="3" destOrd="0" parTransId="{ACD62CEE-3F62-41CC-8F55-1753A89CF893}" sibTransId="{E84390A8-7EC5-49C6-8C29-9C5C7EA93C8B}"/>
    <dgm:cxn modelId="{6C8278AB-AE12-4846-82AE-8ED4C3D073D9}" type="presOf" srcId="{50CB38AD-08FF-4783-AAEA-23DF3DEE1499}" destId="{B522CAF3-6EB7-4A47-AD91-9D6A21849AB5}" srcOrd="0" destOrd="0" presId="urn:microsoft.com/office/officeart/2005/8/layout/vList2"/>
    <dgm:cxn modelId="{27AB0CAC-0234-4AF3-876A-00E22A705262}" type="presOf" srcId="{C2003DAE-9E6B-4C80-B248-878050DAF460}" destId="{9389AE82-2869-4AA6-9220-440214B47BF1}" srcOrd="0" destOrd="0" presId="urn:microsoft.com/office/officeart/2005/8/layout/vList2"/>
    <dgm:cxn modelId="{B3D2CBAC-7979-432C-9BF9-A0833BDFE334}" type="presOf" srcId="{83F8F7BB-0E5A-44D8-BDC0-2C65FF7CD7F2}" destId="{46E0CB4D-0F64-4EB2-98FD-99D1F267533A}" srcOrd="0" destOrd="0" presId="urn:microsoft.com/office/officeart/2005/8/layout/vList2"/>
    <dgm:cxn modelId="{195996D1-20EC-4D1F-A5AC-6967DF942EBB}" srcId="{C2003DAE-9E6B-4C80-B248-878050DAF460}" destId="{50CB38AD-08FF-4783-AAEA-23DF3DEE1499}" srcOrd="2" destOrd="0" parTransId="{07A8BEF3-45EA-4AF8-AFE4-771DA4651799}" sibTransId="{0F3E6BE7-3C87-4F57-96FA-A9C656B2307F}"/>
    <dgm:cxn modelId="{D83AD7D7-AE3C-4E42-A005-0E0B5822B604}" srcId="{C2003DAE-9E6B-4C80-B248-878050DAF460}" destId="{756F15E1-3AA5-41C2-B0E4-1200338466A0}" srcOrd="7" destOrd="0" parTransId="{896F5D8C-290E-4331-8F86-8B7ED0A93DD4}" sibTransId="{BB69E0A5-3934-491A-A37F-967C245990ED}"/>
    <dgm:cxn modelId="{1026006C-07F4-42BB-BAB4-6795A2CDB871}" type="presParOf" srcId="{9389AE82-2869-4AA6-9220-440214B47BF1}" destId="{DD99769C-8207-436F-89FE-84135FF03231}" srcOrd="0" destOrd="0" presId="urn:microsoft.com/office/officeart/2005/8/layout/vList2"/>
    <dgm:cxn modelId="{8479730F-9AD1-4866-AB5D-2A8ADCE3D73E}" type="presParOf" srcId="{9389AE82-2869-4AA6-9220-440214B47BF1}" destId="{BCE89D48-BAAB-4CBB-9D8C-DFF2C72A1D2B}" srcOrd="1" destOrd="0" presId="urn:microsoft.com/office/officeart/2005/8/layout/vList2"/>
    <dgm:cxn modelId="{21B975FC-1CDB-44E6-BBF1-7DC27FB85883}" type="presParOf" srcId="{9389AE82-2869-4AA6-9220-440214B47BF1}" destId="{F6C42745-D1F1-4D21-A7DA-CFF85F4DEACB}" srcOrd="2" destOrd="0" presId="urn:microsoft.com/office/officeart/2005/8/layout/vList2"/>
    <dgm:cxn modelId="{6AB6C175-1387-493D-B45F-7FB6E5BB5D6A}" type="presParOf" srcId="{9389AE82-2869-4AA6-9220-440214B47BF1}" destId="{C763BB18-0CA8-4E4C-82D8-1DB58BE11785}" srcOrd="3" destOrd="0" presId="urn:microsoft.com/office/officeart/2005/8/layout/vList2"/>
    <dgm:cxn modelId="{B697B53C-07D5-47FB-8B6F-78FA84308EFD}" type="presParOf" srcId="{9389AE82-2869-4AA6-9220-440214B47BF1}" destId="{B522CAF3-6EB7-4A47-AD91-9D6A21849AB5}" srcOrd="4" destOrd="0" presId="urn:microsoft.com/office/officeart/2005/8/layout/vList2"/>
    <dgm:cxn modelId="{8C0009D5-C9B7-4F4E-B213-B253EB2A75F9}" type="presParOf" srcId="{9389AE82-2869-4AA6-9220-440214B47BF1}" destId="{109AAA4C-7283-4C23-8770-A200C5B4EEF1}" srcOrd="5" destOrd="0" presId="urn:microsoft.com/office/officeart/2005/8/layout/vList2"/>
    <dgm:cxn modelId="{CEDD379C-0DFE-4E9E-A8EF-65B37AA0B228}" type="presParOf" srcId="{9389AE82-2869-4AA6-9220-440214B47BF1}" destId="{8A828BEC-0928-4D05-87CC-5567A17E29A0}" srcOrd="6" destOrd="0" presId="urn:microsoft.com/office/officeart/2005/8/layout/vList2"/>
    <dgm:cxn modelId="{1B7949A3-9315-49D7-8E50-390D73E87394}" type="presParOf" srcId="{9389AE82-2869-4AA6-9220-440214B47BF1}" destId="{A8F6F3D6-ED5E-4664-A4C2-1338F7AE1972}" srcOrd="7" destOrd="0" presId="urn:microsoft.com/office/officeart/2005/8/layout/vList2"/>
    <dgm:cxn modelId="{FBD00FC1-364C-4D82-A9A6-1B30F13273F2}" type="presParOf" srcId="{9389AE82-2869-4AA6-9220-440214B47BF1}" destId="{3108E9B5-D85C-4F33-AF7C-0D4FFA6A032A}" srcOrd="8" destOrd="0" presId="urn:microsoft.com/office/officeart/2005/8/layout/vList2"/>
    <dgm:cxn modelId="{EA9FBBA1-7A68-45CD-9524-556EF9C86F8C}" type="presParOf" srcId="{9389AE82-2869-4AA6-9220-440214B47BF1}" destId="{AE64F63D-3C0B-48F2-9667-D944FF3E67C6}" srcOrd="9" destOrd="0" presId="urn:microsoft.com/office/officeart/2005/8/layout/vList2"/>
    <dgm:cxn modelId="{8AE287AF-F07A-4AC0-8967-5B0134A1517D}" type="presParOf" srcId="{9389AE82-2869-4AA6-9220-440214B47BF1}" destId="{383D247E-F09C-4C07-A520-6E15FD8526AB}" srcOrd="10" destOrd="0" presId="urn:microsoft.com/office/officeart/2005/8/layout/vList2"/>
    <dgm:cxn modelId="{24C2BE47-BA74-4E63-884B-D830D62D664B}" type="presParOf" srcId="{9389AE82-2869-4AA6-9220-440214B47BF1}" destId="{6C184EE0-2EE1-4B4A-9038-8B58D2C6F115}" srcOrd="11" destOrd="0" presId="urn:microsoft.com/office/officeart/2005/8/layout/vList2"/>
    <dgm:cxn modelId="{1A289883-111F-468A-BF73-39AE26371B35}" type="presParOf" srcId="{9389AE82-2869-4AA6-9220-440214B47BF1}" destId="{46E0CB4D-0F64-4EB2-98FD-99D1F267533A}" srcOrd="12" destOrd="0" presId="urn:microsoft.com/office/officeart/2005/8/layout/vList2"/>
    <dgm:cxn modelId="{9D9AF96F-90E5-441B-A8F7-3864F87E44C4}" type="presParOf" srcId="{9389AE82-2869-4AA6-9220-440214B47BF1}" destId="{0FFE2A73-E348-4250-8E6E-BB3D977323C8}" srcOrd="13" destOrd="0" presId="urn:microsoft.com/office/officeart/2005/8/layout/vList2"/>
    <dgm:cxn modelId="{671134AE-D161-44C3-9723-8C0C35DFCBB8}" type="presParOf" srcId="{9389AE82-2869-4AA6-9220-440214B47BF1}" destId="{7A95ED1C-3F05-42C7-9D9A-290923E4468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purl.oclc.org/ooxml/drawingml/diagram" xmlns:a="http://purl.oclc.org/ooxml/drawingml/main">
  <dgm:ptLst>
    <dgm:pt modelId="{44296A93-C7E3-4574-AA0E-419F2E0AE8D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BE2AE7-DC2C-4470-B956-9D6E4F3139DE}">
      <dgm:prSet/>
      <dgm:spPr/>
      <dgm:t>
        <a:bodyPr/>
        <a:lstStyle/>
        <a:p>
          <a:r>
            <a:rPr lang="ro-RO" b="1"/>
            <a:t>Smoking</a:t>
          </a:r>
          <a:endParaRPr lang="en-US"/>
        </a:p>
      </dgm:t>
    </dgm:pt>
    <dgm:pt modelId="{6CF72848-7104-4047-8474-E964CF737F28}" type="parTrans" cxnId="{D915A566-A8BD-4812-8AA7-5CE0ACC8B8A9}">
      <dgm:prSet/>
      <dgm:spPr/>
      <dgm:t>
        <a:bodyPr/>
        <a:lstStyle/>
        <a:p>
          <a:endParaRPr lang="en-US"/>
        </a:p>
      </dgm:t>
    </dgm:pt>
    <dgm:pt modelId="{36E931A7-4371-4EA0-B830-E14C6EFF5251}" type="sibTrans" cxnId="{D915A566-A8BD-4812-8AA7-5CE0ACC8B8A9}">
      <dgm:prSet/>
      <dgm:spPr/>
      <dgm:t>
        <a:bodyPr/>
        <a:lstStyle/>
        <a:p>
          <a:endParaRPr lang="en-US"/>
        </a:p>
      </dgm:t>
    </dgm:pt>
    <dgm:pt modelId="{DCBD7BD7-0E3A-49CB-858D-8597846A1764}">
      <dgm:prSet/>
      <dgm:spPr/>
      <dgm:t>
        <a:bodyPr/>
        <a:lstStyle/>
        <a:p>
          <a:r>
            <a:rPr lang="ro-RO"/>
            <a:t>Started at age 20 </a:t>
          </a:r>
          <a:endParaRPr lang="en-US"/>
        </a:p>
      </dgm:t>
    </dgm:pt>
    <dgm:pt modelId="{F83F4AE0-628E-44EC-B679-571CD25985F6}" type="parTrans" cxnId="{0B968035-5540-41F8-A8E2-E3D2BEFAC05C}">
      <dgm:prSet/>
      <dgm:spPr/>
      <dgm:t>
        <a:bodyPr/>
        <a:lstStyle/>
        <a:p>
          <a:endParaRPr lang="en-US"/>
        </a:p>
      </dgm:t>
    </dgm:pt>
    <dgm:pt modelId="{A39BA63D-0F8E-4A9F-AE52-5E3990EA8754}" type="sibTrans" cxnId="{0B968035-5540-41F8-A8E2-E3D2BEFAC05C}">
      <dgm:prSet/>
      <dgm:spPr/>
      <dgm:t>
        <a:bodyPr/>
        <a:lstStyle/>
        <a:p>
          <a:endParaRPr lang="en-US"/>
        </a:p>
      </dgm:t>
    </dgm:pt>
    <dgm:pt modelId="{460775C4-81F3-4EEA-BCD1-6494EBA15529}">
      <dgm:prSet/>
      <dgm:spPr/>
      <dgm:t>
        <a:bodyPr/>
        <a:lstStyle/>
        <a:p>
          <a:r>
            <a:rPr lang="ro-RO"/>
            <a:t>Previously 15–20 cigarettes/day </a:t>
          </a:r>
          <a:endParaRPr lang="en-US"/>
        </a:p>
      </dgm:t>
    </dgm:pt>
    <dgm:pt modelId="{BA50874A-AA8E-41CD-83EE-E220D3D2AB4A}" type="parTrans" cxnId="{D166B2DF-8109-4098-A783-E6C590EFAF84}">
      <dgm:prSet/>
      <dgm:spPr/>
      <dgm:t>
        <a:bodyPr/>
        <a:lstStyle/>
        <a:p>
          <a:endParaRPr lang="en-US"/>
        </a:p>
      </dgm:t>
    </dgm:pt>
    <dgm:pt modelId="{E62B7211-F8D0-43FA-A0DE-299BE1432533}" type="sibTrans" cxnId="{D166B2DF-8109-4098-A783-E6C590EFAF84}">
      <dgm:prSet/>
      <dgm:spPr/>
      <dgm:t>
        <a:bodyPr/>
        <a:lstStyle/>
        <a:p>
          <a:endParaRPr lang="en-US"/>
        </a:p>
      </dgm:t>
    </dgm:pt>
    <dgm:pt modelId="{B9AFCDA8-3B0F-4EB2-BB12-AECD8CE0A280}">
      <dgm:prSet/>
      <dgm:spPr/>
      <dgm:t>
        <a:bodyPr/>
        <a:lstStyle/>
        <a:p>
          <a:r>
            <a:rPr lang="ro-RO"/>
            <a:t>Currently around 10/day </a:t>
          </a:r>
          <a:endParaRPr lang="en-US"/>
        </a:p>
      </dgm:t>
    </dgm:pt>
    <dgm:pt modelId="{8AB624C1-C52C-494E-A235-EC6434FBBFE9}" type="parTrans" cxnId="{28326679-A65A-4DC2-91AC-6E8587A9C7CA}">
      <dgm:prSet/>
      <dgm:spPr/>
      <dgm:t>
        <a:bodyPr/>
        <a:lstStyle/>
        <a:p>
          <a:endParaRPr lang="en-US"/>
        </a:p>
      </dgm:t>
    </dgm:pt>
    <dgm:pt modelId="{380D4D35-4B3F-4734-B69B-8CA2D5183DBC}" type="sibTrans" cxnId="{28326679-A65A-4DC2-91AC-6E8587A9C7CA}">
      <dgm:prSet/>
      <dgm:spPr/>
      <dgm:t>
        <a:bodyPr/>
        <a:lstStyle/>
        <a:p>
          <a:endParaRPr lang="en-US"/>
        </a:p>
      </dgm:t>
    </dgm:pt>
    <dgm:pt modelId="{BB5E33F4-437C-4B29-A9B4-8CF86CA9FD09}">
      <dgm:prSet/>
      <dgm:spPr/>
      <dgm:t>
        <a:bodyPr/>
        <a:lstStyle/>
        <a:p>
          <a:r>
            <a:rPr lang="ro-RO"/>
            <a:t>Wants to stop but finds smoking helps when stressed </a:t>
          </a:r>
          <a:endParaRPr lang="en-US"/>
        </a:p>
      </dgm:t>
    </dgm:pt>
    <dgm:pt modelId="{4C37F2DA-D393-413B-B449-A682A633C46E}" type="parTrans" cxnId="{E575185E-9DCD-48A4-8EE3-70B77953966E}">
      <dgm:prSet/>
      <dgm:spPr/>
      <dgm:t>
        <a:bodyPr/>
        <a:lstStyle/>
        <a:p>
          <a:endParaRPr lang="en-US"/>
        </a:p>
      </dgm:t>
    </dgm:pt>
    <dgm:pt modelId="{902E713F-D6D0-41A2-8226-18C0A293D81D}" type="sibTrans" cxnId="{E575185E-9DCD-48A4-8EE3-70B77953966E}">
      <dgm:prSet/>
      <dgm:spPr/>
      <dgm:t>
        <a:bodyPr/>
        <a:lstStyle/>
        <a:p>
          <a:endParaRPr lang="en-US"/>
        </a:p>
      </dgm:t>
    </dgm:pt>
    <dgm:pt modelId="{337790E5-749A-4620-873C-E8FCE3CAC91C}">
      <dgm:prSet/>
      <dgm:spPr/>
      <dgm:t>
        <a:bodyPr/>
        <a:lstStyle/>
        <a:p>
          <a:r>
            <a:rPr lang="ro-RO" b="1"/>
            <a:t>Diet</a:t>
          </a:r>
          <a:endParaRPr lang="en-US"/>
        </a:p>
      </dgm:t>
    </dgm:pt>
    <dgm:pt modelId="{48F680C2-1B12-4CD1-868B-95AF8B90D65F}" type="parTrans" cxnId="{5A9681C7-8905-4FB2-8934-9235686C2CA6}">
      <dgm:prSet/>
      <dgm:spPr/>
      <dgm:t>
        <a:bodyPr/>
        <a:lstStyle/>
        <a:p>
          <a:endParaRPr lang="en-US"/>
        </a:p>
      </dgm:t>
    </dgm:pt>
    <dgm:pt modelId="{0814FF32-23FE-47D3-B661-54BB71093609}" type="sibTrans" cxnId="{5A9681C7-8905-4FB2-8934-9235686C2CA6}">
      <dgm:prSet/>
      <dgm:spPr/>
      <dgm:t>
        <a:bodyPr/>
        <a:lstStyle/>
        <a:p>
          <a:endParaRPr lang="en-US"/>
        </a:p>
      </dgm:t>
    </dgm:pt>
    <dgm:pt modelId="{734F8AC1-824D-4D0C-A110-DD9ECF8B0B52}">
      <dgm:prSet/>
      <dgm:spPr/>
      <dgm:t>
        <a:bodyPr/>
        <a:lstStyle/>
        <a:p>
          <a:r>
            <a:rPr lang="ro-RO"/>
            <a:t>Often skips breakfast </a:t>
          </a:r>
          <a:endParaRPr lang="en-US"/>
        </a:p>
      </dgm:t>
    </dgm:pt>
    <dgm:pt modelId="{CAA5BB2E-2F25-4946-83FC-A17F6E139C2D}" type="parTrans" cxnId="{747CCAE8-485A-497C-B922-73137FC8F2CD}">
      <dgm:prSet/>
      <dgm:spPr/>
      <dgm:t>
        <a:bodyPr/>
        <a:lstStyle/>
        <a:p>
          <a:endParaRPr lang="en-US"/>
        </a:p>
      </dgm:t>
    </dgm:pt>
    <dgm:pt modelId="{86547F2E-33DA-4765-81EE-99EED83F7599}" type="sibTrans" cxnId="{747CCAE8-485A-497C-B922-73137FC8F2CD}">
      <dgm:prSet/>
      <dgm:spPr/>
      <dgm:t>
        <a:bodyPr/>
        <a:lstStyle/>
        <a:p>
          <a:endParaRPr lang="en-US"/>
        </a:p>
      </dgm:t>
    </dgm:pt>
    <dgm:pt modelId="{ACD83EC9-1C30-4878-9E84-C4B45C09B639}">
      <dgm:prSet/>
      <dgm:spPr/>
      <dgm:t>
        <a:bodyPr/>
        <a:lstStyle/>
        <a:p>
          <a:r>
            <a:rPr lang="ro-RO"/>
            <a:t>Convenience meals several times/week </a:t>
          </a:r>
          <a:endParaRPr lang="en-US"/>
        </a:p>
      </dgm:t>
    </dgm:pt>
    <dgm:pt modelId="{A6892BA5-C921-4607-91DA-3FC897BF5AE4}" type="parTrans" cxnId="{ABAA26C5-81B0-47B9-A9E7-5E4A788FFED7}">
      <dgm:prSet/>
      <dgm:spPr/>
      <dgm:t>
        <a:bodyPr/>
        <a:lstStyle/>
        <a:p>
          <a:endParaRPr lang="en-US"/>
        </a:p>
      </dgm:t>
    </dgm:pt>
    <dgm:pt modelId="{94089547-B4E4-4874-B9F4-79524581E8ED}" type="sibTrans" cxnId="{ABAA26C5-81B0-47B9-A9E7-5E4A788FFED7}">
      <dgm:prSet/>
      <dgm:spPr/>
      <dgm:t>
        <a:bodyPr/>
        <a:lstStyle/>
        <a:p>
          <a:endParaRPr lang="en-US"/>
        </a:p>
      </dgm:t>
    </dgm:pt>
    <dgm:pt modelId="{ABF957E1-3A49-4A46-9FC3-0DDF7586DC91}">
      <dgm:prSet/>
      <dgm:spPr/>
      <dgm:t>
        <a:bodyPr/>
        <a:lstStyle/>
        <a:p>
          <a:r>
            <a:rPr lang="ro-RO"/>
            <a:t>Low fruit and vegetable intake </a:t>
          </a:r>
          <a:endParaRPr lang="en-US"/>
        </a:p>
      </dgm:t>
    </dgm:pt>
    <dgm:pt modelId="{59F03B98-B4BC-4AEB-A89A-8F6FE10105F0}" type="parTrans" cxnId="{3EABF88C-4503-43EB-BC6A-B5C424108078}">
      <dgm:prSet/>
      <dgm:spPr/>
      <dgm:t>
        <a:bodyPr/>
        <a:lstStyle/>
        <a:p>
          <a:endParaRPr lang="en-US"/>
        </a:p>
      </dgm:t>
    </dgm:pt>
    <dgm:pt modelId="{F6B88AD8-783A-45DB-8A96-05A60DE20957}" type="sibTrans" cxnId="{3EABF88C-4503-43EB-BC6A-B5C424108078}">
      <dgm:prSet/>
      <dgm:spPr/>
      <dgm:t>
        <a:bodyPr/>
        <a:lstStyle/>
        <a:p>
          <a:endParaRPr lang="en-US"/>
        </a:p>
      </dgm:t>
    </dgm:pt>
    <dgm:pt modelId="{31FB5753-0D03-4FCE-9237-5B26D20B2789}">
      <dgm:prSet/>
      <dgm:spPr/>
      <dgm:t>
        <a:bodyPr/>
        <a:lstStyle/>
        <a:p>
          <a:r>
            <a:rPr lang="ro-RO"/>
            <a:t>Appetite reduced since becoming unwell </a:t>
          </a:r>
          <a:endParaRPr lang="en-US"/>
        </a:p>
      </dgm:t>
    </dgm:pt>
    <dgm:pt modelId="{B81A0ED3-D78F-422B-8023-8BF46F90C700}" type="parTrans" cxnId="{FF31002F-F1A8-406F-9ABD-2D008CC445E9}">
      <dgm:prSet/>
      <dgm:spPr/>
      <dgm:t>
        <a:bodyPr/>
        <a:lstStyle/>
        <a:p>
          <a:endParaRPr lang="en-US"/>
        </a:p>
      </dgm:t>
    </dgm:pt>
    <dgm:pt modelId="{85ED2EB6-D8ED-46BB-827C-3E152E0CDF43}" type="sibTrans" cxnId="{FF31002F-F1A8-406F-9ABD-2D008CC445E9}">
      <dgm:prSet/>
      <dgm:spPr/>
      <dgm:t>
        <a:bodyPr/>
        <a:lstStyle/>
        <a:p>
          <a:endParaRPr lang="en-US"/>
        </a:p>
      </dgm:t>
    </dgm:pt>
    <dgm:pt modelId="{C1493359-3A39-44EE-A31C-E3EAEBEA51FE}">
      <dgm:prSet/>
      <dgm:spPr/>
      <dgm:t>
        <a:bodyPr/>
        <a:lstStyle/>
        <a:p>
          <a:r>
            <a:rPr lang="ro-RO" b="1"/>
            <a:t>Activity</a:t>
          </a:r>
          <a:endParaRPr lang="en-US"/>
        </a:p>
      </dgm:t>
    </dgm:pt>
    <dgm:pt modelId="{673F148B-3E34-49B7-8924-13E4B712E7CE}" type="parTrans" cxnId="{66EB90E0-9F7F-407A-BFD6-353554A94CFE}">
      <dgm:prSet/>
      <dgm:spPr/>
      <dgm:t>
        <a:bodyPr/>
        <a:lstStyle/>
        <a:p>
          <a:endParaRPr lang="en-US"/>
        </a:p>
      </dgm:t>
    </dgm:pt>
    <dgm:pt modelId="{5B4AF94B-252D-44B2-A158-7BC3E75B51DC}" type="sibTrans" cxnId="{66EB90E0-9F7F-407A-BFD6-353554A94CFE}">
      <dgm:prSet/>
      <dgm:spPr/>
      <dgm:t>
        <a:bodyPr/>
        <a:lstStyle/>
        <a:p>
          <a:endParaRPr lang="en-US"/>
        </a:p>
      </dgm:t>
    </dgm:pt>
    <dgm:pt modelId="{5C2325FF-501B-4EB2-9CB1-060D14539DEF}">
      <dgm:prSet/>
      <dgm:spPr/>
      <dgm:t>
        <a:bodyPr/>
        <a:lstStyle/>
        <a:p>
          <a:r>
            <a:rPr lang="ro-RO"/>
            <a:t>Little structured exercise </a:t>
          </a:r>
          <a:endParaRPr lang="en-US"/>
        </a:p>
      </dgm:t>
    </dgm:pt>
    <dgm:pt modelId="{7D8AEDB5-0DCF-4D9F-AB42-74B5651A0C73}" type="parTrans" cxnId="{407497F0-2030-4BBA-B2D2-AECF2E687BFC}">
      <dgm:prSet/>
      <dgm:spPr/>
      <dgm:t>
        <a:bodyPr/>
        <a:lstStyle/>
        <a:p>
          <a:endParaRPr lang="en-US"/>
        </a:p>
      </dgm:t>
    </dgm:pt>
    <dgm:pt modelId="{0851B5B8-3CE4-4269-ABDB-0B0715B15DAD}" type="sibTrans" cxnId="{407497F0-2030-4BBA-B2D2-AECF2E687BFC}">
      <dgm:prSet/>
      <dgm:spPr/>
      <dgm:t>
        <a:bodyPr/>
        <a:lstStyle/>
        <a:p>
          <a:endParaRPr lang="en-US"/>
        </a:p>
      </dgm:t>
    </dgm:pt>
    <dgm:pt modelId="{C40DC150-DF52-43A2-A931-D0ACB69DEE0F}">
      <dgm:prSet/>
      <dgm:spPr/>
      <dgm:t>
        <a:bodyPr/>
        <a:lstStyle/>
        <a:p>
          <a:r>
            <a:rPr lang="ro-RO"/>
            <a:t>Previously walked regularly </a:t>
          </a:r>
          <a:endParaRPr lang="en-US"/>
        </a:p>
      </dgm:t>
    </dgm:pt>
    <dgm:pt modelId="{7F94ED75-4FEF-4EE6-8A8E-E8B48453FBA4}" type="parTrans" cxnId="{B119BA3B-1C94-43A5-A767-8B381D9811BB}">
      <dgm:prSet/>
      <dgm:spPr/>
      <dgm:t>
        <a:bodyPr/>
        <a:lstStyle/>
        <a:p>
          <a:endParaRPr lang="en-US"/>
        </a:p>
      </dgm:t>
    </dgm:pt>
    <dgm:pt modelId="{0E0D2F6B-32B5-4B17-AEA8-A11FE992673D}" type="sibTrans" cxnId="{B119BA3B-1C94-43A5-A767-8B381D9811BB}">
      <dgm:prSet/>
      <dgm:spPr/>
      <dgm:t>
        <a:bodyPr/>
        <a:lstStyle/>
        <a:p>
          <a:endParaRPr lang="en-US"/>
        </a:p>
      </dgm:t>
    </dgm:pt>
    <dgm:pt modelId="{87B73586-1B63-4F8B-8584-6006F4074517}">
      <dgm:prSet/>
      <dgm:spPr/>
      <dgm:t>
        <a:bodyPr/>
        <a:lstStyle/>
        <a:p>
          <a:r>
            <a:rPr lang="ro-RO"/>
            <a:t>Breathlessness has reduced activity </a:t>
          </a:r>
          <a:endParaRPr lang="en-US"/>
        </a:p>
      </dgm:t>
    </dgm:pt>
    <dgm:pt modelId="{F29D8D2E-6B2C-4DD7-9E81-244721763389}" type="parTrans" cxnId="{5F07D44B-BEAE-4773-8D44-7DA858409FEF}">
      <dgm:prSet/>
      <dgm:spPr/>
      <dgm:t>
        <a:bodyPr/>
        <a:lstStyle/>
        <a:p>
          <a:endParaRPr lang="en-US"/>
        </a:p>
      </dgm:t>
    </dgm:pt>
    <dgm:pt modelId="{0C8A2372-BF63-48F2-98DB-2C096EC11E0E}" type="sibTrans" cxnId="{5F07D44B-BEAE-4773-8D44-7DA858409FEF}">
      <dgm:prSet/>
      <dgm:spPr/>
      <dgm:t>
        <a:bodyPr/>
        <a:lstStyle/>
        <a:p>
          <a:endParaRPr lang="en-US"/>
        </a:p>
      </dgm:t>
    </dgm:pt>
    <dgm:pt modelId="{7ED6468D-23A8-4039-B1A7-CC481C7D0180}">
      <dgm:prSet/>
      <dgm:spPr/>
      <dgm:t>
        <a:bodyPr/>
        <a:lstStyle/>
        <a:p>
          <a:r>
            <a:rPr lang="ro-RO" b="1"/>
            <a:t>Alcohol</a:t>
          </a:r>
          <a:endParaRPr lang="en-US"/>
        </a:p>
      </dgm:t>
    </dgm:pt>
    <dgm:pt modelId="{6A2887E2-36CB-4984-BBA6-7C40D9E5BB27}" type="parTrans" cxnId="{06174B9F-0987-41C1-914B-4C32962D4BFB}">
      <dgm:prSet/>
      <dgm:spPr/>
      <dgm:t>
        <a:bodyPr/>
        <a:lstStyle/>
        <a:p>
          <a:endParaRPr lang="en-US"/>
        </a:p>
      </dgm:t>
    </dgm:pt>
    <dgm:pt modelId="{D11BF7CC-6C9D-447B-BC2F-B55E8D566CC2}" type="sibTrans" cxnId="{06174B9F-0987-41C1-914B-4C32962D4BFB}">
      <dgm:prSet/>
      <dgm:spPr/>
      <dgm:t>
        <a:bodyPr/>
        <a:lstStyle/>
        <a:p>
          <a:endParaRPr lang="en-US"/>
        </a:p>
      </dgm:t>
    </dgm:pt>
    <dgm:pt modelId="{12B2473E-122F-44A4-947D-17F552C9C0E1}">
      <dgm:prSet/>
      <dgm:spPr/>
      <dgm:t>
        <a:bodyPr/>
        <a:lstStyle/>
        <a:p>
          <a:r>
            <a:rPr lang="ro-RO"/>
            <a:t>Approximately 5–7 units/week </a:t>
          </a:r>
          <a:endParaRPr lang="en-US"/>
        </a:p>
      </dgm:t>
    </dgm:pt>
    <dgm:pt modelId="{42B40AD3-2B32-4DE0-AF28-6C265C39ED63}" type="parTrans" cxnId="{A257E42C-830E-43B6-9AAF-A4F3EF9CDBFA}">
      <dgm:prSet/>
      <dgm:spPr/>
      <dgm:t>
        <a:bodyPr/>
        <a:lstStyle/>
        <a:p>
          <a:endParaRPr lang="en-US"/>
        </a:p>
      </dgm:t>
    </dgm:pt>
    <dgm:pt modelId="{026AEAD3-2A2B-4900-9408-284FD43D2E9D}" type="sibTrans" cxnId="{A257E42C-830E-43B6-9AAF-A4F3EF9CDBFA}">
      <dgm:prSet/>
      <dgm:spPr/>
      <dgm:t>
        <a:bodyPr/>
        <a:lstStyle/>
        <a:p>
          <a:endParaRPr lang="en-US"/>
        </a:p>
      </dgm:t>
    </dgm:pt>
    <dgm:pt modelId="{4AC4C2C7-4211-4A71-8498-4B0A0B2DCD0A}">
      <dgm:prSet/>
      <dgm:spPr/>
      <dgm:t>
        <a:bodyPr/>
        <a:lstStyle/>
        <a:p>
          <a:r>
            <a:rPr lang="ro-RO" b="1"/>
            <a:t>Sleep</a:t>
          </a:r>
          <a:endParaRPr lang="en-US"/>
        </a:p>
      </dgm:t>
    </dgm:pt>
    <dgm:pt modelId="{A3CA0FFC-6FFB-4A33-8DA4-4682CB37B654}" type="parTrans" cxnId="{7EF03A72-CA60-42DF-9166-77F022479947}">
      <dgm:prSet/>
      <dgm:spPr/>
      <dgm:t>
        <a:bodyPr/>
        <a:lstStyle/>
        <a:p>
          <a:endParaRPr lang="en-US"/>
        </a:p>
      </dgm:t>
    </dgm:pt>
    <dgm:pt modelId="{6A95E71A-709F-42F4-A197-AD36DCDF2F52}" type="sibTrans" cxnId="{7EF03A72-CA60-42DF-9166-77F022479947}">
      <dgm:prSet/>
      <dgm:spPr/>
      <dgm:t>
        <a:bodyPr/>
        <a:lstStyle/>
        <a:p>
          <a:endParaRPr lang="en-US"/>
        </a:p>
      </dgm:t>
    </dgm:pt>
    <dgm:pt modelId="{32906DEC-B182-4421-BC1A-7830593D5660}">
      <dgm:prSet/>
      <dgm:spPr/>
      <dgm:t>
        <a:bodyPr/>
        <a:lstStyle/>
        <a:p>
          <a:r>
            <a:rPr lang="ro-RO"/>
            <a:t>Around 6 hours/night </a:t>
          </a:r>
          <a:endParaRPr lang="en-US"/>
        </a:p>
      </dgm:t>
    </dgm:pt>
    <dgm:pt modelId="{58E7473F-45F7-41F6-AAED-39561F2DEC39}" type="parTrans" cxnId="{AB9A9B4B-0FBC-4515-AA11-9610D04C1377}">
      <dgm:prSet/>
      <dgm:spPr/>
      <dgm:t>
        <a:bodyPr/>
        <a:lstStyle/>
        <a:p>
          <a:endParaRPr lang="en-US"/>
        </a:p>
      </dgm:t>
    </dgm:pt>
    <dgm:pt modelId="{7A1173FA-513C-401A-A137-55A8B1E94C11}" type="sibTrans" cxnId="{AB9A9B4B-0FBC-4515-AA11-9610D04C1377}">
      <dgm:prSet/>
      <dgm:spPr/>
      <dgm:t>
        <a:bodyPr/>
        <a:lstStyle/>
        <a:p>
          <a:endParaRPr lang="en-US"/>
        </a:p>
      </dgm:t>
    </dgm:pt>
    <dgm:pt modelId="{7E5D2B7B-08E1-482C-B3FF-402ADA7F8167}">
      <dgm:prSet/>
      <dgm:spPr/>
      <dgm:t>
        <a:bodyPr/>
        <a:lstStyle/>
        <a:p>
          <a:r>
            <a:rPr lang="ro-RO"/>
            <a:t>Anxiety about diagnosis affects sleep</a:t>
          </a:r>
          <a:endParaRPr lang="en-US"/>
        </a:p>
      </dgm:t>
    </dgm:pt>
    <dgm:pt modelId="{73A9949E-38BF-470F-A2D3-883BAF1555FD}" type="parTrans" cxnId="{66F8F84E-A322-4367-9694-DA458D0DDF55}">
      <dgm:prSet/>
      <dgm:spPr/>
      <dgm:t>
        <a:bodyPr/>
        <a:lstStyle/>
        <a:p>
          <a:endParaRPr lang="en-US"/>
        </a:p>
      </dgm:t>
    </dgm:pt>
    <dgm:pt modelId="{DEE2F08B-4CC3-4F29-B1B7-1C6BF553882D}" type="sibTrans" cxnId="{66F8F84E-A322-4367-9694-DA458D0DDF55}">
      <dgm:prSet/>
      <dgm:spPr/>
      <dgm:t>
        <a:bodyPr/>
        <a:lstStyle/>
        <a:p>
          <a:endParaRPr lang="en-US"/>
        </a:p>
      </dgm:t>
    </dgm:pt>
    <dgm:pt modelId="{6B084BB3-2BF8-43F9-8CD3-EA249351EBC7}" type="pres">
      <dgm:prSet presAssocID="{44296A93-C7E3-4574-AA0E-419F2E0AE8D4}" presName="Name0" presStyleCnt="0">
        <dgm:presLayoutVars>
          <dgm:dir/>
          <dgm:resizeHandles val="exact"/>
        </dgm:presLayoutVars>
      </dgm:prSet>
      <dgm:spPr/>
    </dgm:pt>
    <dgm:pt modelId="{8F8CF451-303A-401C-AD53-29F2B416CB1F}" type="pres">
      <dgm:prSet presAssocID="{3ABE2AE7-DC2C-4470-B956-9D6E4F3139DE}" presName="node" presStyleLbl="node1" presStyleIdx="0" presStyleCnt="19">
        <dgm:presLayoutVars>
          <dgm:bulletEnabled val="1"/>
        </dgm:presLayoutVars>
      </dgm:prSet>
      <dgm:spPr/>
    </dgm:pt>
    <dgm:pt modelId="{1AC2ED43-8789-4FFA-97FA-F3EC617E96D3}" type="pres">
      <dgm:prSet presAssocID="{36E931A7-4371-4EA0-B830-E14C6EFF5251}" presName="sibTrans" presStyleLbl="sibTrans1D1" presStyleIdx="0" presStyleCnt="18"/>
      <dgm:spPr/>
    </dgm:pt>
    <dgm:pt modelId="{C9379AD3-83BC-48FE-94E4-B3928FA3ACDA}" type="pres">
      <dgm:prSet presAssocID="{36E931A7-4371-4EA0-B830-E14C6EFF5251}" presName="connectorText" presStyleLbl="sibTrans1D1" presStyleIdx="0" presStyleCnt="18"/>
      <dgm:spPr/>
    </dgm:pt>
    <dgm:pt modelId="{8ABC8E03-8588-47CD-8F2D-1088C639BAEC}" type="pres">
      <dgm:prSet presAssocID="{DCBD7BD7-0E3A-49CB-858D-8597846A1764}" presName="node" presStyleLbl="node1" presStyleIdx="1" presStyleCnt="19">
        <dgm:presLayoutVars>
          <dgm:bulletEnabled val="1"/>
        </dgm:presLayoutVars>
      </dgm:prSet>
      <dgm:spPr/>
    </dgm:pt>
    <dgm:pt modelId="{03DA1F0A-F8EF-49B2-B4A0-F03822215365}" type="pres">
      <dgm:prSet presAssocID="{A39BA63D-0F8E-4A9F-AE52-5E3990EA8754}" presName="sibTrans" presStyleLbl="sibTrans1D1" presStyleIdx="1" presStyleCnt="18"/>
      <dgm:spPr/>
    </dgm:pt>
    <dgm:pt modelId="{875C60D7-E1CB-40DE-8ACF-E81250B9F675}" type="pres">
      <dgm:prSet presAssocID="{A39BA63D-0F8E-4A9F-AE52-5E3990EA8754}" presName="connectorText" presStyleLbl="sibTrans1D1" presStyleIdx="1" presStyleCnt="18"/>
      <dgm:spPr/>
    </dgm:pt>
    <dgm:pt modelId="{BE2B7512-6FC8-426C-B265-A536B6806951}" type="pres">
      <dgm:prSet presAssocID="{460775C4-81F3-4EEA-BCD1-6494EBA15529}" presName="node" presStyleLbl="node1" presStyleIdx="2" presStyleCnt="19">
        <dgm:presLayoutVars>
          <dgm:bulletEnabled val="1"/>
        </dgm:presLayoutVars>
      </dgm:prSet>
      <dgm:spPr/>
    </dgm:pt>
    <dgm:pt modelId="{9DD2412F-0E65-438D-88C1-0B165F06479F}" type="pres">
      <dgm:prSet presAssocID="{E62B7211-F8D0-43FA-A0DE-299BE1432533}" presName="sibTrans" presStyleLbl="sibTrans1D1" presStyleIdx="2" presStyleCnt="18"/>
      <dgm:spPr/>
    </dgm:pt>
    <dgm:pt modelId="{802F32D7-9D56-404C-9ABE-D8FB5769B407}" type="pres">
      <dgm:prSet presAssocID="{E62B7211-F8D0-43FA-A0DE-299BE1432533}" presName="connectorText" presStyleLbl="sibTrans1D1" presStyleIdx="2" presStyleCnt="18"/>
      <dgm:spPr/>
    </dgm:pt>
    <dgm:pt modelId="{165CCAFE-DE0D-41DB-9D02-AC49005DE5C0}" type="pres">
      <dgm:prSet presAssocID="{B9AFCDA8-3B0F-4EB2-BB12-AECD8CE0A280}" presName="node" presStyleLbl="node1" presStyleIdx="3" presStyleCnt="19">
        <dgm:presLayoutVars>
          <dgm:bulletEnabled val="1"/>
        </dgm:presLayoutVars>
      </dgm:prSet>
      <dgm:spPr/>
    </dgm:pt>
    <dgm:pt modelId="{A7D7E0C8-7C73-463E-8386-4C04995ADBBE}" type="pres">
      <dgm:prSet presAssocID="{380D4D35-4B3F-4734-B69B-8CA2D5183DBC}" presName="sibTrans" presStyleLbl="sibTrans1D1" presStyleIdx="3" presStyleCnt="18"/>
      <dgm:spPr/>
    </dgm:pt>
    <dgm:pt modelId="{C5456EEB-33F1-41A2-A2DB-2ACF2CC004E7}" type="pres">
      <dgm:prSet presAssocID="{380D4D35-4B3F-4734-B69B-8CA2D5183DBC}" presName="connectorText" presStyleLbl="sibTrans1D1" presStyleIdx="3" presStyleCnt="18"/>
      <dgm:spPr/>
    </dgm:pt>
    <dgm:pt modelId="{9E7A668F-CAB3-4BED-9660-DEC7E44636C6}" type="pres">
      <dgm:prSet presAssocID="{BB5E33F4-437C-4B29-A9B4-8CF86CA9FD09}" presName="node" presStyleLbl="node1" presStyleIdx="4" presStyleCnt="19">
        <dgm:presLayoutVars>
          <dgm:bulletEnabled val="1"/>
        </dgm:presLayoutVars>
      </dgm:prSet>
      <dgm:spPr/>
    </dgm:pt>
    <dgm:pt modelId="{922CB41C-CEF7-4E5F-AB16-99BBC400A0F0}" type="pres">
      <dgm:prSet presAssocID="{902E713F-D6D0-41A2-8226-18C0A293D81D}" presName="sibTrans" presStyleLbl="sibTrans1D1" presStyleIdx="4" presStyleCnt="18"/>
      <dgm:spPr/>
    </dgm:pt>
    <dgm:pt modelId="{BE2F3297-21BD-40D7-BA69-BB5446310861}" type="pres">
      <dgm:prSet presAssocID="{902E713F-D6D0-41A2-8226-18C0A293D81D}" presName="connectorText" presStyleLbl="sibTrans1D1" presStyleIdx="4" presStyleCnt="18"/>
      <dgm:spPr/>
    </dgm:pt>
    <dgm:pt modelId="{F60B8C47-657F-416A-B45F-A9722AAB89F6}" type="pres">
      <dgm:prSet presAssocID="{337790E5-749A-4620-873C-E8FCE3CAC91C}" presName="node" presStyleLbl="node1" presStyleIdx="5" presStyleCnt="19">
        <dgm:presLayoutVars>
          <dgm:bulletEnabled val="1"/>
        </dgm:presLayoutVars>
      </dgm:prSet>
      <dgm:spPr/>
    </dgm:pt>
    <dgm:pt modelId="{AA181750-C6AC-4CE1-A437-18E2D03474D5}" type="pres">
      <dgm:prSet presAssocID="{0814FF32-23FE-47D3-B661-54BB71093609}" presName="sibTrans" presStyleLbl="sibTrans1D1" presStyleIdx="5" presStyleCnt="18"/>
      <dgm:spPr/>
    </dgm:pt>
    <dgm:pt modelId="{A8D69778-49EB-453F-AB67-9468ED31E843}" type="pres">
      <dgm:prSet presAssocID="{0814FF32-23FE-47D3-B661-54BB71093609}" presName="connectorText" presStyleLbl="sibTrans1D1" presStyleIdx="5" presStyleCnt="18"/>
      <dgm:spPr/>
    </dgm:pt>
    <dgm:pt modelId="{DF1AB2D6-4221-4333-AC18-1DF3DBB92BF3}" type="pres">
      <dgm:prSet presAssocID="{734F8AC1-824D-4D0C-A110-DD9ECF8B0B52}" presName="node" presStyleLbl="node1" presStyleIdx="6" presStyleCnt="19">
        <dgm:presLayoutVars>
          <dgm:bulletEnabled val="1"/>
        </dgm:presLayoutVars>
      </dgm:prSet>
      <dgm:spPr/>
    </dgm:pt>
    <dgm:pt modelId="{F3815479-EE97-4F32-9CCB-45F4A3DCB46A}" type="pres">
      <dgm:prSet presAssocID="{86547F2E-33DA-4765-81EE-99EED83F7599}" presName="sibTrans" presStyleLbl="sibTrans1D1" presStyleIdx="6" presStyleCnt="18"/>
      <dgm:spPr/>
    </dgm:pt>
    <dgm:pt modelId="{8FB20002-DAFD-49DF-8489-6041156F80A4}" type="pres">
      <dgm:prSet presAssocID="{86547F2E-33DA-4765-81EE-99EED83F7599}" presName="connectorText" presStyleLbl="sibTrans1D1" presStyleIdx="6" presStyleCnt="18"/>
      <dgm:spPr/>
    </dgm:pt>
    <dgm:pt modelId="{02269A14-C9A6-4274-98BA-4196156D14CF}" type="pres">
      <dgm:prSet presAssocID="{ACD83EC9-1C30-4878-9E84-C4B45C09B639}" presName="node" presStyleLbl="node1" presStyleIdx="7" presStyleCnt="19">
        <dgm:presLayoutVars>
          <dgm:bulletEnabled val="1"/>
        </dgm:presLayoutVars>
      </dgm:prSet>
      <dgm:spPr/>
    </dgm:pt>
    <dgm:pt modelId="{D5F21C72-9382-4EB9-A957-54AFBCBEE96D}" type="pres">
      <dgm:prSet presAssocID="{94089547-B4E4-4874-B9F4-79524581E8ED}" presName="sibTrans" presStyleLbl="sibTrans1D1" presStyleIdx="7" presStyleCnt="18"/>
      <dgm:spPr/>
    </dgm:pt>
    <dgm:pt modelId="{BF68FCDC-24EF-4824-8F05-321DB5A26869}" type="pres">
      <dgm:prSet presAssocID="{94089547-B4E4-4874-B9F4-79524581E8ED}" presName="connectorText" presStyleLbl="sibTrans1D1" presStyleIdx="7" presStyleCnt="18"/>
      <dgm:spPr/>
    </dgm:pt>
    <dgm:pt modelId="{8228B811-A0C9-437C-8F23-4053532E177C}" type="pres">
      <dgm:prSet presAssocID="{ABF957E1-3A49-4A46-9FC3-0DDF7586DC91}" presName="node" presStyleLbl="node1" presStyleIdx="8" presStyleCnt="19">
        <dgm:presLayoutVars>
          <dgm:bulletEnabled val="1"/>
        </dgm:presLayoutVars>
      </dgm:prSet>
      <dgm:spPr/>
    </dgm:pt>
    <dgm:pt modelId="{0B1FDEA3-77B8-4EDA-89B9-2E00BDBFE8E5}" type="pres">
      <dgm:prSet presAssocID="{F6B88AD8-783A-45DB-8A96-05A60DE20957}" presName="sibTrans" presStyleLbl="sibTrans1D1" presStyleIdx="8" presStyleCnt="18"/>
      <dgm:spPr/>
    </dgm:pt>
    <dgm:pt modelId="{CA54D737-6EB3-461E-A67A-906A44987DEA}" type="pres">
      <dgm:prSet presAssocID="{F6B88AD8-783A-45DB-8A96-05A60DE20957}" presName="connectorText" presStyleLbl="sibTrans1D1" presStyleIdx="8" presStyleCnt="18"/>
      <dgm:spPr/>
    </dgm:pt>
    <dgm:pt modelId="{74DA090E-8696-4E6A-A92D-0FA48EBDAFF8}" type="pres">
      <dgm:prSet presAssocID="{31FB5753-0D03-4FCE-9237-5B26D20B2789}" presName="node" presStyleLbl="node1" presStyleIdx="9" presStyleCnt="19">
        <dgm:presLayoutVars>
          <dgm:bulletEnabled val="1"/>
        </dgm:presLayoutVars>
      </dgm:prSet>
      <dgm:spPr/>
    </dgm:pt>
    <dgm:pt modelId="{83B867D4-6E2C-419F-9C7D-F73F4DE8DE24}" type="pres">
      <dgm:prSet presAssocID="{85ED2EB6-D8ED-46BB-827C-3E152E0CDF43}" presName="sibTrans" presStyleLbl="sibTrans1D1" presStyleIdx="9" presStyleCnt="18"/>
      <dgm:spPr/>
    </dgm:pt>
    <dgm:pt modelId="{26A42792-8A09-4423-B273-1649B31CA47D}" type="pres">
      <dgm:prSet presAssocID="{85ED2EB6-D8ED-46BB-827C-3E152E0CDF43}" presName="connectorText" presStyleLbl="sibTrans1D1" presStyleIdx="9" presStyleCnt="18"/>
      <dgm:spPr/>
    </dgm:pt>
    <dgm:pt modelId="{F952D2B2-4BC0-46A5-BC9E-7D5EA3309045}" type="pres">
      <dgm:prSet presAssocID="{C1493359-3A39-44EE-A31C-E3EAEBEA51FE}" presName="node" presStyleLbl="node1" presStyleIdx="10" presStyleCnt="19">
        <dgm:presLayoutVars>
          <dgm:bulletEnabled val="1"/>
        </dgm:presLayoutVars>
      </dgm:prSet>
      <dgm:spPr/>
    </dgm:pt>
    <dgm:pt modelId="{62FEACB5-623A-4D50-A759-5EF1AB51A63C}" type="pres">
      <dgm:prSet presAssocID="{5B4AF94B-252D-44B2-A158-7BC3E75B51DC}" presName="sibTrans" presStyleLbl="sibTrans1D1" presStyleIdx="10" presStyleCnt="18"/>
      <dgm:spPr/>
    </dgm:pt>
    <dgm:pt modelId="{BDCD9067-7487-4D21-9F7E-1DE537B602CC}" type="pres">
      <dgm:prSet presAssocID="{5B4AF94B-252D-44B2-A158-7BC3E75B51DC}" presName="connectorText" presStyleLbl="sibTrans1D1" presStyleIdx="10" presStyleCnt="18"/>
      <dgm:spPr/>
    </dgm:pt>
    <dgm:pt modelId="{1D0C0152-BD11-4D8C-8367-30AFE34237C6}" type="pres">
      <dgm:prSet presAssocID="{5C2325FF-501B-4EB2-9CB1-060D14539DEF}" presName="node" presStyleLbl="node1" presStyleIdx="11" presStyleCnt="19">
        <dgm:presLayoutVars>
          <dgm:bulletEnabled val="1"/>
        </dgm:presLayoutVars>
      </dgm:prSet>
      <dgm:spPr/>
    </dgm:pt>
    <dgm:pt modelId="{E9323051-B3E3-4F66-B434-C1B788515E48}" type="pres">
      <dgm:prSet presAssocID="{0851B5B8-3CE4-4269-ABDB-0B0715B15DAD}" presName="sibTrans" presStyleLbl="sibTrans1D1" presStyleIdx="11" presStyleCnt="18"/>
      <dgm:spPr/>
    </dgm:pt>
    <dgm:pt modelId="{63A563F6-57F3-4D04-BF81-6D3ACC3F7500}" type="pres">
      <dgm:prSet presAssocID="{0851B5B8-3CE4-4269-ABDB-0B0715B15DAD}" presName="connectorText" presStyleLbl="sibTrans1D1" presStyleIdx="11" presStyleCnt="18"/>
      <dgm:spPr/>
    </dgm:pt>
    <dgm:pt modelId="{ADF0C19F-AC8F-44E9-9F35-16930F87F7E2}" type="pres">
      <dgm:prSet presAssocID="{C40DC150-DF52-43A2-A931-D0ACB69DEE0F}" presName="node" presStyleLbl="node1" presStyleIdx="12" presStyleCnt="19">
        <dgm:presLayoutVars>
          <dgm:bulletEnabled val="1"/>
        </dgm:presLayoutVars>
      </dgm:prSet>
      <dgm:spPr/>
    </dgm:pt>
    <dgm:pt modelId="{3D39689C-886F-481B-9F86-F0D4EDE13C43}" type="pres">
      <dgm:prSet presAssocID="{0E0D2F6B-32B5-4B17-AEA8-A11FE992673D}" presName="sibTrans" presStyleLbl="sibTrans1D1" presStyleIdx="12" presStyleCnt="18"/>
      <dgm:spPr/>
    </dgm:pt>
    <dgm:pt modelId="{DCC51DFD-9042-42E9-8616-7A3F41665EB1}" type="pres">
      <dgm:prSet presAssocID="{0E0D2F6B-32B5-4B17-AEA8-A11FE992673D}" presName="connectorText" presStyleLbl="sibTrans1D1" presStyleIdx="12" presStyleCnt="18"/>
      <dgm:spPr/>
    </dgm:pt>
    <dgm:pt modelId="{DC6D2120-E630-4FFB-8D91-6012C65F16F4}" type="pres">
      <dgm:prSet presAssocID="{87B73586-1B63-4F8B-8584-6006F4074517}" presName="node" presStyleLbl="node1" presStyleIdx="13" presStyleCnt="19">
        <dgm:presLayoutVars>
          <dgm:bulletEnabled val="1"/>
        </dgm:presLayoutVars>
      </dgm:prSet>
      <dgm:spPr/>
    </dgm:pt>
    <dgm:pt modelId="{8D97CA3F-1D24-416D-B437-ABFE181AD350}" type="pres">
      <dgm:prSet presAssocID="{0C8A2372-BF63-48F2-98DB-2C096EC11E0E}" presName="sibTrans" presStyleLbl="sibTrans1D1" presStyleIdx="13" presStyleCnt="18"/>
      <dgm:spPr/>
    </dgm:pt>
    <dgm:pt modelId="{342EA7D8-9888-4124-8BCA-2219B0A1DD09}" type="pres">
      <dgm:prSet presAssocID="{0C8A2372-BF63-48F2-98DB-2C096EC11E0E}" presName="connectorText" presStyleLbl="sibTrans1D1" presStyleIdx="13" presStyleCnt="18"/>
      <dgm:spPr/>
    </dgm:pt>
    <dgm:pt modelId="{9377BA17-A8E0-4EF4-AEF1-5DFEECB5866B}" type="pres">
      <dgm:prSet presAssocID="{7ED6468D-23A8-4039-B1A7-CC481C7D0180}" presName="node" presStyleLbl="node1" presStyleIdx="14" presStyleCnt="19">
        <dgm:presLayoutVars>
          <dgm:bulletEnabled val="1"/>
        </dgm:presLayoutVars>
      </dgm:prSet>
      <dgm:spPr/>
    </dgm:pt>
    <dgm:pt modelId="{CD2EBB61-DC38-4916-88D9-07C658DACF0A}" type="pres">
      <dgm:prSet presAssocID="{D11BF7CC-6C9D-447B-BC2F-B55E8D566CC2}" presName="sibTrans" presStyleLbl="sibTrans1D1" presStyleIdx="14" presStyleCnt="18"/>
      <dgm:spPr/>
    </dgm:pt>
    <dgm:pt modelId="{FCEA6CB1-A8FA-45D7-860A-4F0E4E82B615}" type="pres">
      <dgm:prSet presAssocID="{D11BF7CC-6C9D-447B-BC2F-B55E8D566CC2}" presName="connectorText" presStyleLbl="sibTrans1D1" presStyleIdx="14" presStyleCnt="18"/>
      <dgm:spPr/>
    </dgm:pt>
    <dgm:pt modelId="{177A3053-E776-4688-933A-461EE4ACA944}" type="pres">
      <dgm:prSet presAssocID="{12B2473E-122F-44A4-947D-17F552C9C0E1}" presName="node" presStyleLbl="node1" presStyleIdx="15" presStyleCnt="19">
        <dgm:presLayoutVars>
          <dgm:bulletEnabled val="1"/>
        </dgm:presLayoutVars>
      </dgm:prSet>
      <dgm:spPr/>
    </dgm:pt>
    <dgm:pt modelId="{DE6B08DF-4CD4-4983-9AA7-4C03B84963F4}" type="pres">
      <dgm:prSet presAssocID="{026AEAD3-2A2B-4900-9408-284FD43D2E9D}" presName="sibTrans" presStyleLbl="sibTrans1D1" presStyleIdx="15" presStyleCnt="18"/>
      <dgm:spPr/>
    </dgm:pt>
    <dgm:pt modelId="{DB5D1870-C2AF-4DE8-BEB7-EDF8FE6E3FFA}" type="pres">
      <dgm:prSet presAssocID="{026AEAD3-2A2B-4900-9408-284FD43D2E9D}" presName="connectorText" presStyleLbl="sibTrans1D1" presStyleIdx="15" presStyleCnt="18"/>
      <dgm:spPr/>
    </dgm:pt>
    <dgm:pt modelId="{1946382B-3553-4901-A901-9B461A0DAC67}" type="pres">
      <dgm:prSet presAssocID="{4AC4C2C7-4211-4A71-8498-4B0A0B2DCD0A}" presName="node" presStyleLbl="node1" presStyleIdx="16" presStyleCnt="19">
        <dgm:presLayoutVars>
          <dgm:bulletEnabled val="1"/>
        </dgm:presLayoutVars>
      </dgm:prSet>
      <dgm:spPr/>
    </dgm:pt>
    <dgm:pt modelId="{7F7C0541-C08D-43CD-B667-A26E16F8AC98}" type="pres">
      <dgm:prSet presAssocID="{6A95E71A-709F-42F4-A197-AD36DCDF2F52}" presName="sibTrans" presStyleLbl="sibTrans1D1" presStyleIdx="16" presStyleCnt="18"/>
      <dgm:spPr/>
    </dgm:pt>
    <dgm:pt modelId="{D78AA156-3010-4FC9-A479-2A7B14CF3396}" type="pres">
      <dgm:prSet presAssocID="{6A95E71A-709F-42F4-A197-AD36DCDF2F52}" presName="connectorText" presStyleLbl="sibTrans1D1" presStyleIdx="16" presStyleCnt="18"/>
      <dgm:spPr/>
    </dgm:pt>
    <dgm:pt modelId="{C26D99F7-5D9E-4970-9993-3EC26381D9CC}" type="pres">
      <dgm:prSet presAssocID="{32906DEC-B182-4421-BC1A-7830593D5660}" presName="node" presStyleLbl="node1" presStyleIdx="17" presStyleCnt="19">
        <dgm:presLayoutVars>
          <dgm:bulletEnabled val="1"/>
        </dgm:presLayoutVars>
      </dgm:prSet>
      <dgm:spPr/>
    </dgm:pt>
    <dgm:pt modelId="{379E0A91-74D8-4D94-AD74-76BC6AF62E9E}" type="pres">
      <dgm:prSet presAssocID="{7A1173FA-513C-401A-A137-55A8B1E94C11}" presName="sibTrans" presStyleLbl="sibTrans1D1" presStyleIdx="17" presStyleCnt="18"/>
      <dgm:spPr/>
    </dgm:pt>
    <dgm:pt modelId="{9F550EDE-6471-4B21-A402-2117BBD3B2E9}" type="pres">
      <dgm:prSet presAssocID="{7A1173FA-513C-401A-A137-55A8B1E94C11}" presName="connectorText" presStyleLbl="sibTrans1D1" presStyleIdx="17" presStyleCnt="18"/>
      <dgm:spPr/>
    </dgm:pt>
    <dgm:pt modelId="{169E498A-BD7C-408F-8CFD-B12923842813}" type="pres">
      <dgm:prSet presAssocID="{7E5D2B7B-08E1-482C-B3FF-402ADA7F8167}" presName="node" presStyleLbl="node1" presStyleIdx="18" presStyleCnt="19">
        <dgm:presLayoutVars>
          <dgm:bulletEnabled val="1"/>
        </dgm:presLayoutVars>
      </dgm:prSet>
      <dgm:spPr/>
    </dgm:pt>
  </dgm:ptLst>
  <dgm:cxnLst>
    <dgm:cxn modelId="{3CE2C003-A982-4BA5-8046-AAB6DDBA0508}" type="presOf" srcId="{7ED6468D-23A8-4039-B1A7-CC481C7D0180}" destId="{9377BA17-A8E0-4EF4-AEF1-5DFEECB5866B}" srcOrd="0" destOrd="0" presId="urn:microsoft.com/office/officeart/2016/7/layout/RepeatingBendingProcessNew"/>
    <dgm:cxn modelId="{7EEFD506-FF1F-485B-9DCD-527E1CC8F8C3}" type="presOf" srcId="{86547F2E-33DA-4765-81EE-99EED83F7599}" destId="{8FB20002-DAFD-49DF-8489-6041156F80A4}" srcOrd="1" destOrd="0" presId="urn:microsoft.com/office/officeart/2016/7/layout/RepeatingBendingProcessNew"/>
    <dgm:cxn modelId="{F5531809-09B9-496B-8014-E9D271F612AF}" type="presOf" srcId="{B9AFCDA8-3B0F-4EB2-BB12-AECD8CE0A280}" destId="{165CCAFE-DE0D-41DB-9D02-AC49005DE5C0}" srcOrd="0" destOrd="0" presId="urn:microsoft.com/office/officeart/2016/7/layout/RepeatingBendingProcessNew"/>
    <dgm:cxn modelId="{8A194F16-209E-42EC-9FF3-5BB97C8469A0}" type="presOf" srcId="{87B73586-1B63-4F8B-8584-6006F4074517}" destId="{DC6D2120-E630-4FFB-8D91-6012C65F16F4}" srcOrd="0" destOrd="0" presId="urn:microsoft.com/office/officeart/2016/7/layout/RepeatingBendingProcessNew"/>
    <dgm:cxn modelId="{1D9BBF1B-590A-49D7-9211-A1FCB914743A}" type="presOf" srcId="{0E0D2F6B-32B5-4B17-AEA8-A11FE992673D}" destId="{DCC51DFD-9042-42E9-8616-7A3F41665EB1}" srcOrd="1" destOrd="0" presId="urn:microsoft.com/office/officeart/2016/7/layout/RepeatingBendingProcessNew"/>
    <dgm:cxn modelId="{2671171F-AE5B-455B-ACBC-0BE531FA90FF}" type="presOf" srcId="{31FB5753-0D03-4FCE-9237-5B26D20B2789}" destId="{74DA090E-8696-4E6A-A92D-0FA48EBDAFF8}" srcOrd="0" destOrd="0" presId="urn:microsoft.com/office/officeart/2016/7/layout/RepeatingBendingProcessNew"/>
    <dgm:cxn modelId="{37E18C23-0E95-4F86-8DD0-4C288716C882}" type="presOf" srcId="{F6B88AD8-783A-45DB-8A96-05A60DE20957}" destId="{0B1FDEA3-77B8-4EDA-89B9-2E00BDBFE8E5}" srcOrd="0" destOrd="0" presId="urn:microsoft.com/office/officeart/2016/7/layout/RepeatingBendingProcessNew"/>
    <dgm:cxn modelId="{57A1C82A-BA8D-477A-9D78-D92FDA40E9BC}" type="presOf" srcId="{D11BF7CC-6C9D-447B-BC2F-B55E8D566CC2}" destId="{FCEA6CB1-A8FA-45D7-860A-4F0E4E82B615}" srcOrd="1" destOrd="0" presId="urn:microsoft.com/office/officeart/2016/7/layout/RepeatingBendingProcessNew"/>
    <dgm:cxn modelId="{A257E42C-830E-43B6-9AAF-A4F3EF9CDBFA}" srcId="{44296A93-C7E3-4574-AA0E-419F2E0AE8D4}" destId="{12B2473E-122F-44A4-947D-17F552C9C0E1}" srcOrd="15" destOrd="0" parTransId="{42B40AD3-2B32-4DE0-AF28-6C265C39ED63}" sibTransId="{026AEAD3-2A2B-4900-9408-284FD43D2E9D}"/>
    <dgm:cxn modelId="{FF31002F-F1A8-406F-9ABD-2D008CC445E9}" srcId="{44296A93-C7E3-4574-AA0E-419F2E0AE8D4}" destId="{31FB5753-0D03-4FCE-9237-5B26D20B2789}" srcOrd="9" destOrd="0" parTransId="{B81A0ED3-D78F-422B-8023-8BF46F90C700}" sibTransId="{85ED2EB6-D8ED-46BB-827C-3E152E0CDF43}"/>
    <dgm:cxn modelId="{0B968035-5540-41F8-A8E2-E3D2BEFAC05C}" srcId="{44296A93-C7E3-4574-AA0E-419F2E0AE8D4}" destId="{DCBD7BD7-0E3A-49CB-858D-8597846A1764}" srcOrd="1" destOrd="0" parTransId="{F83F4AE0-628E-44EC-B679-571CD25985F6}" sibTransId="{A39BA63D-0F8E-4A9F-AE52-5E3990EA8754}"/>
    <dgm:cxn modelId="{94019036-7E1B-41CE-9E61-0EB0B944C134}" type="presOf" srcId="{337790E5-749A-4620-873C-E8FCE3CAC91C}" destId="{F60B8C47-657F-416A-B45F-A9722AAB89F6}" srcOrd="0" destOrd="0" presId="urn:microsoft.com/office/officeart/2016/7/layout/RepeatingBendingProcessNew"/>
    <dgm:cxn modelId="{D597BE37-97DA-4FF5-BBA6-FD261D588F64}" type="presOf" srcId="{86547F2E-33DA-4765-81EE-99EED83F7599}" destId="{F3815479-EE97-4F32-9CCB-45F4A3DCB46A}" srcOrd="0" destOrd="0" presId="urn:microsoft.com/office/officeart/2016/7/layout/RepeatingBendingProcessNew"/>
    <dgm:cxn modelId="{FD93BE3A-1D1D-4C0A-B466-212BA1871CCA}" type="presOf" srcId="{0C8A2372-BF63-48F2-98DB-2C096EC11E0E}" destId="{342EA7D8-9888-4124-8BCA-2219B0A1DD09}" srcOrd="1" destOrd="0" presId="urn:microsoft.com/office/officeart/2016/7/layout/RepeatingBendingProcessNew"/>
    <dgm:cxn modelId="{B119BA3B-1C94-43A5-A767-8B381D9811BB}" srcId="{44296A93-C7E3-4574-AA0E-419F2E0AE8D4}" destId="{C40DC150-DF52-43A2-A931-D0ACB69DEE0F}" srcOrd="12" destOrd="0" parTransId="{7F94ED75-4FEF-4EE6-8A8E-E8B48453FBA4}" sibTransId="{0E0D2F6B-32B5-4B17-AEA8-A11FE992673D}"/>
    <dgm:cxn modelId="{3767423E-A9F7-4AF7-A225-D30C90B89DDB}" type="presOf" srcId="{E62B7211-F8D0-43FA-A0DE-299BE1432533}" destId="{802F32D7-9D56-404C-9ABE-D8FB5769B407}" srcOrd="1" destOrd="0" presId="urn:microsoft.com/office/officeart/2016/7/layout/RepeatingBendingProcessNew"/>
    <dgm:cxn modelId="{4253F63E-445D-4FD1-8732-4222A8FCED82}" type="presOf" srcId="{C1493359-3A39-44EE-A31C-E3EAEBEA51FE}" destId="{F952D2B2-4BC0-46A5-BC9E-7D5EA3309045}" srcOrd="0" destOrd="0" presId="urn:microsoft.com/office/officeart/2016/7/layout/RepeatingBendingProcessNew"/>
    <dgm:cxn modelId="{3E8AFF3E-4A90-4FE3-A88C-30E8D94922D3}" type="presOf" srcId="{A39BA63D-0F8E-4A9F-AE52-5E3990EA8754}" destId="{03DA1F0A-F8EF-49B2-B4A0-F03822215365}" srcOrd="0" destOrd="0" presId="urn:microsoft.com/office/officeart/2016/7/layout/RepeatingBendingProcessNew"/>
    <dgm:cxn modelId="{AE70075D-8689-4676-AE6C-4F7B14B4FC57}" type="presOf" srcId="{6A95E71A-709F-42F4-A197-AD36DCDF2F52}" destId="{7F7C0541-C08D-43CD-B667-A26E16F8AC98}" srcOrd="0" destOrd="0" presId="urn:microsoft.com/office/officeart/2016/7/layout/RepeatingBendingProcessNew"/>
    <dgm:cxn modelId="{E575185E-9DCD-48A4-8EE3-70B77953966E}" srcId="{44296A93-C7E3-4574-AA0E-419F2E0AE8D4}" destId="{BB5E33F4-437C-4B29-A9B4-8CF86CA9FD09}" srcOrd="4" destOrd="0" parTransId="{4C37F2DA-D393-413B-B449-A682A633C46E}" sibTransId="{902E713F-D6D0-41A2-8226-18C0A293D81D}"/>
    <dgm:cxn modelId="{30BE7164-237B-4BBE-9F55-05DA13AE9B06}" type="presOf" srcId="{ACD83EC9-1C30-4878-9E84-C4B45C09B639}" destId="{02269A14-C9A6-4274-98BA-4196156D14CF}" srcOrd="0" destOrd="0" presId="urn:microsoft.com/office/officeart/2016/7/layout/RepeatingBendingProcessNew"/>
    <dgm:cxn modelId="{22217A66-061C-4904-8CCC-7769D5BC500D}" type="presOf" srcId="{3ABE2AE7-DC2C-4470-B956-9D6E4F3139DE}" destId="{8F8CF451-303A-401C-AD53-29F2B416CB1F}" srcOrd="0" destOrd="0" presId="urn:microsoft.com/office/officeart/2016/7/layout/RepeatingBendingProcessNew"/>
    <dgm:cxn modelId="{D915A566-A8BD-4812-8AA7-5CE0ACC8B8A9}" srcId="{44296A93-C7E3-4574-AA0E-419F2E0AE8D4}" destId="{3ABE2AE7-DC2C-4470-B956-9D6E4F3139DE}" srcOrd="0" destOrd="0" parTransId="{6CF72848-7104-4047-8474-E964CF737F28}" sibTransId="{36E931A7-4371-4EA0-B830-E14C6EFF5251}"/>
    <dgm:cxn modelId="{BE2BD046-9945-4FC0-AF93-83FBD2A25251}" type="presOf" srcId="{36E931A7-4371-4EA0-B830-E14C6EFF5251}" destId="{C9379AD3-83BC-48FE-94E4-B3928FA3ACDA}" srcOrd="1" destOrd="0" presId="urn:microsoft.com/office/officeart/2016/7/layout/RepeatingBendingProcessNew"/>
    <dgm:cxn modelId="{492A9167-1B51-4576-891F-CBC2C0DEBF81}" type="presOf" srcId="{460775C4-81F3-4EEA-BCD1-6494EBA15529}" destId="{BE2B7512-6FC8-426C-B265-A536B6806951}" srcOrd="0" destOrd="0" presId="urn:microsoft.com/office/officeart/2016/7/layout/RepeatingBendingProcessNew"/>
    <dgm:cxn modelId="{9DBF364A-1F80-409E-BD9D-BE462F2EC513}" type="presOf" srcId="{380D4D35-4B3F-4734-B69B-8CA2D5183DBC}" destId="{A7D7E0C8-7C73-463E-8386-4C04995ADBBE}" srcOrd="0" destOrd="0" presId="urn:microsoft.com/office/officeart/2016/7/layout/RepeatingBendingProcessNew"/>
    <dgm:cxn modelId="{AB9A9B4B-0FBC-4515-AA11-9610D04C1377}" srcId="{44296A93-C7E3-4574-AA0E-419F2E0AE8D4}" destId="{32906DEC-B182-4421-BC1A-7830593D5660}" srcOrd="17" destOrd="0" parTransId="{58E7473F-45F7-41F6-AAED-39561F2DEC39}" sibTransId="{7A1173FA-513C-401A-A137-55A8B1E94C11}"/>
    <dgm:cxn modelId="{5F07D44B-BEAE-4773-8D44-7DA858409FEF}" srcId="{44296A93-C7E3-4574-AA0E-419F2E0AE8D4}" destId="{87B73586-1B63-4F8B-8584-6006F4074517}" srcOrd="13" destOrd="0" parTransId="{F29D8D2E-6B2C-4DD7-9E81-244721763389}" sibTransId="{0C8A2372-BF63-48F2-98DB-2C096EC11E0E}"/>
    <dgm:cxn modelId="{87A9E54B-837C-4766-B47B-9F258B8F05B5}" type="presOf" srcId="{0E0D2F6B-32B5-4B17-AEA8-A11FE992673D}" destId="{3D39689C-886F-481B-9F86-F0D4EDE13C43}" srcOrd="0" destOrd="0" presId="urn:microsoft.com/office/officeart/2016/7/layout/RepeatingBendingProcessNew"/>
    <dgm:cxn modelId="{66F8F84E-A322-4367-9694-DA458D0DDF55}" srcId="{44296A93-C7E3-4574-AA0E-419F2E0AE8D4}" destId="{7E5D2B7B-08E1-482C-B3FF-402ADA7F8167}" srcOrd="18" destOrd="0" parTransId="{73A9949E-38BF-470F-A2D3-883BAF1555FD}" sibTransId="{DEE2F08B-4CC3-4F29-B1B7-1C6BF553882D}"/>
    <dgm:cxn modelId="{1CF6726F-43DB-4DC5-8B9D-161E614A1F2A}" type="presOf" srcId="{36E931A7-4371-4EA0-B830-E14C6EFF5251}" destId="{1AC2ED43-8789-4FFA-97FA-F3EC617E96D3}" srcOrd="0" destOrd="0" presId="urn:microsoft.com/office/officeart/2016/7/layout/RepeatingBendingProcessNew"/>
    <dgm:cxn modelId="{7EF03A72-CA60-42DF-9166-77F022479947}" srcId="{44296A93-C7E3-4574-AA0E-419F2E0AE8D4}" destId="{4AC4C2C7-4211-4A71-8498-4B0A0B2DCD0A}" srcOrd="16" destOrd="0" parTransId="{A3CA0FFC-6FFB-4A33-8DA4-4682CB37B654}" sibTransId="{6A95E71A-709F-42F4-A197-AD36DCDF2F52}"/>
    <dgm:cxn modelId="{0F5B9E57-D3A3-4626-947B-D25EA8E687FA}" type="presOf" srcId="{6A95E71A-709F-42F4-A197-AD36DCDF2F52}" destId="{D78AA156-3010-4FC9-A479-2A7B14CF3396}" srcOrd="1" destOrd="0" presId="urn:microsoft.com/office/officeart/2016/7/layout/RepeatingBendingProcessNew"/>
    <dgm:cxn modelId="{28326679-A65A-4DC2-91AC-6E8587A9C7CA}" srcId="{44296A93-C7E3-4574-AA0E-419F2E0AE8D4}" destId="{B9AFCDA8-3B0F-4EB2-BB12-AECD8CE0A280}" srcOrd="3" destOrd="0" parTransId="{8AB624C1-C52C-494E-A235-EC6434FBBFE9}" sibTransId="{380D4D35-4B3F-4734-B69B-8CA2D5183DBC}"/>
    <dgm:cxn modelId="{AE72595A-FAFB-4827-B14B-E29ABEF9B43E}" type="presOf" srcId="{12B2473E-122F-44A4-947D-17F552C9C0E1}" destId="{177A3053-E776-4688-933A-461EE4ACA944}" srcOrd="0" destOrd="0" presId="urn:microsoft.com/office/officeart/2016/7/layout/RepeatingBendingProcessNew"/>
    <dgm:cxn modelId="{8CC75E81-7A63-47BF-BA86-66D52205F095}" type="presOf" srcId="{5B4AF94B-252D-44B2-A158-7BC3E75B51DC}" destId="{62FEACB5-623A-4D50-A759-5EF1AB51A63C}" srcOrd="0" destOrd="0" presId="urn:microsoft.com/office/officeart/2016/7/layout/RepeatingBendingProcessNew"/>
    <dgm:cxn modelId="{40569089-C409-49B1-9063-E8520E689647}" type="presOf" srcId="{4AC4C2C7-4211-4A71-8498-4B0A0B2DCD0A}" destId="{1946382B-3553-4901-A901-9B461A0DAC67}" srcOrd="0" destOrd="0" presId="urn:microsoft.com/office/officeart/2016/7/layout/RepeatingBendingProcessNew"/>
    <dgm:cxn modelId="{76EE2C8C-6B41-4868-86A6-FC2730886FA1}" type="presOf" srcId="{D11BF7CC-6C9D-447B-BC2F-B55E8D566CC2}" destId="{CD2EBB61-DC38-4916-88D9-07C658DACF0A}" srcOrd="0" destOrd="0" presId="urn:microsoft.com/office/officeart/2016/7/layout/RepeatingBendingProcessNew"/>
    <dgm:cxn modelId="{3EABF88C-4503-43EB-BC6A-B5C424108078}" srcId="{44296A93-C7E3-4574-AA0E-419F2E0AE8D4}" destId="{ABF957E1-3A49-4A46-9FC3-0DDF7586DC91}" srcOrd="8" destOrd="0" parTransId="{59F03B98-B4BC-4AEB-A89A-8F6FE10105F0}" sibTransId="{F6B88AD8-783A-45DB-8A96-05A60DE20957}"/>
    <dgm:cxn modelId="{9DF97C90-9E16-4191-9A37-5B7ACEEBBA32}" type="presOf" srcId="{7E5D2B7B-08E1-482C-B3FF-402ADA7F8167}" destId="{169E498A-BD7C-408F-8CFD-B12923842813}" srcOrd="0" destOrd="0" presId="urn:microsoft.com/office/officeart/2016/7/layout/RepeatingBendingProcessNew"/>
    <dgm:cxn modelId="{BF5E4E94-E9B3-4EFE-9247-DED795ADCEE8}" type="presOf" srcId="{902E713F-D6D0-41A2-8226-18C0A293D81D}" destId="{922CB41C-CEF7-4E5F-AB16-99BBC400A0F0}" srcOrd="0" destOrd="0" presId="urn:microsoft.com/office/officeart/2016/7/layout/RepeatingBendingProcessNew"/>
    <dgm:cxn modelId="{FCC2C594-9257-4266-895F-B60954D00B0C}" type="presOf" srcId="{44296A93-C7E3-4574-AA0E-419F2E0AE8D4}" destId="{6B084BB3-2BF8-43F9-8CD3-EA249351EBC7}" srcOrd="0" destOrd="0" presId="urn:microsoft.com/office/officeart/2016/7/layout/RepeatingBendingProcessNew"/>
    <dgm:cxn modelId="{CB1F3795-3F4A-44E4-81C6-5AB43E71056E}" type="presOf" srcId="{E62B7211-F8D0-43FA-A0DE-299BE1432533}" destId="{9DD2412F-0E65-438D-88C1-0B165F06479F}" srcOrd="0" destOrd="0" presId="urn:microsoft.com/office/officeart/2016/7/layout/RepeatingBendingProcessNew"/>
    <dgm:cxn modelId="{06174B9F-0987-41C1-914B-4C32962D4BFB}" srcId="{44296A93-C7E3-4574-AA0E-419F2E0AE8D4}" destId="{7ED6468D-23A8-4039-B1A7-CC481C7D0180}" srcOrd="14" destOrd="0" parTransId="{6A2887E2-36CB-4984-BBA6-7C40D9E5BB27}" sibTransId="{D11BF7CC-6C9D-447B-BC2F-B55E8D566CC2}"/>
    <dgm:cxn modelId="{D0DC55A1-9263-4F8B-BAEB-B6E57C4EEAF9}" type="presOf" srcId="{DCBD7BD7-0E3A-49CB-858D-8597846A1764}" destId="{8ABC8E03-8588-47CD-8F2D-1088C639BAEC}" srcOrd="0" destOrd="0" presId="urn:microsoft.com/office/officeart/2016/7/layout/RepeatingBendingProcessNew"/>
    <dgm:cxn modelId="{153261A5-ADAA-4A77-96B5-098A7669C6F4}" type="presOf" srcId="{026AEAD3-2A2B-4900-9408-284FD43D2E9D}" destId="{DB5D1870-C2AF-4DE8-BEB7-EDF8FE6E3FFA}" srcOrd="1" destOrd="0" presId="urn:microsoft.com/office/officeart/2016/7/layout/RepeatingBendingProcessNew"/>
    <dgm:cxn modelId="{AB493FA6-D0EB-4134-8BDE-9F2C391945F6}" type="presOf" srcId="{94089547-B4E4-4874-B9F4-79524581E8ED}" destId="{D5F21C72-9382-4EB9-A957-54AFBCBEE96D}" srcOrd="0" destOrd="0" presId="urn:microsoft.com/office/officeart/2016/7/layout/RepeatingBendingProcessNew"/>
    <dgm:cxn modelId="{2A3304B2-A147-4E79-ACDA-118F10895347}" type="presOf" srcId="{BB5E33F4-437C-4B29-A9B4-8CF86CA9FD09}" destId="{9E7A668F-CAB3-4BED-9660-DEC7E44636C6}" srcOrd="0" destOrd="0" presId="urn:microsoft.com/office/officeart/2016/7/layout/RepeatingBendingProcessNew"/>
    <dgm:cxn modelId="{88DA95B3-0805-4D90-A980-CC1C9AC6A820}" type="presOf" srcId="{5B4AF94B-252D-44B2-A158-7BC3E75B51DC}" destId="{BDCD9067-7487-4D21-9F7E-1DE537B602CC}" srcOrd="1" destOrd="0" presId="urn:microsoft.com/office/officeart/2016/7/layout/RepeatingBendingProcessNew"/>
    <dgm:cxn modelId="{99B4F7BB-D213-4C88-82E3-842577B07B92}" type="presOf" srcId="{7A1173FA-513C-401A-A137-55A8B1E94C11}" destId="{9F550EDE-6471-4B21-A402-2117BBD3B2E9}" srcOrd="1" destOrd="0" presId="urn:microsoft.com/office/officeart/2016/7/layout/RepeatingBendingProcessNew"/>
    <dgm:cxn modelId="{0B7610BC-BFAA-4807-8AC3-F2D6ED39F526}" type="presOf" srcId="{7A1173FA-513C-401A-A137-55A8B1E94C11}" destId="{379E0A91-74D8-4D94-AD74-76BC6AF62E9E}" srcOrd="0" destOrd="0" presId="urn:microsoft.com/office/officeart/2016/7/layout/RepeatingBendingProcessNew"/>
    <dgm:cxn modelId="{5517DDC2-D88E-4BDE-9348-E89B09845977}" type="presOf" srcId="{0851B5B8-3CE4-4269-ABDB-0B0715B15DAD}" destId="{E9323051-B3E3-4F66-B434-C1B788515E48}" srcOrd="0" destOrd="0" presId="urn:microsoft.com/office/officeart/2016/7/layout/RepeatingBendingProcessNew"/>
    <dgm:cxn modelId="{9C5C1BC3-7FD2-46B9-9634-2A41A1CEFD24}" type="presOf" srcId="{85ED2EB6-D8ED-46BB-827C-3E152E0CDF43}" destId="{83B867D4-6E2C-419F-9C7D-F73F4DE8DE24}" srcOrd="0" destOrd="0" presId="urn:microsoft.com/office/officeart/2016/7/layout/RepeatingBendingProcessNew"/>
    <dgm:cxn modelId="{ABAA26C5-81B0-47B9-A9E7-5E4A788FFED7}" srcId="{44296A93-C7E3-4574-AA0E-419F2E0AE8D4}" destId="{ACD83EC9-1C30-4878-9E84-C4B45C09B639}" srcOrd="7" destOrd="0" parTransId="{A6892BA5-C921-4607-91DA-3FC897BF5AE4}" sibTransId="{94089547-B4E4-4874-B9F4-79524581E8ED}"/>
    <dgm:cxn modelId="{F748A3C5-892D-4338-9D4C-6D2F183943E4}" type="presOf" srcId="{32906DEC-B182-4421-BC1A-7830593D5660}" destId="{C26D99F7-5D9E-4970-9993-3EC26381D9CC}" srcOrd="0" destOrd="0" presId="urn:microsoft.com/office/officeart/2016/7/layout/RepeatingBendingProcessNew"/>
    <dgm:cxn modelId="{D1817EC6-AFD0-4EB2-8451-27AFBFCABB04}" type="presOf" srcId="{94089547-B4E4-4874-B9F4-79524581E8ED}" destId="{BF68FCDC-24EF-4824-8F05-321DB5A26869}" srcOrd="1" destOrd="0" presId="urn:microsoft.com/office/officeart/2016/7/layout/RepeatingBendingProcessNew"/>
    <dgm:cxn modelId="{5A9681C7-8905-4FB2-8934-9235686C2CA6}" srcId="{44296A93-C7E3-4574-AA0E-419F2E0AE8D4}" destId="{337790E5-749A-4620-873C-E8FCE3CAC91C}" srcOrd="5" destOrd="0" parTransId="{48F680C2-1B12-4CD1-868B-95AF8B90D65F}" sibTransId="{0814FF32-23FE-47D3-B661-54BB71093609}"/>
    <dgm:cxn modelId="{A7337CD2-310E-4260-A2FA-250AD6A99AEE}" type="presOf" srcId="{902E713F-D6D0-41A2-8226-18C0A293D81D}" destId="{BE2F3297-21BD-40D7-BA69-BB5446310861}" srcOrd="1" destOrd="0" presId="urn:microsoft.com/office/officeart/2016/7/layout/RepeatingBendingProcessNew"/>
    <dgm:cxn modelId="{08DE1BD7-4A14-4D70-8BB9-FD5ECDBB3A43}" type="presOf" srcId="{C40DC150-DF52-43A2-A931-D0ACB69DEE0F}" destId="{ADF0C19F-AC8F-44E9-9F35-16930F87F7E2}" srcOrd="0" destOrd="0" presId="urn:microsoft.com/office/officeart/2016/7/layout/RepeatingBendingProcessNew"/>
    <dgm:cxn modelId="{792946D7-4530-42C0-A079-A10098B23FFC}" type="presOf" srcId="{380D4D35-4B3F-4734-B69B-8CA2D5183DBC}" destId="{C5456EEB-33F1-41A2-A2DB-2ACF2CC004E7}" srcOrd="1" destOrd="0" presId="urn:microsoft.com/office/officeart/2016/7/layout/RepeatingBendingProcessNew"/>
    <dgm:cxn modelId="{F5FAC6DC-DBDC-4C94-A107-E8803FF28BBE}" type="presOf" srcId="{0C8A2372-BF63-48F2-98DB-2C096EC11E0E}" destId="{8D97CA3F-1D24-416D-B437-ABFE181AD350}" srcOrd="0" destOrd="0" presId="urn:microsoft.com/office/officeart/2016/7/layout/RepeatingBendingProcessNew"/>
    <dgm:cxn modelId="{95F7EEDE-BB74-460F-8352-697D69B86268}" type="presOf" srcId="{F6B88AD8-783A-45DB-8A96-05A60DE20957}" destId="{CA54D737-6EB3-461E-A67A-906A44987DEA}" srcOrd="1" destOrd="0" presId="urn:microsoft.com/office/officeart/2016/7/layout/RepeatingBendingProcessNew"/>
    <dgm:cxn modelId="{D166B2DF-8109-4098-A783-E6C590EFAF84}" srcId="{44296A93-C7E3-4574-AA0E-419F2E0AE8D4}" destId="{460775C4-81F3-4EEA-BCD1-6494EBA15529}" srcOrd="2" destOrd="0" parTransId="{BA50874A-AA8E-41CD-83EE-E220D3D2AB4A}" sibTransId="{E62B7211-F8D0-43FA-A0DE-299BE1432533}"/>
    <dgm:cxn modelId="{ABF001E0-63AD-4D18-A1B9-61A887FD5E48}" type="presOf" srcId="{0814FF32-23FE-47D3-B661-54BB71093609}" destId="{A8D69778-49EB-453F-AB67-9468ED31E843}" srcOrd="1" destOrd="0" presId="urn:microsoft.com/office/officeart/2016/7/layout/RepeatingBendingProcessNew"/>
    <dgm:cxn modelId="{66EB90E0-9F7F-407A-BFD6-353554A94CFE}" srcId="{44296A93-C7E3-4574-AA0E-419F2E0AE8D4}" destId="{C1493359-3A39-44EE-A31C-E3EAEBEA51FE}" srcOrd="10" destOrd="0" parTransId="{673F148B-3E34-49B7-8924-13E4B712E7CE}" sibTransId="{5B4AF94B-252D-44B2-A158-7BC3E75B51DC}"/>
    <dgm:cxn modelId="{770652E4-A60B-4CB5-AE1D-0B8C6DACB797}" type="presOf" srcId="{85ED2EB6-D8ED-46BB-827C-3E152E0CDF43}" destId="{26A42792-8A09-4423-B273-1649B31CA47D}" srcOrd="1" destOrd="0" presId="urn:microsoft.com/office/officeart/2016/7/layout/RepeatingBendingProcessNew"/>
    <dgm:cxn modelId="{20E382E4-6DC0-4F6D-B4E6-530D5755B5EA}" type="presOf" srcId="{0851B5B8-3CE4-4269-ABDB-0B0715B15DAD}" destId="{63A563F6-57F3-4D04-BF81-6D3ACC3F7500}" srcOrd="1" destOrd="0" presId="urn:microsoft.com/office/officeart/2016/7/layout/RepeatingBendingProcessNew"/>
    <dgm:cxn modelId="{C22CE7E5-6027-4A15-BB95-EEBE1EB0D9AC}" type="presOf" srcId="{026AEAD3-2A2B-4900-9408-284FD43D2E9D}" destId="{DE6B08DF-4CD4-4983-9AA7-4C03B84963F4}" srcOrd="0" destOrd="0" presId="urn:microsoft.com/office/officeart/2016/7/layout/RepeatingBendingProcessNew"/>
    <dgm:cxn modelId="{747CCAE8-485A-497C-B922-73137FC8F2CD}" srcId="{44296A93-C7E3-4574-AA0E-419F2E0AE8D4}" destId="{734F8AC1-824D-4D0C-A110-DD9ECF8B0B52}" srcOrd="6" destOrd="0" parTransId="{CAA5BB2E-2F25-4946-83FC-A17F6E139C2D}" sibTransId="{86547F2E-33DA-4765-81EE-99EED83F7599}"/>
    <dgm:cxn modelId="{1DDA16EE-B1C5-4259-8F1C-37C4A9901E7D}" type="presOf" srcId="{ABF957E1-3A49-4A46-9FC3-0DDF7586DC91}" destId="{8228B811-A0C9-437C-8F23-4053532E177C}" srcOrd="0" destOrd="0" presId="urn:microsoft.com/office/officeart/2016/7/layout/RepeatingBendingProcessNew"/>
    <dgm:cxn modelId="{75A373F0-A155-4A96-A41A-36791FD60F48}" type="presOf" srcId="{734F8AC1-824D-4D0C-A110-DD9ECF8B0B52}" destId="{DF1AB2D6-4221-4333-AC18-1DF3DBB92BF3}" srcOrd="0" destOrd="0" presId="urn:microsoft.com/office/officeart/2016/7/layout/RepeatingBendingProcessNew"/>
    <dgm:cxn modelId="{407497F0-2030-4BBA-B2D2-AECF2E687BFC}" srcId="{44296A93-C7E3-4574-AA0E-419F2E0AE8D4}" destId="{5C2325FF-501B-4EB2-9CB1-060D14539DEF}" srcOrd="11" destOrd="0" parTransId="{7D8AEDB5-0DCF-4D9F-AB42-74B5651A0C73}" sibTransId="{0851B5B8-3CE4-4269-ABDB-0B0715B15DAD}"/>
    <dgm:cxn modelId="{D3226AF1-EF72-42FA-A81F-A0C83CFF2F36}" type="presOf" srcId="{0814FF32-23FE-47D3-B661-54BB71093609}" destId="{AA181750-C6AC-4CE1-A437-18E2D03474D5}" srcOrd="0" destOrd="0" presId="urn:microsoft.com/office/officeart/2016/7/layout/RepeatingBendingProcessNew"/>
    <dgm:cxn modelId="{340A9AF4-CDDA-47D8-84B6-56C241EB17BB}" type="presOf" srcId="{A39BA63D-0F8E-4A9F-AE52-5E3990EA8754}" destId="{875C60D7-E1CB-40DE-8ACF-E81250B9F675}" srcOrd="1" destOrd="0" presId="urn:microsoft.com/office/officeart/2016/7/layout/RepeatingBendingProcessNew"/>
    <dgm:cxn modelId="{E929A7FE-461C-4361-BAF3-622BE0E52380}" type="presOf" srcId="{5C2325FF-501B-4EB2-9CB1-060D14539DEF}" destId="{1D0C0152-BD11-4D8C-8367-30AFE34237C6}" srcOrd="0" destOrd="0" presId="urn:microsoft.com/office/officeart/2016/7/layout/RepeatingBendingProcessNew"/>
    <dgm:cxn modelId="{DF9B04E2-2057-46DE-BAB8-062CCF1600AF}" type="presParOf" srcId="{6B084BB3-2BF8-43F9-8CD3-EA249351EBC7}" destId="{8F8CF451-303A-401C-AD53-29F2B416CB1F}" srcOrd="0" destOrd="0" presId="urn:microsoft.com/office/officeart/2016/7/layout/RepeatingBendingProcessNew"/>
    <dgm:cxn modelId="{10371C44-6124-41A0-AB8B-8D3CA14670D8}" type="presParOf" srcId="{6B084BB3-2BF8-43F9-8CD3-EA249351EBC7}" destId="{1AC2ED43-8789-4FFA-97FA-F3EC617E96D3}" srcOrd="1" destOrd="0" presId="urn:microsoft.com/office/officeart/2016/7/layout/RepeatingBendingProcessNew"/>
    <dgm:cxn modelId="{A19392DC-228C-4672-A3A0-79B1CEBB9161}" type="presParOf" srcId="{1AC2ED43-8789-4FFA-97FA-F3EC617E96D3}" destId="{C9379AD3-83BC-48FE-94E4-B3928FA3ACDA}" srcOrd="0" destOrd="0" presId="urn:microsoft.com/office/officeart/2016/7/layout/RepeatingBendingProcessNew"/>
    <dgm:cxn modelId="{5CB65D49-5749-49E9-A667-D32C1BA2DC39}" type="presParOf" srcId="{6B084BB3-2BF8-43F9-8CD3-EA249351EBC7}" destId="{8ABC8E03-8588-47CD-8F2D-1088C639BAEC}" srcOrd="2" destOrd="0" presId="urn:microsoft.com/office/officeart/2016/7/layout/RepeatingBendingProcessNew"/>
    <dgm:cxn modelId="{E6F6E40D-E2BC-4009-8A8E-7B65ADBE1F7E}" type="presParOf" srcId="{6B084BB3-2BF8-43F9-8CD3-EA249351EBC7}" destId="{03DA1F0A-F8EF-49B2-B4A0-F03822215365}" srcOrd="3" destOrd="0" presId="urn:microsoft.com/office/officeart/2016/7/layout/RepeatingBendingProcessNew"/>
    <dgm:cxn modelId="{667686F8-C699-405F-85BC-E0EC84BB8D1F}" type="presParOf" srcId="{03DA1F0A-F8EF-49B2-B4A0-F03822215365}" destId="{875C60D7-E1CB-40DE-8ACF-E81250B9F675}" srcOrd="0" destOrd="0" presId="urn:microsoft.com/office/officeart/2016/7/layout/RepeatingBendingProcessNew"/>
    <dgm:cxn modelId="{E9ED70AB-B7E9-46BA-ADC5-41D925E470EC}" type="presParOf" srcId="{6B084BB3-2BF8-43F9-8CD3-EA249351EBC7}" destId="{BE2B7512-6FC8-426C-B265-A536B6806951}" srcOrd="4" destOrd="0" presId="urn:microsoft.com/office/officeart/2016/7/layout/RepeatingBendingProcessNew"/>
    <dgm:cxn modelId="{56A23EC3-8CD7-4BD8-9134-48E090A29CC1}" type="presParOf" srcId="{6B084BB3-2BF8-43F9-8CD3-EA249351EBC7}" destId="{9DD2412F-0E65-438D-88C1-0B165F06479F}" srcOrd="5" destOrd="0" presId="urn:microsoft.com/office/officeart/2016/7/layout/RepeatingBendingProcessNew"/>
    <dgm:cxn modelId="{A8D3FB67-509B-42AF-90EA-E9E7153812CD}" type="presParOf" srcId="{9DD2412F-0E65-438D-88C1-0B165F06479F}" destId="{802F32D7-9D56-404C-9ABE-D8FB5769B407}" srcOrd="0" destOrd="0" presId="urn:microsoft.com/office/officeart/2016/7/layout/RepeatingBendingProcessNew"/>
    <dgm:cxn modelId="{3B8E9D45-5E4F-479D-B681-F876B8A818B0}" type="presParOf" srcId="{6B084BB3-2BF8-43F9-8CD3-EA249351EBC7}" destId="{165CCAFE-DE0D-41DB-9D02-AC49005DE5C0}" srcOrd="6" destOrd="0" presId="urn:microsoft.com/office/officeart/2016/7/layout/RepeatingBendingProcessNew"/>
    <dgm:cxn modelId="{EC45F263-EB45-4936-BDBE-E3BA15430812}" type="presParOf" srcId="{6B084BB3-2BF8-43F9-8CD3-EA249351EBC7}" destId="{A7D7E0C8-7C73-463E-8386-4C04995ADBBE}" srcOrd="7" destOrd="0" presId="urn:microsoft.com/office/officeart/2016/7/layout/RepeatingBendingProcessNew"/>
    <dgm:cxn modelId="{AE180E1E-3AE7-4386-87D3-C56E984D97A7}" type="presParOf" srcId="{A7D7E0C8-7C73-463E-8386-4C04995ADBBE}" destId="{C5456EEB-33F1-41A2-A2DB-2ACF2CC004E7}" srcOrd="0" destOrd="0" presId="urn:microsoft.com/office/officeart/2016/7/layout/RepeatingBendingProcessNew"/>
    <dgm:cxn modelId="{64CB791E-30D5-493F-8112-83BF3EDCB044}" type="presParOf" srcId="{6B084BB3-2BF8-43F9-8CD3-EA249351EBC7}" destId="{9E7A668F-CAB3-4BED-9660-DEC7E44636C6}" srcOrd="8" destOrd="0" presId="urn:microsoft.com/office/officeart/2016/7/layout/RepeatingBendingProcessNew"/>
    <dgm:cxn modelId="{CF1E144C-512C-4AE8-83FA-F98116D2DDE5}" type="presParOf" srcId="{6B084BB3-2BF8-43F9-8CD3-EA249351EBC7}" destId="{922CB41C-CEF7-4E5F-AB16-99BBC400A0F0}" srcOrd="9" destOrd="0" presId="urn:microsoft.com/office/officeart/2016/7/layout/RepeatingBendingProcessNew"/>
    <dgm:cxn modelId="{24AACDF3-2674-4C99-8F5D-66DF6F911C49}" type="presParOf" srcId="{922CB41C-CEF7-4E5F-AB16-99BBC400A0F0}" destId="{BE2F3297-21BD-40D7-BA69-BB5446310861}" srcOrd="0" destOrd="0" presId="urn:microsoft.com/office/officeart/2016/7/layout/RepeatingBendingProcessNew"/>
    <dgm:cxn modelId="{1659BCE6-6593-40E5-B595-267BC4AA8180}" type="presParOf" srcId="{6B084BB3-2BF8-43F9-8CD3-EA249351EBC7}" destId="{F60B8C47-657F-416A-B45F-A9722AAB89F6}" srcOrd="10" destOrd="0" presId="urn:microsoft.com/office/officeart/2016/7/layout/RepeatingBendingProcessNew"/>
    <dgm:cxn modelId="{3A136FF6-2C4B-4E6C-9110-FD55C8B1751A}" type="presParOf" srcId="{6B084BB3-2BF8-43F9-8CD3-EA249351EBC7}" destId="{AA181750-C6AC-4CE1-A437-18E2D03474D5}" srcOrd="11" destOrd="0" presId="urn:microsoft.com/office/officeart/2016/7/layout/RepeatingBendingProcessNew"/>
    <dgm:cxn modelId="{97EE4989-41F8-4209-8A9A-28AAFFD65B7A}" type="presParOf" srcId="{AA181750-C6AC-4CE1-A437-18E2D03474D5}" destId="{A8D69778-49EB-453F-AB67-9468ED31E843}" srcOrd="0" destOrd="0" presId="urn:microsoft.com/office/officeart/2016/7/layout/RepeatingBendingProcessNew"/>
    <dgm:cxn modelId="{EA60A390-0FA7-485A-8F3D-624C4D8CDEC5}" type="presParOf" srcId="{6B084BB3-2BF8-43F9-8CD3-EA249351EBC7}" destId="{DF1AB2D6-4221-4333-AC18-1DF3DBB92BF3}" srcOrd="12" destOrd="0" presId="urn:microsoft.com/office/officeart/2016/7/layout/RepeatingBendingProcessNew"/>
    <dgm:cxn modelId="{FB4354F9-D328-4EAF-B084-D8A47921C1FC}" type="presParOf" srcId="{6B084BB3-2BF8-43F9-8CD3-EA249351EBC7}" destId="{F3815479-EE97-4F32-9CCB-45F4A3DCB46A}" srcOrd="13" destOrd="0" presId="urn:microsoft.com/office/officeart/2016/7/layout/RepeatingBendingProcessNew"/>
    <dgm:cxn modelId="{8E65AED4-90F2-44B8-B02C-99ED65A62235}" type="presParOf" srcId="{F3815479-EE97-4F32-9CCB-45F4A3DCB46A}" destId="{8FB20002-DAFD-49DF-8489-6041156F80A4}" srcOrd="0" destOrd="0" presId="urn:microsoft.com/office/officeart/2016/7/layout/RepeatingBendingProcessNew"/>
    <dgm:cxn modelId="{06A6AEFA-2D1B-45CA-93A9-F81F2BE5A9BB}" type="presParOf" srcId="{6B084BB3-2BF8-43F9-8CD3-EA249351EBC7}" destId="{02269A14-C9A6-4274-98BA-4196156D14CF}" srcOrd="14" destOrd="0" presId="urn:microsoft.com/office/officeart/2016/7/layout/RepeatingBendingProcessNew"/>
    <dgm:cxn modelId="{BF916A97-D551-445E-B771-4B1F02C4D2C5}" type="presParOf" srcId="{6B084BB3-2BF8-43F9-8CD3-EA249351EBC7}" destId="{D5F21C72-9382-4EB9-A957-54AFBCBEE96D}" srcOrd="15" destOrd="0" presId="urn:microsoft.com/office/officeart/2016/7/layout/RepeatingBendingProcessNew"/>
    <dgm:cxn modelId="{4E3766D2-23C0-4D06-BCE3-F53EFC420865}" type="presParOf" srcId="{D5F21C72-9382-4EB9-A957-54AFBCBEE96D}" destId="{BF68FCDC-24EF-4824-8F05-321DB5A26869}" srcOrd="0" destOrd="0" presId="urn:microsoft.com/office/officeart/2016/7/layout/RepeatingBendingProcessNew"/>
    <dgm:cxn modelId="{29E75B30-D54E-49D2-8128-7AC97E3F9AC4}" type="presParOf" srcId="{6B084BB3-2BF8-43F9-8CD3-EA249351EBC7}" destId="{8228B811-A0C9-437C-8F23-4053532E177C}" srcOrd="16" destOrd="0" presId="urn:microsoft.com/office/officeart/2016/7/layout/RepeatingBendingProcessNew"/>
    <dgm:cxn modelId="{B4442199-7C32-42F8-B5DD-A7B3552AF155}" type="presParOf" srcId="{6B084BB3-2BF8-43F9-8CD3-EA249351EBC7}" destId="{0B1FDEA3-77B8-4EDA-89B9-2E00BDBFE8E5}" srcOrd="17" destOrd="0" presId="urn:microsoft.com/office/officeart/2016/7/layout/RepeatingBendingProcessNew"/>
    <dgm:cxn modelId="{86B6576A-ED2E-4319-9C01-252DFB74AA4D}" type="presParOf" srcId="{0B1FDEA3-77B8-4EDA-89B9-2E00BDBFE8E5}" destId="{CA54D737-6EB3-461E-A67A-906A44987DEA}" srcOrd="0" destOrd="0" presId="urn:microsoft.com/office/officeart/2016/7/layout/RepeatingBendingProcessNew"/>
    <dgm:cxn modelId="{5B80BBF7-8515-489C-807E-1130E840DBA3}" type="presParOf" srcId="{6B084BB3-2BF8-43F9-8CD3-EA249351EBC7}" destId="{74DA090E-8696-4E6A-A92D-0FA48EBDAFF8}" srcOrd="18" destOrd="0" presId="urn:microsoft.com/office/officeart/2016/7/layout/RepeatingBendingProcessNew"/>
    <dgm:cxn modelId="{5A5120B7-C704-4305-9771-65D813493CAE}" type="presParOf" srcId="{6B084BB3-2BF8-43F9-8CD3-EA249351EBC7}" destId="{83B867D4-6E2C-419F-9C7D-F73F4DE8DE24}" srcOrd="19" destOrd="0" presId="urn:microsoft.com/office/officeart/2016/7/layout/RepeatingBendingProcessNew"/>
    <dgm:cxn modelId="{C4528EAA-18AE-4129-BA80-36BCEC7447F4}" type="presParOf" srcId="{83B867D4-6E2C-419F-9C7D-F73F4DE8DE24}" destId="{26A42792-8A09-4423-B273-1649B31CA47D}" srcOrd="0" destOrd="0" presId="urn:microsoft.com/office/officeart/2016/7/layout/RepeatingBendingProcessNew"/>
    <dgm:cxn modelId="{827AF223-E540-4C1C-B80E-9FA11717AB67}" type="presParOf" srcId="{6B084BB3-2BF8-43F9-8CD3-EA249351EBC7}" destId="{F952D2B2-4BC0-46A5-BC9E-7D5EA3309045}" srcOrd="20" destOrd="0" presId="urn:microsoft.com/office/officeart/2016/7/layout/RepeatingBendingProcessNew"/>
    <dgm:cxn modelId="{D71025EC-8D1F-498C-A312-B4CAEF6D5F6C}" type="presParOf" srcId="{6B084BB3-2BF8-43F9-8CD3-EA249351EBC7}" destId="{62FEACB5-623A-4D50-A759-5EF1AB51A63C}" srcOrd="21" destOrd="0" presId="urn:microsoft.com/office/officeart/2016/7/layout/RepeatingBendingProcessNew"/>
    <dgm:cxn modelId="{9201270F-EDDD-4332-AE7C-5ADE850A5EEC}" type="presParOf" srcId="{62FEACB5-623A-4D50-A759-5EF1AB51A63C}" destId="{BDCD9067-7487-4D21-9F7E-1DE537B602CC}" srcOrd="0" destOrd="0" presId="urn:microsoft.com/office/officeart/2016/7/layout/RepeatingBendingProcessNew"/>
    <dgm:cxn modelId="{175871EC-06BC-4EC1-B21C-AB2DE17E6B63}" type="presParOf" srcId="{6B084BB3-2BF8-43F9-8CD3-EA249351EBC7}" destId="{1D0C0152-BD11-4D8C-8367-30AFE34237C6}" srcOrd="22" destOrd="0" presId="urn:microsoft.com/office/officeart/2016/7/layout/RepeatingBendingProcessNew"/>
    <dgm:cxn modelId="{99B9DE30-68E5-4875-9E5B-616E7046E66E}" type="presParOf" srcId="{6B084BB3-2BF8-43F9-8CD3-EA249351EBC7}" destId="{E9323051-B3E3-4F66-B434-C1B788515E48}" srcOrd="23" destOrd="0" presId="urn:microsoft.com/office/officeart/2016/7/layout/RepeatingBendingProcessNew"/>
    <dgm:cxn modelId="{BE55AF11-9D87-4F4C-8257-18DE406E8BB9}" type="presParOf" srcId="{E9323051-B3E3-4F66-B434-C1B788515E48}" destId="{63A563F6-57F3-4D04-BF81-6D3ACC3F7500}" srcOrd="0" destOrd="0" presId="urn:microsoft.com/office/officeart/2016/7/layout/RepeatingBendingProcessNew"/>
    <dgm:cxn modelId="{E24466D1-3C88-4947-9B8C-AFC5CC34FA70}" type="presParOf" srcId="{6B084BB3-2BF8-43F9-8CD3-EA249351EBC7}" destId="{ADF0C19F-AC8F-44E9-9F35-16930F87F7E2}" srcOrd="24" destOrd="0" presId="urn:microsoft.com/office/officeart/2016/7/layout/RepeatingBendingProcessNew"/>
    <dgm:cxn modelId="{5F3FA71F-8909-4CBB-A151-538EE99A1EB2}" type="presParOf" srcId="{6B084BB3-2BF8-43F9-8CD3-EA249351EBC7}" destId="{3D39689C-886F-481B-9F86-F0D4EDE13C43}" srcOrd="25" destOrd="0" presId="urn:microsoft.com/office/officeart/2016/7/layout/RepeatingBendingProcessNew"/>
    <dgm:cxn modelId="{671732CB-A83D-4A5B-8EF0-613574EB2EB5}" type="presParOf" srcId="{3D39689C-886F-481B-9F86-F0D4EDE13C43}" destId="{DCC51DFD-9042-42E9-8616-7A3F41665EB1}" srcOrd="0" destOrd="0" presId="urn:microsoft.com/office/officeart/2016/7/layout/RepeatingBendingProcessNew"/>
    <dgm:cxn modelId="{9FA15FAA-0E9E-4333-B313-DC465FFA461D}" type="presParOf" srcId="{6B084BB3-2BF8-43F9-8CD3-EA249351EBC7}" destId="{DC6D2120-E630-4FFB-8D91-6012C65F16F4}" srcOrd="26" destOrd="0" presId="urn:microsoft.com/office/officeart/2016/7/layout/RepeatingBendingProcessNew"/>
    <dgm:cxn modelId="{07FB9519-B2F7-45EA-A2C6-2587031FDD4B}" type="presParOf" srcId="{6B084BB3-2BF8-43F9-8CD3-EA249351EBC7}" destId="{8D97CA3F-1D24-416D-B437-ABFE181AD350}" srcOrd="27" destOrd="0" presId="urn:microsoft.com/office/officeart/2016/7/layout/RepeatingBendingProcessNew"/>
    <dgm:cxn modelId="{5AA87B8F-7433-43AE-88BD-1615FC19C115}" type="presParOf" srcId="{8D97CA3F-1D24-416D-B437-ABFE181AD350}" destId="{342EA7D8-9888-4124-8BCA-2219B0A1DD09}" srcOrd="0" destOrd="0" presId="urn:microsoft.com/office/officeart/2016/7/layout/RepeatingBendingProcessNew"/>
    <dgm:cxn modelId="{1DF67427-82D9-4DF1-AB8D-A9BE7450F9CA}" type="presParOf" srcId="{6B084BB3-2BF8-43F9-8CD3-EA249351EBC7}" destId="{9377BA17-A8E0-4EF4-AEF1-5DFEECB5866B}" srcOrd="28" destOrd="0" presId="urn:microsoft.com/office/officeart/2016/7/layout/RepeatingBendingProcessNew"/>
    <dgm:cxn modelId="{DA768BB8-7316-4B4A-BBF6-E72F263E09F1}" type="presParOf" srcId="{6B084BB3-2BF8-43F9-8CD3-EA249351EBC7}" destId="{CD2EBB61-DC38-4916-88D9-07C658DACF0A}" srcOrd="29" destOrd="0" presId="urn:microsoft.com/office/officeart/2016/7/layout/RepeatingBendingProcessNew"/>
    <dgm:cxn modelId="{B228013D-9A76-4911-8BD7-AFB792AFA3D5}" type="presParOf" srcId="{CD2EBB61-DC38-4916-88D9-07C658DACF0A}" destId="{FCEA6CB1-A8FA-45D7-860A-4F0E4E82B615}" srcOrd="0" destOrd="0" presId="urn:microsoft.com/office/officeart/2016/7/layout/RepeatingBendingProcessNew"/>
    <dgm:cxn modelId="{BC5B13EF-D9BE-4048-9EBA-7EB7E2A46A5A}" type="presParOf" srcId="{6B084BB3-2BF8-43F9-8CD3-EA249351EBC7}" destId="{177A3053-E776-4688-933A-461EE4ACA944}" srcOrd="30" destOrd="0" presId="urn:microsoft.com/office/officeart/2016/7/layout/RepeatingBendingProcessNew"/>
    <dgm:cxn modelId="{1977A6BA-EE6B-4C8E-BD09-91B312E314CF}" type="presParOf" srcId="{6B084BB3-2BF8-43F9-8CD3-EA249351EBC7}" destId="{DE6B08DF-4CD4-4983-9AA7-4C03B84963F4}" srcOrd="31" destOrd="0" presId="urn:microsoft.com/office/officeart/2016/7/layout/RepeatingBendingProcessNew"/>
    <dgm:cxn modelId="{D3310C62-6AFE-440F-8C3B-E8EE11DFC35A}" type="presParOf" srcId="{DE6B08DF-4CD4-4983-9AA7-4C03B84963F4}" destId="{DB5D1870-C2AF-4DE8-BEB7-EDF8FE6E3FFA}" srcOrd="0" destOrd="0" presId="urn:microsoft.com/office/officeart/2016/7/layout/RepeatingBendingProcessNew"/>
    <dgm:cxn modelId="{D82E9E2E-BD68-442E-AE93-63E0FA7D36C0}" type="presParOf" srcId="{6B084BB3-2BF8-43F9-8CD3-EA249351EBC7}" destId="{1946382B-3553-4901-A901-9B461A0DAC67}" srcOrd="32" destOrd="0" presId="urn:microsoft.com/office/officeart/2016/7/layout/RepeatingBendingProcessNew"/>
    <dgm:cxn modelId="{357C0EB3-13E8-4FBE-9981-230954E52ED7}" type="presParOf" srcId="{6B084BB3-2BF8-43F9-8CD3-EA249351EBC7}" destId="{7F7C0541-C08D-43CD-B667-A26E16F8AC98}" srcOrd="33" destOrd="0" presId="urn:microsoft.com/office/officeart/2016/7/layout/RepeatingBendingProcessNew"/>
    <dgm:cxn modelId="{D72A7501-542A-4972-9CA5-49B3FB63E3B6}" type="presParOf" srcId="{7F7C0541-C08D-43CD-B667-A26E16F8AC98}" destId="{D78AA156-3010-4FC9-A479-2A7B14CF3396}" srcOrd="0" destOrd="0" presId="urn:microsoft.com/office/officeart/2016/7/layout/RepeatingBendingProcessNew"/>
    <dgm:cxn modelId="{52485F17-4ACD-40F1-9148-A4F8B627499E}" type="presParOf" srcId="{6B084BB3-2BF8-43F9-8CD3-EA249351EBC7}" destId="{C26D99F7-5D9E-4970-9993-3EC26381D9CC}" srcOrd="34" destOrd="0" presId="urn:microsoft.com/office/officeart/2016/7/layout/RepeatingBendingProcessNew"/>
    <dgm:cxn modelId="{4B79E3C5-99F7-4AFC-867D-B7E5FD8C30BD}" type="presParOf" srcId="{6B084BB3-2BF8-43F9-8CD3-EA249351EBC7}" destId="{379E0A91-74D8-4D94-AD74-76BC6AF62E9E}" srcOrd="35" destOrd="0" presId="urn:microsoft.com/office/officeart/2016/7/layout/RepeatingBendingProcessNew"/>
    <dgm:cxn modelId="{149BB05B-EB79-41E5-AF29-3D0725B49140}" type="presParOf" srcId="{379E0A91-74D8-4D94-AD74-76BC6AF62E9E}" destId="{9F550EDE-6471-4B21-A402-2117BBD3B2E9}" srcOrd="0" destOrd="0" presId="urn:microsoft.com/office/officeart/2016/7/layout/RepeatingBendingProcessNew"/>
    <dgm:cxn modelId="{D7345970-99BD-4931-8760-D2C69FE60E0F}" type="presParOf" srcId="{6B084BB3-2BF8-43F9-8CD3-EA249351EBC7}" destId="{169E498A-BD7C-408F-8CFD-B12923842813}" srcOrd="3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purl.oclc.org/ooxml/drawingml/diagram" xmlns:dsp="http://schemas.microsoft.com/office/drawing/2008/diagram" xmlns:a="http://purl.oclc.org/ooxml/drawingml/main">
  <dsp:spTree>
    <dsp:nvGrpSpPr>
      <dsp:cNvPr id="0" name=""/>
      <dsp:cNvGrpSpPr/>
    </dsp:nvGrpSpPr>
    <dsp:grpSpPr/>
    <dsp:sp modelId="{DD99769C-8207-436F-89FE-84135FF03231}">
      <dsp:nvSpPr>
        <dsp:cNvPr id="0" name=""/>
        <dsp:cNvSpPr/>
      </dsp:nvSpPr>
      <dsp:spPr>
        <a:xfrm>
          <a:off x="0" y="100696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b="1" kern="1200"/>
            <a:t>Possible effects for Sarah:</a:t>
          </a:r>
          <a:endParaRPr lang="en-US" sz="2300" kern="1200"/>
        </a:p>
      </dsp:txBody>
      <dsp:txXfrm>
        <a:off x="26930" y="127626"/>
        <a:ext cx="6921563" cy="497795"/>
      </dsp:txXfrm>
    </dsp:sp>
    <dsp:sp modelId="{F6C42745-D1F1-4D21-A7DA-CFF85F4DEACB}">
      <dsp:nvSpPr>
        <dsp:cNvPr id="0" name=""/>
        <dsp:cNvSpPr/>
      </dsp:nvSpPr>
      <dsp:spPr>
        <a:xfrm>
          <a:off x="0" y="718591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Persistent cough </a:t>
          </a:r>
          <a:endParaRPr lang="en-US" sz="2300" kern="1200"/>
        </a:p>
      </dsp:txBody>
      <dsp:txXfrm>
        <a:off x="26930" y="745521"/>
        <a:ext cx="6921563" cy="497795"/>
      </dsp:txXfrm>
    </dsp:sp>
    <dsp:sp modelId="{B522CAF3-6EB7-4A47-AD91-9D6A21849AB5}">
      <dsp:nvSpPr>
        <dsp:cNvPr id="0" name=""/>
        <dsp:cNvSpPr/>
      </dsp:nvSpPr>
      <dsp:spPr>
        <a:xfrm>
          <a:off x="0" y="1336486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Breathlessness </a:t>
          </a:r>
          <a:endParaRPr lang="en-US" sz="2300" kern="1200"/>
        </a:p>
      </dsp:txBody>
      <dsp:txXfrm>
        <a:off x="26930" y="1363416"/>
        <a:ext cx="6921563" cy="497795"/>
      </dsp:txXfrm>
    </dsp:sp>
    <dsp:sp modelId="{8A828BEC-0928-4D05-87CC-5567A17E29A0}">
      <dsp:nvSpPr>
        <dsp:cNvPr id="0" name=""/>
        <dsp:cNvSpPr/>
      </dsp:nvSpPr>
      <dsp:spPr>
        <a:xfrm>
          <a:off x="0" y="1954381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Fatigue </a:t>
          </a:r>
          <a:endParaRPr lang="en-US" sz="2300" kern="1200"/>
        </a:p>
      </dsp:txBody>
      <dsp:txXfrm>
        <a:off x="26930" y="1981311"/>
        <a:ext cx="6921563" cy="497795"/>
      </dsp:txXfrm>
    </dsp:sp>
    <dsp:sp modelId="{3108E9B5-D85C-4F33-AF7C-0D4FFA6A032A}">
      <dsp:nvSpPr>
        <dsp:cNvPr id="0" name=""/>
        <dsp:cNvSpPr/>
      </dsp:nvSpPr>
      <dsp:spPr>
        <a:xfrm>
          <a:off x="0" y="2572276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Chest discomfort </a:t>
          </a:r>
          <a:endParaRPr lang="en-US" sz="2300" kern="1200"/>
        </a:p>
      </dsp:txBody>
      <dsp:txXfrm>
        <a:off x="26930" y="2599206"/>
        <a:ext cx="6921563" cy="497795"/>
      </dsp:txXfrm>
    </dsp:sp>
    <dsp:sp modelId="{383D247E-F09C-4C07-A520-6E15FD8526AB}">
      <dsp:nvSpPr>
        <dsp:cNvPr id="0" name=""/>
        <dsp:cNvSpPr/>
      </dsp:nvSpPr>
      <dsp:spPr>
        <a:xfrm>
          <a:off x="0" y="3190171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Reduced appetite </a:t>
          </a:r>
          <a:endParaRPr lang="en-US" sz="2300" kern="1200"/>
        </a:p>
      </dsp:txBody>
      <dsp:txXfrm>
        <a:off x="26930" y="3217101"/>
        <a:ext cx="6921563" cy="497795"/>
      </dsp:txXfrm>
    </dsp:sp>
    <dsp:sp modelId="{46E0CB4D-0F64-4EB2-98FD-99D1F267533A}">
      <dsp:nvSpPr>
        <dsp:cNvPr id="0" name=""/>
        <dsp:cNvSpPr/>
      </dsp:nvSpPr>
      <dsp:spPr>
        <a:xfrm>
          <a:off x="0" y="3808066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kern="1200"/>
            <a:t>Reduced exercise tolerance </a:t>
          </a:r>
          <a:endParaRPr lang="en-US" sz="2300" kern="1200"/>
        </a:p>
      </dsp:txBody>
      <dsp:txXfrm>
        <a:off x="26930" y="3834996"/>
        <a:ext cx="6921563" cy="497795"/>
      </dsp:txXfrm>
    </dsp:sp>
    <dsp:sp modelId="{7A95ED1C-3F05-42C7-9D9A-290923E44684}">
      <dsp:nvSpPr>
        <dsp:cNvPr id="0" name=""/>
        <dsp:cNvSpPr/>
      </dsp:nvSpPr>
      <dsp:spPr>
        <a:xfrm>
          <a:off x="0" y="4425961"/>
          <a:ext cx="6975423" cy="551655"/>
        </a:xfrm>
        <a:prstGeom prst="round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2300" b="1" kern="1200"/>
            <a:t>Citation:</a:t>
          </a:r>
          <a:r>
            <a:rPr lang="ro-RO" sz="2300" kern="1200"/>
            <a:t> (NHS, 2022a; NICE, 2024)</a:t>
          </a:r>
          <a:endParaRPr lang="en-US" sz="2300" kern="1200"/>
        </a:p>
      </dsp:txBody>
      <dsp:txXfrm>
        <a:off x="26930" y="4452891"/>
        <a:ext cx="6921563" cy="497795"/>
      </dsp:txXfrm>
    </dsp:sp>
  </dsp:spTree>
</dsp:drawing>
</file>

<file path=ppt/diagrams/drawing2.xml><?xml version="1.0" encoding="utf-8"?>
<dsp:drawing xmlns:dgm="http://purl.oclc.org/ooxml/drawingml/diagram" xmlns:dsp="http://schemas.microsoft.com/office/drawing/2008/diagram" xmlns:a="http://purl.oclc.org/ooxml/drawingml/main">
  <dsp:spTree>
    <dsp:nvGrpSpPr>
      <dsp:cNvPr id="0" name=""/>
      <dsp:cNvGrpSpPr/>
    </dsp:nvGrpSpPr>
    <dsp:grpSpPr/>
    <dsp:sp modelId="{1AC2ED43-8789-4FFA-97FA-F3EC617E96D3}">
      <dsp:nvSpPr>
        <dsp:cNvPr id="0" name=""/>
        <dsp:cNvSpPr/>
      </dsp:nvSpPr>
      <dsp:spPr>
        <a:xfrm>
          <a:off x="1304278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1430742" y="790921"/>
        <a:ext cx="14922" cy="2987"/>
      </dsp:txXfrm>
    </dsp:sp>
    <dsp:sp modelId="{8F8CF451-303A-401C-AD53-29F2B416CB1F}">
      <dsp:nvSpPr>
        <dsp:cNvPr id="0" name=""/>
        <dsp:cNvSpPr/>
      </dsp:nvSpPr>
      <dsp:spPr>
        <a:xfrm>
          <a:off x="8465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b="1" kern="1200"/>
            <a:t>Smoking</a:t>
          </a:r>
          <a:endParaRPr lang="en-US" sz="1200" kern="1200"/>
        </a:p>
      </dsp:txBody>
      <dsp:txXfrm>
        <a:off x="8465" y="403131"/>
        <a:ext cx="1297613" cy="778567"/>
      </dsp:txXfrm>
    </dsp:sp>
    <dsp:sp modelId="{03DA1F0A-F8EF-49B2-B4A0-F03822215365}">
      <dsp:nvSpPr>
        <dsp:cNvPr id="0" name=""/>
        <dsp:cNvSpPr/>
      </dsp:nvSpPr>
      <dsp:spPr>
        <a:xfrm>
          <a:off x="2900342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3026807" y="790921"/>
        <a:ext cx="14922" cy="2987"/>
      </dsp:txXfrm>
    </dsp:sp>
    <dsp:sp modelId="{8ABC8E03-8588-47CD-8F2D-1088C639BAEC}">
      <dsp:nvSpPr>
        <dsp:cNvPr id="0" name=""/>
        <dsp:cNvSpPr/>
      </dsp:nvSpPr>
      <dsp:spPr>
        <a:xfrm>
          <a:off x="1604529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Started at age 20 </a:t>
          </a:r>
          <a:endParaRPr lang="en-US" sz="1200" kern="1200"/>
        </a:p>
      </dsp:txBody>
      <dsp:txXfrm>
        <a:off x="1604529" y="403131"/>
        <a:ext cx="1297613" cy="778567"/>
      </dsp:txXfrm>
    </dsp:sp>
    <dsp:sp modelId="{9DD2412F-0E65-438D-88C1-0B165F06479F}">
      <dsp:nvSpPr>
        <dsp:cNvPr id="0" name=""/>
        <dsp:cNvSpPr/>
      </dsp:nvSpPr>
      <dsp:spPr>
        <a:xfrm>
          <a:off x="4496406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4622871" y="790921"/>
        <a:ext cx="14922" cy="2987"/>
      </dsp:txXfrm>
    </dsp:sp>
    <dsp:sp modelId="{BE2B7512-6FC8-426C-B265-A536B6806951}">
      <dsp:nvSpPr>
        <dsp:cNvPr id="0" name=""/>
        <dsp:cNvSpPr/>
      </dsp:nvSpPr>
      <dsp:spPr>
        <a:xfrm>
          <a:off x="3200593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Previously 15–20 cigarettes/day </a:t>
          </a:r>
          <a:endParaRPr lang="en-US" sz="1200" kern="1200"/>
        </a:p>
      </dsp:txBody>
      <dsp:txXfrm>
        <a:off x="3200593" y="403131"/>
        <a:ext cx="1297613" cy="778567"/>
      </dsp:txXfrm>
    </dsp:sp>
    <dsp:sp modelId="{A7D7E0C8-7C73-463E-8386-4C04995ADBBE}">
      <dsp:nvSpPr>
        <dsp:cNvPr id="0" name=""/>
        <dsp:cNvSpPr/>
      </dsp:nvSpPr>
      <dsp:spPr>
        <a:xfrm>
          <a:off x="6092471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6218935" y="790921"/>
        <a:ext cx="14922" cy="2987"/>
      </dsp:txXfrm>
    </dsp:sp>
    <dsp:sp modelId="{165CCAFE-DE0D-41DB-9D02-AC49005DE5C0}">
      <dsp:nvSpPr>
        <dsp:cNvPr id="0" name=""/>
        <dsp:cNvSpPr/>
      </dsp:nvSpPr>
      <dsp:spPr>
        <a:xfrm>
          <a:off x="4796657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Currently around 10/day </a:t>
          </a:r>
          <a:endParaRPr lang="en-US" sz="1200" kern="1200"/>
        </a:p>
      </dsp:txBody>
      <dsp:txXfrm>
        <a:off x="4796657" y="403131"/>
        <a:ext cx="1297613" cy="778567"/>
      </dsp:txXfrm>
    </dsp:sp>
    <dsp:sp modelId="{922CB41C-CEF7-4E5F-AB16-99BBC400A0F0}">
      <dsp:nvSpPr>
        <dsp:cNvPr id="0" name=""/>
        <dsp:cNvSpPr/>
      </dsp:nvSpPr>
      <dsp:spPr>
        <a:xfrm>
          <a:off x="7688535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7814999" y="790921"/>
        <a:ext cx="14922" cy="2987"/>
      </dsp:txXfrm>
    </dsp:sp>
    <dsp:sp modelId="{9E7A668F-CAB3-4BED-9660-DEC7E44636C6}">
      <dsp:nvSpPr>
        <dsp:cNvPr id="0" name=""/>
        <dsp:cNvSpPr/>
      </dsp:nvSpPr>
      <dsp:spPr>
        <a:xfrm>
          <a:off x="6392722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Wants to stop but finds smoking helps when stressed </a:t>
          </a:r>
          <a:endParaRPr lang="en-US" sz="1200" kern="1200"/>
        </a:p>
      </dsp:txBody>
      <dsp:txXfrm>
        <a:off x="6392722" y="403131"/>
        <a:ext cx="1297613" cy="778567"/>
      </dsp:txXfrm>
    </dsp:sp>
    <dsp:sp modelId="{AA181750-C6AC-4CE1-A437-18E2D03474D5}">
      <dsp:nvSpPr>
        <dsp:cNvPr id="0" name=""/>
        <dsp:cNvSpPr/>
      </dsp:nvSpPr>
      <dsp:spPr>
        <a:xfrm>
          <a:off x="9284599" y="746695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9411063" y="790921"/>
        <a:ext cx="14922" cy="2987"/>
      </dsp:txXfrm>
    </dsp:sp>
    <dsp:sp modelId="{F60B8C47-657F-416A-B45F-A9722AAB89F6}">
      <dsp:nvSpPr>
        <dsp:cNvPr id="0" name=""/>
        <dsp:cNvSpPr/>
      </dsp:nvSpPr>
      <dsp:spPr>
        <a:xfrm>
          <a:off x="7988786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b="1" kern="1200"/>
            <a:t>Diet</a:t>
          </a:r>
          <a:endParaRPr lang="en-US" sz="1200" kern="1200"/>
        </a:p>
      </dsp:txBody>
      <dsp:txXfrm>
        <a:off x="7988786" y="403131"/>
        <a:ext cx="1297613" cy="778567"/>
      </dsp:txXfrm>
    </dsp:sp>
    <dsp:sp modelId="{F3815479-EE97-4F32-9CCB-45F4A3DCB46A}">
      <dsp:nvSpPr>
        <dsp:cNvPr id="0" name=""/>
        <dsp:cNvSpPr/>
      </dsp:nvSpPr>
      <dsp:spPr>
        <a:xfrm>
          <a:off x="657272" y="1179899"/>
          <a:ext cx="9576384" cy="267851"/>
        </a:xfrm>
        <a:custGeom>
          <a:avLst/>
          <a:gdLst/>
          <a:ahLst/>
          <a:cxnLst/>
          <a:rect l="0" t="0" r="0" b="0"/>
          <a:pathLst>
            <a:path>
              <a:moveTo>
                <a:pt x="9576384" y="0"/>
              </a:moveTo>
              <a:lnTo>
                <a:pt x="9576384" y="151025"/>
              </a:lnTo>
              <a:lnTo>
                <a:pt x="0" y="151025"/>
              </a:lnTo>
              <a:lnTo>
                <a:pt x="0" y="26785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5205938" y="1312330"/>
        <a:ext cx="479051" cy="2987"/>
      </dsp:txXfrm>
    </dsp:sp>
    <dsp:sp modelId="{DF1AB2D6-4221-4333-AC18-1DF3DBB92BF3}">
      <dsp:nvSpPr>
        <dsp:cNvPr id="0" name=""/>
        <dsp:cNvSpPr/>
      </dsp:nvSpPr>
      <dsp:spPr>
        <a:xfrm>
          <a:off x="9584850" y="403131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Often skips breakfast </a:t>
          </a:r>
          <a:endParaRPr lang="en-US" sz="1200" kern="1200"/>
        </a:p>
      </dsp:txBody>
      <dsp:txXfrm>
        <a:off x="9584850" y="403131"/>
        <a:ext cx="1297613" cy="778567"/>
      </dsp:txXfrm>
    </dsp:sp>
    <dsp:sp modelId="{D5F21C72-9382-4EB9-A957-54AFBCBEE96D}">
      <dsp:nvSpPr>
        <dsp:cNvPr id="0" name=""/>
        <dsp:cNvSpPr/>
      </dsp:nvSpPr>
      <dsp:spPr>
        <a:xfrm>
          <a:off x="1304278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1430742" y="1867940"/>
        <a:ext cx="14922" cy="2987"/>
      </dsp:txXfrm>
    </dsp:sp>
    <dsp:sp modelId="{02269A14-C9A6-4274-98BA-4196156D14CF}">
      <dsp:nvSpPr>
        <dsp:cNvPr id="0" name=""/>
        <dsp:cNvSpPr/>
      </dsp:nvSpPr>
      <dsp:spPr>
        <a:xfrm>
          <a:off x="8465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Convenience meals several times/week </a:t>
          </a:r>
          <a:endParaRPr lang="en-US" sz="1200" kern="1200"/>
        </a:p>
      </dsp:txBody>
      <dsp:txXfrm>
        <a:off x="8465" y="1480150"/>
        <a:ext cx="1297613" cy="778567"/>
      </dsp:txXfrm>
    </dsp:sp>
    <dsp:sp modelId="{0B1FDEA3-77B8-4EDA-89B9-2E00BDBFE8E5}">
      <dsp:nvSpPr>
        <dsp:cNvPr id="0" name=""/>
        <dsp:cNvSpPr/>
      </dsp:nvSpPr>
      <dsp:spPr>
        <a:xfrm>
          <a:off x="2900342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3026807" y="1867940"/>
        <a:ext cx="14922" cy="2987"/>
      </dsp:txXfrm>
    </dsp:sp>
    <dsp:sp modelId="{8228B811-A0C9-437C-8F23-4053532E177C}">
      <dsp:nvSpPr>
        <dsp:cNvPr id="0" name=""/>
        <dsp:cNvSpPr/>
      </dsp:nvSpPr>
      <dsp:spPr>
        <a:xfrm>
          <a:off x="1604529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Low fruit and vegetable intake </a:t>
          </a:r>
          <a:endParaRPr lang="en-US" sz="1200" kern="1200"/>
        </a:p>
      </dsp:txBody>
      <dsp:txXfrm>
        <a:off x="1604529" y="1480150"/>
        <a:ext cx="1297613" cy="778567"/>
      </dsp:txXfrm>
    </dsp:sp>
    <dsp:sp modelId="{83B867D4-6E2C-419F-9C7D-F73F4DE8DE24}">
      <dsp:nvSpPr>
        <dsp:cNvPr id="0" name=""/>
        <dsp:cNvSpPr/>
      </dsp:nvSpPr>
      <dsp:spPr>
        <a:xfrm>
          <a:off x="4496406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4622871" y="1867940"/>
        <a:ext cx="14922" cy="2987"/>
      </dsp:txXfrm>
    </dsp:sp>
    <dsp:sp modelId="{74DA090E-8696-4E6A-A92D-0FA48EBDAFF8}">
      <dsp:nvSpPr>
        <dsp:cNvPr id="0" name=""/>
        <dsp:cNvSpPr/>
      </dsp:nvSpPr>
      <dsp:spPr>
        <a:xfrm>
          <a:off x="3200593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Appetite reduced since becoming unwell </a:t>
          </a:r>
          <a:endParaRPr lang="en-US" sz="1200" kern="1200"/>
        </a:p>
      </dsp:txBody>
      <dsp:txXfrm>
        <a:off x="3200593" y="1480150"/>
        <a:ext cx="1297613" cy="778567"/>
      </dsp:txXfrm>
    </dsp:sp>
    <dsp:sp modelId="{62FEACB5-623A-4D50-A759-5EF1AB51A63C}">
      <dsp:nvSpPr>
        <dsp:cNvPr id="0" name=""/>
        <dsp:cNvSpPr/>
      </dsp:nvSpPr>
      <dsp:spPr>
        <a:xfrm>
          <a:off x="6092471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6218935" y="1867940"/>
        <a:ext cx="14922" cy="2987"/>
      </dsp:txXfrm>
    </dsp:sp>
    <dsp:sp modelId="{F952D2B2-4BC0-46A5-BC9E-7D5EA3309045}">
      <dsp:nvSpPr>
        <dsp:cNvPr id="0" name=""/>
        <dsp:cNvSpPr/>
      </dsp:nvSpPr>
      <dsp:spPr>
        <a:xfrm>
          <a:off x="4796657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b="1" kern="1200"/>
            <a:t>Activity</a:t>
          </a:r>
          <a:endParaRPr lang="en-US" sz="1200" kern="1200"/>
        </a:p>
      </dsp:txBody>
      <dsp:txXfrm>
        <a:off x="4796657" y="1480150"/>
        <a:ext cx="1297613" cy="778567"/>
      </dsp:txXfrm>
    </dsp:sp>
    <dsp:sp modelId="{E9323051-B3E3-4F66-B434-C1B788515E48}">
      <dsp:nvSpPr>
        <dsp:cNvPr id="0" name=""/>
        <dsp:cNvSpPr/>
      </dsp:nvSpPr>
      <dsp:spPr>
        <a:xfrm>
          <a:off x="7688535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7814999" y="1867940"/>
        <a:ext cx="14922" cy="2987"/>
      </dsp:txXfrm>
    </dsp:sp>
    <dsp:sp modelId="{1D0C0152-BD11-4D8C-8367-30AFE34237C6}">
      <dsp:nvSpPr>
        <dsp:cNvPr id="0" name=""/>
        <dsp:cNvSpPr/>
      </dsp:nvSpPr>
      <dsp:spPr>
        <a:xfrm>
          <a:off x="6392722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Little structured exercise </a:t>
          </a:r>
          <a:endParaRPr lang="en-US" sz="1200" kern="1200"/>
        </a:p>
      </dsp:txBody>
      <dsp:txXfrm>
        <a:off x="6392722" y="1480150"/>
        <a:ext cx="1297613" cy="778567"/>
      </dsp:txXfrm>
    </dsp:sp>
    <dsp:sp modelId="{3D39689C-886F-481B-9F86-F0D4EDE13C43}">
      <dsp:nvSpPr>
        <dsp:cNvPr id="0" name=""/>
        <dsp:cNvSpPr/>
      </dsp:nvSpPr>
      <dsp:spPr>
        <a:xfrm>
          <a:off x="9284599" y="1823714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9411063" y="1867940"/>
        <a:ext cx="14922" cy="2987"/>
      </dsp:txXfrm>
    </dsp:sp>
    <dsp:sp modelId="{ADF0C19F-AC8F-44E9-9F35-16930F87F7E2}">
      <dsp:nvSpPr>
        <dsp:cNvPr id="0" name=""/>
        <dsp:cNvSpPr/>
      </dsp:nvSpPr>
      <dsp:spPr>
        <a:xfrm>
          <a:off x="7988786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Previously walked regularly </a:t>
          </a:r>
          <a:endParaRPr lang="en-US" sz="1200" kern="1200"/>
        </a:p>
      </dsp:txBody>
      <dsp:txXfrm>
        <a:off x="7988786" y="1480150"/>
        <a:ext cx="1297613" cy="778567"/>
      </dsp:txXfrm>
    </dsp:sp>
    <dsp:sp modelId="{8D97CA3F-1D24-416D-B437-ABFE181AD350}">
      <dsp:nvSpPr>
        <dsp:cNvPr id="0" name=""/>
        <dsp:cNvSpPr/>
      </dsp:nvSpPr>
      <dsp:spPr>
        <a:xfrm>
          <a:off x="657272" y="2256917"/>
          <a:ext cx="9576384" cy="267851"/>
        </a:xfrm>
        <a:custGeom>
          <a:avLst/>
          <a:gdLst/>
          <a:ahLst/>
          <a:cxnLst/>
          <a:rect l="0" t="0" r="0" b="0"/>
          <a:pathLst>
            <a:path>
              <a:moveTo>
                <a:pt x="9576384" y="0"/>
              </a:moveTo>
              <a:lnTo>
                <a:pt x="9576384" y="151025"/>
              </a:lnTo>
              <a:lnTo>
                <a:pt x="0" y="151025"/>
              </a:lnTo>
              <a:lnTo>
                <a:pt x="0" y="26785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5205938" y="2389349"/>
        <a:ext cx="479051" cy="2987"/>
      </dsp:txXfrm>
    </dsp:sp>
    <dsp:sp modelId="{DC6D2120-E630-4FFB-8D91-6012C65F16F4}">
      <dsp:nvSpPr>
        <dsp:cNvPr id="0" name=""/>
        <dsp:cNvSpPr/>
      </dsp:nvSpPr>
      <dsp:spPr>
        <a:xfrm>
          <a:off x="9584850" y="1480150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Breathlessness has reduced activity </a:t>
          </a:r>
          <a:endParaRPr lang="en-US" sz="1200" kern="1200"/>
        </a:p>
      </dsp:txBody>
      <dsp:txXfrm>
        <a:off x="9584850" y="1480150"/>
        <a:ext cx="1297613" cy="778567"/>
      </dsp:txXfrm>
    </dsp:sp>
    <dsp:sp modelId="{CD2EBB61-DC38-4916-88D9-07C658DACF0A}">
      <dsp:nvSpPr>
        <dsp:cNvPr id="0" name=""/>
        <dsp:cNvSpPr/>
      </dsp:nvSpPr>
      <dsp:spPr>
        <a:xfrm>
          <a:off x="1304278" y="2900732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1430742" y="2944959"/>
        <a:ext cx="14922" cy="2987"/>
      </dsp:txXfrm>
    </dsp:sp>
    <dsp:sp modelId="{9377BA17-A8E0-4EF4-AEF1-5DFEECB5866B}">
      <dsp:nvSpPr>
        <dsp:cNvPr id="0" name=""/>
        <dsp:cNvSpPr/>
      </dsp:nvSpPr>
      <dsp:spPr>
        <a:xfrm>
          <a:off x="8465" y="2557168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b="1" kern="1200"/>
            <a:t>Alcohol</a:t>
          </a:r>
          <a:endParaRPr lang="en-US" sz="1200" kern="1200"/>
        </a:p>
      </dsp:txBody>
      <dsp:txXfrm>
        <a:off x="8465" y="2557168"/>
        <a:ext cx="1297613" cy="778567"/>
      </dsp:txXfrm>
    </dsp:sp>
    <dsp:sp modelId="{DE6B08DF-4CD4-4983-9AA7-4C03B84963F4}">
      <dsp:nvSpPr>
        <dsp:cNvPr id="0" name=""/>
        <dsp:cNvSpPr/>
      </dsp:nvSpPr>
      <dsp:spPr>
        <a:xfrm>
          <a:off x="2900342" y="2900732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3026807" y="2944959"/>
        <a:ext cx="14922" cy="2987"/>
      </dsp:txXfrm>
    </dsp:sp>
    <dsp:sp modelId="{177A3053-E776-4688-933A-461EE4ACA944}">
      <dsp:nvSpPr>
        <dsp:cNvPr id="0" name=""/>
        <dsp:cNvSpPr/>
      </dsp:nvSpPr>
      <dsp:spPr>
        <a:xfrm>
          <a:off x="1604529" y="2557168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Approximately 5–7 units/week </a:t>
          </a:r>
          <a:endParaRPr lang="en-US" sz="1200" kern="1200"/>
        </a:p>
      </dsp:txBody>
      <dsp:txXfrm>
        <a:off x="1604529" y="2557168"/>
        <a:ext cx="1297613" cy="778567"/>
      </dsp:txXfrm>
    </dsp:sp>
    <dsp:sp modelId="{7F7C0541-C08D-43CD-B667-A26E16F8AC98}">
      <dsp:nvSpPr>
        <dsp:cNvPr id="0" name=""/>
        <dsp:cNvSpPr/>
      </dsp:nvSpPr>
      <dsp:spPr>
        <a:xfrm>
          <a:off x="4496406" y="2900732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4622871" y="2944959"/>
        <a:ext cx="14922" cy="2987"/>
      </dsp:txXfrm>
    </dsp:sp>
    <dsp:sp modelId="{1946382B-3553-4901-A901-9B461A0DAC67}">
      <dsp:nvSpPr>
        <dsp:cNvPr id="0" name=""/>
        <dsp:cNvSpPr/>
      </dsp:nvSpPr>
      <dsp:spPr>
        <a:xfrm>
          <a:off x="3200593" y="2557168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b="1" kern="1200"/>
            <a:t>Sleep</a:t>
          </a:r>
          <a:endParaRPr lang="en-US" sz="1200" kern="1200"/>
        </a:p>
      </dsp:txBody>
      <dsp:txXfrm>
        <a:off x="3200593" y="2557168"/>
        <a:ext cx="1297613" cy="778567"/>
      </dsp:txXfrm>
    </dsp:sp>
    <dsp:sp modelId="{379E0A91-74D8-4D94-AD74-76BC6AF62E9E}">
      <dsp:nvSpPr>
        <dsp:cNvPr id="0" name=""/>
        <dsp:cNvSpPr/>
      </dsp:nvSpPr>
      <dsp:spPr>
        <a:xfrm>
          <a:off x="6092471" y="2900732"/>
          <a:ext cx="267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785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%"/>
              <a:lumOff val="0%"/>
              <a:alphaOff val="0%"/>
            </a:schemeClr>
          </a:solidFill>
          <a:prstDash val="solid"/>
          <a:miter lim="800%"/>
          <a:tailEnd type="arrow"/>
        </a:ln>
        <a:effectLst/>
      </dsp:spPr>
      <dsp:style>
        <a:lnRef idx="1">
          <a:scrgbClr r="0%" g="0%" b="0%"/>
        </a:lnRef>
        <a:fillRef idx="0">
          <a:scrgbClr r="0%" g="0%" b="0%"/>
        </a:fillRef>
        <a:effectRef idx="0">
          <a:scrgbClr r="0%" g="0%" b="0%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endParaRPr lang="en-US" sz="500" kern="1200"/>
        </a:p>
      </dsp:txBody>
      <dsp:txXfrm>
        <a:off x="6218935" y="2944959"/>
        <a:ext cx="14922" cy="2987"/>
      </dsp:txXfrm>
    </dsp:sp>
    <dsp:sp modelId="{C26D99F7-5D9E-4970-9993-3EC26381D9CC}">
      <dsp:nvSpPr>
        <dsp:cNvPr id="0" name=""/>
        <dsp:cNvSpPr/>
      </dsp:nvSpPr>
      <dsp:spPr>
        <a:xfrm>
          <a:off x="4796657" y="2557168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Around 6 hours/night </a:t>
          </a:r>
          <a:endParaRPr lang="en-US" sz="1200" kern="1200"/>
        </a:p>
      </dsp:txBody>
      <dsp:txXfrm>
        <a:off x="4796657" y="2557168"/>
        <a:ext cx="1297613" cy="778567"/>
      </dsp:txXfrm>
    </dsp:sp>
    <dsp:sp modelId="{169E498A-BD7C-408F-8CFD-B12923842813}">
      <dsp:nvSpPr>
        <dsp:cNvPr id="0" name=""/>
        <dsp:cNvSpPr/>
      </dsp:nvSpPr>
      <dsp:spPr>
        <a:xfrm>
          <a:off x="6392722" y="2557168"/>
          <a:ext cx="1297613" cy="778567"/>
        </a:xfrm>
        <a:prstGeom prst="rect">
          <a:avLst/>
        </a:prstGeom>
        <a:solidFill>
          <a:schemeClr val="accent1">
            <a:hueOff val="0"/>
            <a:satOff val="0%"/>
            <a:lumOff val="0%"/>
            <a:alphaOff val="0%"/>
          </a:schemeClr>
        </a:solidFill>
        <a:ln w="12700" cap="flat" cmpd="sng" algn="ctr">
          <a:solidFill>
            <a:schemeClr val="lt1">
              <a:hueOff val="0"/>
              <a:satOff val="0%"/>
              <a:lumOff val="0%"/>
              <a:alphaOff val="0%"/>
            </a:schemeClr>
          </a:solidFill>
          <a:prstDash val="solid"/>
          <a:miter lim="800%"/>
        </a:ln>
        <a:effectLst/>
      </dsp:spPr>
      <dsp:style>
        <a:lnRef idx="2">
          <a:scrgbClr r="0%" g="0%" b="0%"/>
        </a:lnRef>
        <a:fillRef idx="1">
          <a:scrgbClr r="0%" g="0%" b="0%"/>
        </a:fillRef>
        <a:effectRef idx="0">
          <a:scrgbClr r="0%" g="0%" b="0%"/>
        </a:effectRef>
        <a:fontRef idx="minor">
          <a:schemeClr val="lt1"/>
        </a:fontRef>
      </dsp:style>
      <dsp:txBody>
        <a:bodyPr spcFirstLastPara="0" vert="horz" wrap="square" lIns="63584" tIns="66743" rIns="63584" bIns="66743" numCol="1" spcCol="1270" anchor="ctr" anchorCtr="0">
          <a:noAutofit/>
        </a:bodyPr>
        <a:lstStyle/>
        <a:p>
          <a:pPr marL="0" lvl="0" indent="0" algn="ctr" defTabSz="533400">
            <a:lnSpc>
              <a:spcPct val="90%"/>
            </a:lnSpc>
            <a:spcBef>
              <a:spcPct val="0%"/>
            </a:spcBef>
            <a:spcAft>
              <a:spcPct val="35%"/>
            </a:spcAft>
            <a:buNone/>
          </a:pPr>
          <a:r>
            <a:rPr lang="ro-RO" sz="1200" kern="1200"/>
            <a:t>Anxiety about diagnosis affects sleep</a:t>
          </a:r>
          <a:endParaRPr lang="en-US" sz="1200" kern="1200"/>
        </a:p>
      </dsp:txBody>
      <dsp:txXfrm>
        <a:off x="6392722" y="2557168"/>
        <a:ext cx="1297613" cy="778567"/>
      </dsp:txXfrm>
    </dsp:sp>
  </dsp:spTree>
</dsp:drawing>
</file>

<file path=ppt/diagrams/layout1.xml><?xml version="1.0" encoding="utf-8"?>
<dgm:layoutDef xmlns:dgm="http://purl.oclc.org/ooxml/drawingml/diagram" xmlns:a="http://purl.oclc.org/ooxml/drawingml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purl.oclc.org/ooxml/officeDocument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purl.oclc.org/ooxml/officeDocument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purl.oclc.org/ooxml/officeDocument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purl.oclc.org/ooxml/officeDocument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purl.oclc.org/ooxml/drawingml/diagram" xmlns:a="http://purl.oclc.org/ooxml/drawingml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purl.oclc.org/ooxml/officeDocument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purl.oclc.org/ooxml/officeDocument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purl.oclc.org/ooxml/officeDocument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purl.oclc.org/ooxml/officeDocument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purl.oclc.org/ooxml/drawingml/diagram" xmlns:a="http://purl.oclc.org/ooxml/drawingml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</dgm:styleDef>
</file>

<file path=ppt/diagrams/quickStyle2.xml><?xml version="1.0" encoding="utf-8"?>
<dgm:styleDef xmlns:dgm="http://purl.oclc.org/ooxml/drawingml/diagram" xmlns:a="http://purl.oclc.org/ooxml/drawingml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%" g="0%" b="0%"/>
      </a:lnRef>
      <a:fillRef idx="1">
        <a:scrgbClr r="0%" g="0%" b="0%"/>
      </a:fillRef>
      <a:effectRef idx="0">
        <a:scrgbClr r="0%" g="0%" b="0%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%" g="0%" b="0%"/>
      </a:lnRef>
      <a:fillRef idx="0">
        <a:scrgbClr r="0%" g="0%" b="0%"/>
      </a:fillRef>
      <a:effectRef idx="0">
        <a:scrgbClr r="0%" g="0%" b="0%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purl.oclc.org/ooxml/officeDocument/relationships/slideMaster" Target="../slideMasters/slideMaster1.xml"/></Relationships>
</file>

<file path=ppt/slideLayouts/slideLayout1.xml><?xml version="1.0" encoding="utf-8"?>
<p:sldLayout xmlns:a="http://purl.oclc.org/ooxml/drawingml/main" xmlns:r="http://purl.oclc.org/ooxml/officeDocument/relationships" xmlns:p="http://purl.oclc.org/ooxml/presentationml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%"/>
              </a:lnSpc>
              <a:buNone/>
              <a:defRPr sz="1800" b="1" cap="all" spc="300" baseline="0%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725728"/>
      </p:ext>
    </p:extLst>
  </p:cSld>
  <p:clrMapOvr>
    <a:masterClrMapping/>
  </p:clrMapOvr>
</p:sldLayout>
</file>

<file path=ppt/slideLayouts/slideLayout2.xml><?xml version="1.0" encoding="utf-8"?>
<p:sldLayout xmlns:a="http://purl.oclc.org/ooxml/drawingml/main" xmlns:r="http://purl.oclc.org/ooxml/officeDocument/relationships" xmlns:p="http://purl.oclc.org/ooxml/presentationml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894214"/>
      </p:ext>
    </p:extLst>
  </p:cSld>
  <p:clrMapOvr>
    <a:masterClrMapping/>
  </p:clrMapOvr>
</p:sldLayout>
</file>

<file path=ppt/slideLayouts/slideLayout3.xml><?xml version="1.0" encoding="utf-8"?>
<p:sldLayout xmlns:a="http://purl.oclc.org/ooxml/drawingml/main" xmlns:r="http://purl.oclc.org/ooxml/officeDocument/relationships" xmlns:p="http://purl.oclc.org/ooxml/presentationml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%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%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%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889194"/>
      </p:ext>
    </p:extLst>
  </p:cSld>
  <p:clrMapOvr>
    <a:masterClrMapping/>
  </p:clrMapOvr>
</p:sldLayout>
</file>

<file path=ppt/slideLayouts/slideLayout4.xml><?xml version="1.0" encoding="utf-8"?>
<p:sldLayout xmlns:a="http://purl.oclc.org/ooxml/drawingml/main" xmlns:r="http://purl.oclc.org/ooxml/officeDocument/relationships" xmlns:p="http://purl.oclc.org/ooxml/presentationml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827834"/>
      </p:ext>
    </p:extLst>
  </p:cSld>
  <p:clrMapOvr>
    <a:masterClrMapping/>
  </p:clrMapOvr>
</p:sldLayout>
</file>

<file path=ppt/slideLayouts/slideLayout5.xml><?xml version="1.0" encoding="utf-8"?>
<p:sldLayout xmlns:a="http://purl.oclc.org/ooxml/drawingml/main" xmlns:r="http://purl.oclc.org/ooxml/officeDocument/relationships" xmlns:p="http://purl.oclc.org/ooxml/presentationml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%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%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691748"/>
      </p:ext>
    </p:extLst>
  </p:cSld>
  <p:clrMapOvr>
    <a:masterClrMapping/>
  </p:clrMapOvr>
</p:sldLayout>
</file>

<file path=ppt/slideLayouts/slideLayout6.xml><?xml version="1.0" encoding="utf-8"?>
<p:sldLayout xmlns:a="http://purl.oclc.org/ooxml/drawingml/main" xmlns:r="http://purl.oclc.org/ooxml/officeDocument/relationships" xmlns:p="http://purl.oclc.org/ooxml/presentationml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972203"/>
      </p:ext>
    </p:extLst>
  </p:cSld>
  <p:clrMapOvr>
    <a:masterClrMapping/>
  </p:clrMapOvr>
</p:sldLayout>
</file>

<file path=ppt/slideLayouts/slideLayout7.xml><?xml version="1.0" encoding="utf-8"?>
<p:sldLayout xmlns:a="http://purl.oclc.org/ooxml/drawingml/main" xmlns:r="http://purl.oclc.org/ooxml/officeDocument/relationships" xmlns:p="http://purl.oclc.org/ooxml/presentationml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693164"/>
      </p:ext>
    </p:extLst>
  </p:cSld>
  <p:clrMapOvr>
    <a:masterClrMapping/>
  </p:clrMapOvr>
</p:sldLayout>
</file>

<file path=ppt/slideLayouts/slideLayout8.xml><?xml version="1.0" encoding="utf-8"?>
<p:sldLayout xmlns:a="http://purl.oclc.org/ooxml/drawingml/main" xmlns:r="http://purl.oclc.org/ooxml/officeDocument/relationships" xmlns:p="http://purl.oclc.org/ooxml/presentationml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00657"/>
      </p:ext>
    </p:extLst>
  </p:cSld>
  <p:clrMapOvr>
    <a:masterClrMapping/>
  </p:clrMapOvr>
</p:sldLayout>
</file>

<file path=ppt/slideLayouts/slideLayout9.xml><?xml version="1.0" encoding="utf-8"?>
<p:sldLayout xmlns:a="http://purl.oclc.org/ooxml/drawingml/main" xmlns:r="http://purl.oclc.org/ooxml/officeDocument/relationships" xmlns:p="http://purl.oclc.org/ooxml/presentationml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229421"/>
      </p:ext>
    </p:extLst>
  </p:cSld>
  <p:clrMapOvr>
    <a:masterClrMapping/>
  </p:clrMapOvr>
</p:sldLayout>
</file>

<file path=ppt/slideLayouts/slideLayout10.xml><?xml version="1.0" encoding="utf-8"?>
<p:sldLayout xmlns:a="http://purl.oclc.org/ooxml/drawingml/main" xmlns:r="http://purl.oclc.org/ooxml/officeDocument/relationships" xmlns:p="http://purl.oclc.org/ooxml/presentationml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902738"/>
      </p:ext>
    </p:extLst>
  </p:cSld>
  <p:clrMapOvr>
    <a:masterClrMapping/>
  </p:clrMapOvr>
</p:sldLayout>
</file>

<file path=ppt/slideLayouts/slideLayout11.xml><?xml version="1.0" encoding="utf-8"?>
<p:sldLayout xmlns:a="http://purl.oclc.org/ooxml/drawingml/main" xmlns:r="http://purl.oclc.org/ooxml/officeDocument/relationships" xmlns:p="http://purl.oclc.org/ooxml/presentationml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143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purl.oclc.org/ooxml/officeDocument/relationships/slideLayout" Target="../slideLayouts/slideLayout8.xml"/><Relationship Id="rId3" Type="http://purl.oclc.org/ooxml/officeDocument/relationships/slideLayout" Target="../slideLayouts/slideLayout3.xml"/><Relationship Id="rId7" Type="http://purl.oclc.org/ooxml/officeDocument/relationships/slideLayout" Target="../slideLayouts/slideLayout7.xml"/><Relationship Id="rId12" Type="http://purl.oclc.org/ooxml/officeDocument/relationships/theme" Target="../theme/theme1.xml"/><Relationship Id="rId2" Type="http://purl.oclc.org/ooxml/officeDocument/relationships/slideLayout" Target="../slideLayouts/slideLayout2.xml"/><Relationship Id="rId1" Type="http://purl.oclc.org/ooxml/officeDocument/relationships/slideLayout" Target="../slideLayouts/slideLayout1.xml"/><Relationship Id="rId6" Type="http://purl.oclc.org/ooxml/officeDocument/relationships/slideLayout" Target="../slideLayouts/slideLayout6.xml"/><Relationship Id="rId11" Type="http://purl.oclc.org/ooxml/officeDocument/relationships/slideLayout" Target="../slideLayouts/slideLayout11.xml"/><Relationship Id="rId5" Type="http://purl.oclc.org/ooxml/officeDocument/relationships/slideLayout" Target="../slideLayouts/slideLayout5.xml"/><Relationship Id="rId10" Type="http://purl.oclc.org/ooxml/officeDocument/relationships/slideLayout" Target="../slideLayouts/slideLayout10.xml"/><Relationship Id="rId4" Type="http://purl.oclc.org/ooxml/officeDocument/relationships/slideLayout" Target="../slideLayouts/slideLayout4.xml"/><Relationship Id="rId9" Type="http://purl.oclc.org/ooxml/officeDocument/relationships/slideLayout" Target="../slideLayouts/slideLayout9.xml"/></Relationships>
</file>

<file path=ppt/slideMasters/slideMaster1.xml><?xml version="1.0" encoding="utf-8"?>
<p:sldMaster xmlns:a="http://purl.oclc.org/ooxml/drawingml/main" xmlns:r="http://purl.oclc.org/ooxml/officeDocument/relationships" xmlns:p="http://purl.oclc.org/ooxml/presentationml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%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%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%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67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%"/>
        </a:lnSpc>
        <a:spcBef>
          <a:spcPct val="0%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%"/>
        </a:lnSpc>
        <a:spcBef>
          <a:spcPts val="1000"/>
        </a:spcBef>
        <a:buSzPct val="87%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%"/>
        </a:lnSpc>
        <a:spcBef>
          <a:spcPts val="500"/>
        </a:spcBef>
        <a:buSzPct val="87%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%"/>
        </a:lnSpc>
        <a:spcBef>
          <a:spcPts val="500"/>
        </a:spcBef>
        <a:buSzPct val="87%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%"/>
        </a:lnSpc>
        <a:spcBef>
          <a:spcPts val="500"/>
        </a:spcBef>
        <a:buSzPct val="87%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%"/>
        </a:lnSpc>
        <a:spcBef>
          <a:spcPts val="500"/>
        </a:spcBef>
        <a:buSzPct val="87%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%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1.xml"/><Relationship Id="rId2" Type="http://purl.oclc.org/ooxml/officeDocument/relationships/audio" Target="../media/media1.m4a"/><Relationship Id="rId1" Type="http://schemas.microsoft.com/office/2007/relationships/media" Target="../media/media1.m4a"/><Relationship Id="rId5" Type="http://purl.oclc.org/ooxml/officeDocument/relationships/image" Target="../media/image2.png"/><Relationship Id="rId4" Type="http://purl.oclc.org/ooxml/officeDocument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2.m4a"/><Relationship Id="rId1" Type="http://schemas.microsoft.com/office/2007/relationships/media" Target="../media/media2.m4a"/><Relationship Id="rId6" Type="http://purl.oclc.org/ooxml/officeDocument/relationships/image" Target="../media/image2.png"/><Relationship Id="rId5" Type="http://purl.oclc.org/ooxml/officeDocument/relationships/hyperlink" Target="https://www.publicdomainpictures.net/en/view-image.php?image=11243&amp;picture=elderly-woman" TargetMode="External"/><Relationship Id="rId4" Type="http://purl.oclc.org/ooxml/officeDocument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3.m4a"/><Relationship Id="rId1" Type="http://schemas.microsoft.com/office/2007/relationships/media" Target="../media/media3.m4a"/><Relationship Id="rId4" Type="http://purl.oclc.org/ooxml/officeDocument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7" Type="http://purl.oclc.org/ooxml/officeDocument/relationships/image" Target="../media/image2.png"/><Relationship Id="rId2" Type="http://purl.oclc.org/ooxml/officeDocument/relationships/audio" Target="../media/media4.m4a"/><Relationship Id="rId1" Type="http://schemas.microsoft.com/office/2007/relationships/media" Target="../media/media4.m4a"/><Relationship Id="rId6" Type="http://purl.oclc.org/ooxml/officeDocument/relationships/hyperlink" Target="https://creativecommons.org/licenses/by-nc-sa/3.0/" TargetMode="External"/><Relationship Id="rId5" Type="http://purl.oclc.org/ooxml/officeDocument/relationships/hyperlink" Target="https://sciencefor6thgraders.blogspot.com/" TargetMode="External"/><Relationship Id="rId4" Type="http://purl.oclc.org/ooxml/officeDocument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purl.oclc.org/ooxml/officeDocument/relationships/slideLayout" Target="../slideLayouts/slideLayout2.xml"/><Relationship Id="rId7" Type="http://purl.oclc.org/ooxml/officeDocument/relationships/diagramColors" Target="../diagrams/colors1.xml"/><Relationship Id="rId2" Type="http://purl.oclc.org/ooxml/officeDocument/relationships/audio" Target="../media/media5.m4a"/><Relationship Id="rId1" Type="http://schemas.microsoft.com/office/2007/relationships/media" Target="../media/media5.m4a"/><Relationship Id="rId6" Type="http://purl.oclc.org/ooxml/officeDocument/relationships/diagramQuickStyle" Target="../diagrams/quickStyle1.xml"/><Relationship Id="rId5" Type="http://purl.oclc.org/ooxml/officeDocument/relationships/diagramLayout" Target="../diagrams/layout1.xml"/><Relationship Id="rId4" Type="http://purl.oclc.org/ooxml/officeDocument/relationships/diagramData" Target="../diagrams/data1.xml"/><Relationship Id="rId9" Type="http://purl.oclc.org/ooxml/officeDocument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purl.oclc.org/ooxml/officeDocument/relationships/slideLayout" Target="../slideLayouts/slideLayout2.xml"/><Relationship Id="rId7" Type="http://purl.oclc.org/ooxml/officeDocument/relationships/diagramColors" Target="../diagrams/colors2.xml"/><Relationship Id="rId2" Type="http://purl.oclc.org/ooxml/officeDocument/relationships/audio" Target="../media/media6.m4a"/><Relationship Id="rId1" Type="http://schemas.microsoft.com/office/2007/relationships/media" Target="../media/media6.m4a"/><Relationship Id="rId6" Type="http://purl.oclc.org/ooxml/officeDocument/relationships/diagramQuickStyle" Target="../diagrams/quickStyle2.xml"/><Relationship Id="rId5" Type="http://purl.oclc.org/ooxml/officeDocument/relationships/diagramLayout" Target="../diagrams/layout2.xml"/><Relationship Id="rId4" Type="http://purl.oclc.org/ooxml/officeDocument/relationships/diagramData" Target="../diagrams/data2.xml"/><Relationship Id="rId9" Type="http://purl.oclc.org/ooxml/officeDocument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7.m4a"/><Relationship Id="rId1" Type="http://schemas.microsoft.com/office/2007/relationships/media" Target="../media/media7.m4a"/><Relationship Id="rId6" Type="http://purl.oclc.org/ooxml/officeDocument/relationships/image" Target="../media/image2.png"/><Relationship Id="rId5" Type="http://purl.oclc.org/ooxml/officeDocument/relationships/hyperlink" Target="https://pixnio.com/de/menschen/frauen/altere-menschen-eine-frau-kuche-prozess-lebensmittel-zubereitung" TargetMode="External"/><Relationship Id="rId4" Type="http://purl.oclc.org/ooxml/officeDocument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8.m4a"/><Relationship Id="rId1" Type="http://schemas.microsoft.com/office/2007/relationships/media" Target="../media/media8.m4a"/><Relationship Id="rId4" Type="http://purl.oclc.org/ooxml/officeDocument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9.m4a"/><Relationship Id="rId1" Type="http://schemas.microsoft.com/office/2007/relationships/media" Target="../media/media9.m4a"/><Relationship Id="rId4" Type="http://purl.oclc.org/ooxml/officeDocument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10.m4a"/><Relationship Id="rId1" Type="http://schemas.microsoft.com/office/2007/relationships/media" Target="../media/media10.m4a"/><Relationship Id="rId4" Type="http://purl.oclc.org/ooxml/officeDocument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purl.oclc.org/ooxml/officeDocument/relationships/slideLayout" Target="../slideLayouts/slideLayout2.xml"/><Relationship Id="rId2" Type="http://purl.oclc.org/ooxml/officeDocument/relationships/audio" Target="../media/media11.m4a"/><Relationship Id="rId1" Type="http://schemas.microsoft.com/office/2007/relationships/media" Target="../media/media11.m4a"/><Relationship Id="rId4" Type="http://purl.oclc.org/ooxml/officeDocument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purl.oclc.org/ooxml/officeDocument/relationships/hyperlink" Target="https://www.nhs.uk/conditions/lung-cancer/treatment/?utm_source=chatgpt.com" TargetMode="External"/><Relationship Id="rId3" Type="http://purl.oclc.org/ooxml/officeDocument/relationships/hyperlink" Target="https://www.nhs.uk/conditions/lung-cancer/causes/?utm_source=chatgpt.com" TargetMode="External"/><Relationship Id="rId7" Type="http://purl.oclc.org/ooxml/officeDocument/relationships/hyperlink" Target="https://www.nhs.uk/conditions/lung-cancer/prevention/?utm_source=chatgpt.com" TargetMode="External"/><Relationship Id="rId2" Type="http://purl.oclc.org/ooxml/officeDocument/relationships/hyperlink" Target="https://www.nhs.uk/conditions/lung-cancer/?utm_source=chatgpt.com" TargetMode="External"/><Relationship Id="rId1" Type="http://purl.oclc.org/ooxml/officeDocument/relationships/slideLayout" Target="../slideLayouts/slideLayout2.xml"/><Relationship Id="rId6" Type="http://purl.oclc.org/ooxml/officeDocument/relationships/hyperlink" Target="https://www.nhs.uk/conditions/lung-cancer/diagnosis/?utm_source=chatgpt.com" TargetMode="External"/><Relationship Id="rId5" Type="http://purl.oclc.org/ooxml/officeDocument/relationships/hyperlink" Target="https://www.nhs.uk/conditions/lung-cancer/symptoms/?utm_source=chatgpt.com" TargetMode="External"/><Relationship Id="rId10" Type="http://purl.oclc.org/ooxml/officeDocument/relationships/hyperlink" Target="https://www.nice.org.uk/guidance/ng209?utm_source=chatgpt.com" TargetMode="External"/><Relationship Id="rId4" Type="http://purl.oclc.org/ooxml/officeDocument/relationships/hyperlink" Target="https://www.nhs.uk/conditions/lung-cancer/living-with/?utm_source=chatgpt.com" TargetMode="External"/><Relationship Id="rId9" Type="http://purl.oclc.org/ooxml/officeDocument/relationships/hyperlink" Target="https://www.nhs.uk/conditions/overweight-and-obesity/?utm_source=chatgpt.com" TargetMode="External"/></Relationships>
</file>

<file path=ppt/slides/slide1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BB6FDA-9DC5-F439-34D2-9CA7B0029A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5.729%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%">
                <a:srgbClr val="000000">
                  <a:alpha val="0%"/>
                </a:srgbClr>
              </a:gs>
              <a:gs pos="58%">
                <a:srgbClr val="000000">
                  <a:alpha val="55%"/>
                </a:srgbClr>
              </a:gs>
              <a:gs pos="93%">
                <a:srgbClr val="000000">
                  <a:alpha val="64%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E3CD5A-A048-8181-1351-19E6178D7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3209" y="914399"/>
            <a:ext cx="9763094" cy="3427867"/>
          </a:xfrm>
        </p:spPr>
        <p:txBody>
          <a:bodyPr anchor="t">
            <a:normAutofit/>
          </a:bodyPr>
          <a:lstStyle/>
          <a:p>
            <a:pPr>
              <a:lnSpc>
                <a:spcPct val="90%"/>
              </a:lnSpc>
            </a:pPr>
            <a:r>
              <a:rPr lang="ro-RO" sz="2600" dirty="0">
                <a:solidFill>
                  <a:srgbClr val="FFFFFF"/>
                </a:solidFill>
              </a:rPr>
              <a:t>Introduction to physiology component 2- Presentation Care Plan</a:t>
            </a:r>
            <a:br>
              <a:rPr lang="ro-RO" sz="2600" dirty="0">
                <a:solidFill>
                  <a:srgbClr val="FFFFFF"/>
                </a:solidFill>
              </a:rPr>
            </a:br>
            <a:r>
              <a:rPr lang="ro-RO" sz="2600" dirty="0">
                <a:solidFill>
                  <a:srgbClr val="FFFFFF"/>
                </a:solidFill>
              </a:rPr>
              <a:t>student name</a:t>
            </a:r>
            <a:r>
              <a:rPr lang="en-GB" sz="2600" dirty="0">
                <a:solidFill>
                  <a:srgbClr val="FFFFFF"/>
                </a:solidFill>
              </a:rPr>
              <a:t>: Monica Ispas</a:t>
            </a:r>
            <a:br>
              <a:rPr lang="en-GB" sz="2600" dirty="0">
                <a:solidFill>
                  <a:srgbClr val="FFFFFF"/>
                </a:solidFill>
              </a:rPr>
            </a:br>
            <a:r>
              <a:rPr lang="en-GB" sz="2600" dirty="0">
                <a:solidFill>
                  <a:srgbClr val="FFFFFF"/>
                </a:solidFill>
              </a:rPr>
              <a:t>student ID: 2318409</a:t>
            </a:r>
            <a:br>
              <a:rPr lang="en-GB" sz="2600" dirty="0">
                <a:solidFill>
                  <a:srgbClr val="FFFFFF"/>
                </a:solidFill>
              </a:rPr>
            </a:br>
            <a:r>
              <a:rPr lang="en-GB" sz="2600" dirty="0">
                <a:solidFill>
                  <a:srgbClr val="FFFFFF"/>
                </a:solidFill>
              </a:rPr>
              <a:t>module code: BMHP5023_LON</a:t>
            </a:r>
            <a:br>
              <a:rPr lang="en-GB" sz="2600" dirty="0">
                <a:solidFill>
                  <a:srgbClr val="FFFFFF"/>
                </a:solidFill>
              </a:rPr>
            </a:br>
            <a:r>
              <a:rPr lang="en-GB" sz="2600" dirty="0">
                <a:solidFill>
                  <a:srgbClr val="FFFFFF"/>
                </a:solidFill>
              </a:rPr>
              <a:t>Lecturer: Shaila Hussain</a:t>
            </a:r>
            <a:br>
              <a:rPr lang="en-GB" sz="2600" dirty="0">
                <a:solidFill>
                  <a:srgbClr val="FFFFFF"/>
                </a:solidFill>
              </a:rPr>
            </a:br>
            <a:br>
              <a:rPr lang="en-GB" sz="2600" dirty="0">
                <a:solidFill>
                  <a:srgbClr val="FFFFFF"/>
                </a:solidFill>
              </a:rPr>
            </a:br>
            <a:br>
              <a:rPr lang="en-GB" sz="2600" dirty="0">
                <a:solidFill>
                  <a:srgbClr val="FFFFFF"/>
                </a:solidFill>
              </a:rPr>
            </a:br>
            <a:r>
              <a:rPr lang="en-GB" sz="2600" dirty="0">
                <a:solidFill>
                  <a:srgbClr val="FFFFFF"/>
                </a:solidFill>
              </a:rPr>
              <a:t>Lung cancer: a person-centred care plan</a:t>
            </a:r>
            <a:endParaRPr lang="ro-RO" sz="2600" dirty="0">
              <a:solidFill>
                <a:srgbClr val="FFFFFF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0B3FAAA-888A-D5A9-8DA1-54B08979B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5015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901"/>
    </mc:Choice>
    <mc:Fallback>
      <p:transition spd="slow" advTm="52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FD25C-1A38-9281-36F1-30AAC8007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 dirty="0"/>
              <a:t>Introduction</a:t>
            </a:r>
            <a:endParaRPr lang="ro-RO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B3F1F8-A971-692F-F93B-CE69ED28B9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3232" y="2262343"/>
            <a:ext cx="5648193" cy="37483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1B1C1-FDCB-02F3-94DB-CB8777D3D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anchor="t">
            <a:normAutofit/>
          </a:bodyPr>
          <a:lstStyle/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Fictional patient: Sarah Mitchell</a:t>
            </a:r>
            <a:b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62-year-old woman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Lives in Peterborough with her husband, David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Two adult children, aged 32 and 35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Works part-time as a supermarket cashier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Recently diagnosed with Stage II non-small-cell lung cancer (NSCLC)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Tumour located in the right upper lobe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Main symptoms: persistent cough, tiredness, breathlessness and reduced appetite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Referred to a multidisciplinary lung cancer team</a:t>
            </a:r>
          </a:p>
          <a:p>
            <a:pPr>
              <a:lnSpc>
                <a:spcPct val="110%"/>
              </a:lnSpc>
            </a:pPr>
            <a:endParaRPr lang="ro-RO" sz="1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7779DB0-6C90-8AD2-0BE5-FED0437BC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34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429"/>
    </mc:Choice>
    <mc:Fallback>
      <p:transition spd="slow" advTm="88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DF22E-BFB4-1F86-0B5C-8854CB11B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Information about Sarah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E31A173-9057-20F5-7107-7676F64718F8}"/>
              </a:ext>
            </a:extLst>
          </p:cNvPr>
          <p:cNvSpPr txBox="1"/>
          <p:nvPr/>
        </p:nvSpPr>
        <p:spPr>
          <a:xfrm>
            <a:off x="640080" y="2633236"/>
            <a:ext cx="5737860" cy="3666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 b="1"/>
              <a:t>Additional information</a:t>
            </a:r>
            <a:endParaRPr lang="en-US"/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No diabetes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Mild hypertension monitored by GP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Independent with personal care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Increasing fatigue and breathlessness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 b="1"/>
              <a:t>Citation:</a:t>
            </a:r>
            <a:r>
              <a:rPr lang="en-US"/>
              <a:t> (NHS, 2026a)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C510DB7B-54A0-57D1-2D42-2A89066AC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2392136"/>
              </p:ext>
            </p:extLst>
          </p:nvPr>
        </p:nvGraphicFramePr>
        <p:xfrm>
          <a:off x="7155179" y="1012493"/>
          <a:ext cx="4375830" cy="5189640"/>
        </p:xfrm>
        <a:graphic>
          <a:graphicData uri="http://purl.oclc.org/ooxml/drawingml/table">
            <a:tbl>
              <a:tblPr>
                <a:tableStyleId>{912C8C85-51F0-491E-9774-3900AFEF0FD7}</a:tableStyleId>
              </a:tblPr>
              <a:tblGrid>
                <a:gridCol w="1658261">
                  <a:extLst>
                    <a:ext uri="{9D8B030D-6E8A-4147-A177-3AD203B41FA5}">
                      <a16:colId xmlns:a16="http://schemas.microsoft.com/office/drawing/2014/main" val="3850624539"/>
                    </a:ext>
                  </a:extLst>
                </a:gridCol>
                <a:gridCol w="2717569">
                  <a:extLst>
                    <a:ext uri="{9D8B030D-6E8A-4147-A177-3AD203B41FA5}">
                      <a16:colId xmlns:a16="http://schemas.microsoft.com/office/drawing/2014/main" val="2242489547"/>
                    </a:ext>
                  </a:extLst>
                </a:gridCol>
              </a:tblGrid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Information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Sarah's details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3697832646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Age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62 years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2576368471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Sex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Female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1942309540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Height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1.64 m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383732903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Weight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72 kg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1924139265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BMI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26.8 kg/m² – overweight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3728550831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Blood pressure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138/86 mmHg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4255792185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Resting pulse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82 bpm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1488431602"/>
                  </a:ext>
                </a:extLst>
              </a:tr>
              <a:tr h="605525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Oxygen saturation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95% on room air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2573521199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Smoking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Approx. 10 cigarettes/day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3941508864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Alcohol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5–7 units/week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1112727259"/>
                  </a:ext>
                </a:extLst>
              </a:tr>
              <a:tr h="36169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Family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Husband + 2 adult children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305837671"/>
                  </a:ext>
                </a:extLst>
              </a:tr>
              <a:tr h="605525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Occupation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ro-RO" sz="1600" b="0" u="none" strike="noStrike">
                          <a:effectLst/>
                        </a:rPr>
                        <a:t>Part-time supermarket cashier</a:t>
                      </a:r>
                      <a:endParaRPr lang="ro-RO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3430" marR="83430" marT="41715" marB="41715" anchor="ctr"/>
                </a:tc>
                <a:extLst>
                  <a:ext uri="{0D108BD9-81ED-4DB2-BD59-A6C34878D82A}">
                    <a16:rowId xmlns:a16="http://schemas.microsoft.com/office/drawing/2014/main" val="1245484499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F5F4B-7F17-20C7-C2B9-80F07D0B4C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6747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885"/>
    </mc:Choice>
    <mc:Fallback>
      <p:transition spd="slow" advTm="91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7BA73-D7DA-D181-428D-FF1746B27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%"/>
              </a:lnSpc>
            </a:pPr>
            <a:r>
              <a:rPr lang="ro-RO" sz="3400">
                <a:latin typeface="Arial" panose="020B0604020202020204" pitchFamily="34" charset="0"/>
                <a:cs typeface="Arial" panose="020B0604020202020204" pitchFamily="34" charset="0"/>
              </a:rPr>
              <a:t>Anatomy and Physiology of the Respiratory System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DB4D2-C01A-5F20-2EE5-FFE4AEC54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>
            <a:normAutofit/>
          </a:bodyPr>
          <a:lstStyle/>
          <a:p>
            <a:pPr marL="0" indent="0">
              <a:lnSpc>
                <a:spcPct val="110%"/>
              </a:lnSpc>
              <a:buNone/>
            </a:pPr>
            <a:r>
              <a:rPr lang="ro-RO" sz="1100" b="1">
                <a:latin typeface="Arial" panose="020B0604020202020204" pitchFamily="34" charset="0"/>
                <a:cs typeface="Arial" panose="020B0604020202020204" pitchFamily="34" charset="0"/>
              </a:rPr>
              <a:t>Main structures</a:t>
            </a:r>
            <a:endParaRPr lang="ro-RO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Nose and mouth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Pharynx and larynx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Trachea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Right and left bronchi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Bronchioles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Alveoli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Lungs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>
                <a:latin typeface="Arial" panose="020B0604020202020204" pitchFamily="34" charset="0"/>
                <a:cs typeface="Arial" panose="020B0604020202020204" pitchFamily="34" charset="0"/>
              </a:rPr>
              <a:t>Diaphragm </a:t>
            </a:r>
          </a:p>
          <a:p>
            <a:pPr marL="0" indent="0">
              <a:lnSpc>
                <a:spcPct val="110%"/>
              </a:lnSpc>
              <a:buNone/>
            </a:pPr>
            <a:r>
              <a:rPr lang="ro-RO" sz="1100" b="1">
                <a:latin typeface="Arial" panose="020B0604020202020204" pitchFamily="34" charset="0"/>
                <a:cs typeface="Arial" panose="020B0604020202020204" pitchFamily="34" charset="0"/>
              </a:rPr>
              <a:t>Normal function</a:t>
            </a:r>
            <a:endParaRPr lang="ro-RO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%"/>
              </a:lnSpc>
              <a:buNone/>
            </a:pPr>
            <a:r>
              <a:rPr lang="ro-RO" sz="1100" b="1">
                <a:latin typeface="Arial" panose="020B0604020202020204" pitchFamily="34" charset="0"/>
                <a:cs typeface="Arial" panose="020B0604020202020204" pitchFamily="34" charset="0"/>
              </a:rPr>
              <a:t>Inhalation → air enters lungs → oxygen reaches alveoli → oxygen enters blood → carbon dioxide moves from blood into alveoli → exhalation</a:t>
            </a:r>
            <a:endParaRPr lang="ro-RO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</a:pPr>
            <a:endParaRPr lang="ro-RO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FB1DCE-C2B6-BCF7-14A5-333F641A9A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55179" y="2577752"/>
            <a:ext cx="4375829" cy="3722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815D3-AB0D-3FC0-0030-1BCAE8E9DE25}"/>
              </a:ext>
            </a:extLst>
          </p:cNvPr>
          <p:cNvSpPr txBox="1"/>
          <p:nvPr/>
        </p:nvSpPr>
        <p:spPr>
          <a:xfrm>
            <a:off x="8882527" y="6100160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5" tooltip="https://sciencefor6thgraders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ro-RO" sz="700">
                <a:solidFill>
                  <a:srgbClr val="FFFFFF"/>
                </a:solidFill>
              </a:rPr>
              <a:t> by Unknown Author is licensed under </a:t>
            </a:r>
            <a:r>
              <a:rPr lang="ro-RO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ro-RO" sz="700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6E839F4-A19C-C10B-4A74-E5F0E4F826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9650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01"/>
    </mc:Choice>
    <mc:Fallback>
      <p:transition spd="slow" advTm="81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2E156-83ED-6305-E465-39B619966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464695"/>
            <a:ext cx="10890929" cy="2004186"/>
          </a:xfrm>
        </p:spPr>
        <p:txBody>
          <a:bodyPr/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How Lung Cancer Affects Normal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F3FE7-F43C-E45E-0F6F-96E3CC7B5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558977"/>
            <a:ext cx="3167422" cy="5006715"/>
          </a:xfrm>
        </p:spPr>
        <p:txBody>
          <a:bodyPr>
            <a:normAutofit fontScale="92.5%" lnSpcReduction="10%"/>
          </a:bodyPr>
          <a:lstStyle/>
          <a:p>
            <a:r>
              <a:rPr lang="ro-RO" b="1" dirty="0"/>
              <a:t>Sarah: Stage II NSCLC – right upper lobe</a:t>
            </a:r>
            <a:endParaRPr lang="ro-RO" dirty="0"/>
          </a:p>
          <a:p>
            <a:pPr marL="0" indent="0">
              <a:buNone/>
            </a:pPr>
            <a:r>
              <a:rPr lang="ro-RO" dirty="0"/>
              <a:t>Normal cells</a:t>
            </a:r>
            <a:br>
              <a:rPr lang="ro-RO" dirty="0"/>
            </a:br>
            <a:r>
              <a:rPr lang="ro-RO" dirty="0"/>
              <a:t>↓</a:t>
            </a:r>
            <a:br>
              <a:rPr lang="ro-RO" dirty="0"/>
            </a:br>
            <a:r>
              <a:rPr lang="ro-RO" dirty="0"/>
              <a:t>DNA changes</a:t>
            </a:r>
            <a:br>
              <a:rPr lang="ro-RO" dirty="0"/>
            </a:br>
            <a:r>
              <a:rPr lang="ro-RO" dirty="0"/>
              <a:t>↓</a:t>
            </a:r>
            <a:br>
              <a:rPr lang="ro-RO" dirty="0"/>
            </a:br>
            <a:r>
              <a:rPr lang="ro-RO" dirty="0"/>
              <a:t>Uncontrolled abnormal cell division</a:t>
            </a:r>
            <a:br>
              <a:rPr lang="ro-RO" dirty="0"/>
            </a:br>
            <a:r>
              <a:rPr lang="ro-RO" dirty="0"/>
              <a:t>↓</a:t>
            </a:r>
            <a:br>
              <a:rPr lang="ro-RO" dirty="0"/>
            </a:br>
            <a:r>
              <a:rPr lang="ro-RO" dirty="0"/>
              <a:t>Tumour develops</a:t>
            </a:r>
            <a:br>
              <a:rPr lang="ro-RO" dirty="0"/>
            </a:br>
            <a:r>
              <a:rPr lang="ro-RO" dirty="0"/>
              <a:t>↓</a:t>
            </a:r>
            <a:br>
              <a:rPr lang="ro-RO" dirty="0"/>
            </a:br>
            <a:r>
              <a:rPr lang="ro-RO" dirty="0"/>
              <a:t>Local lung tissue affected</a:t>
            </a:r>
            <a:br>
              <a:rPr lang="ro-RO" dirty="0"/>
            </a:br>
            <a:r>
              <a:rPr lang="ro-RO" dirty="0"/>
              <a:t>↓</a:t>
            </a:r>
            <a:br>
              <a:rPr lang="ro-RO" dirty="0"/>
            </a:br>
            <a:r>
              <a:rPr lang="ro-RO" dirty="0"/>
              <a:t>Reduced respiratory efficiency</a:t>
            </a:r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292A6408-E988-CCBD-AE4E-363B1A472E79}"/>
              </a:ext>
            </a:extLst>
          </p:cNvPr>
          <p:cNvGraphicFramePr/>
          <p:nvPr/>
        </p:nvGraphicFramePr>
        <p:xfrm>
          <a:off x="5216577" y="1375742"/>
          <a:ext cx="6975423" cy="5078313"/>
        </p:xfrm>
        <a:graphic>
          <a:graphicData uri="http://purl.oclc.org/ooxml/drawingml/diagram">
            <dgm:relIds xmlns:dgm="http://purl.oclc.org/ooxml/drawingml/diagram" xmlns:r="http://purl.oclc.org/ooxml/officeDocument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848BB79-7FC7-D20F-4FA2-6F230523FE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7341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430"/>
    </mc:Choice>
    <mc:Fallback>
      <p:transition spd="slow" advTm="81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0889C-726D-0CD2-BE69-3859264A0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ro-RO" sz="3700">
                <a:latin typeface="Arial" panose="020B0604020202020204" pitchFamily="34" charset="0"/>
                <a:cs typeface="Arial" panose="020B0604020202020204" pitchFamily="34" charset="0"/>
              </a:rPr>
              <a:t>Care Plan 1/3: Lifestyle and Health Behaviour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95F3360-01D8-CF79-0851-CB637B839D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889866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purl.oclc.org/ooxml/drawingml/diagram">
            <dgm:relIds xmlns:dgm="http://purl.oclc.org/ooxml/drawingml/diagram" xmlns:r="http://purl.oclc.org/ooxml/officeDocument/relationships" r:dm="rId4" r:lo="rId5" r:qs="rId6" r:cs="rId7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9971725-F338-611C-09DA-398CDFE696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79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646"/>
    </mc:Choice>
    <mc:Fallback>
      <p:transition spd="slow" advTm="107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8CA79-17C0-F4DA-EB03-222F18E50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85" y="104931"/>
            <a:ext cx="10890929" cy="1573967"/>
          </a:xfrm>
        </p:spPr>
        <p:txBody>
          <a:bodyPr/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Care Plan 2/3: Everyday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10313-414D-FF8A-C693-6A5BADD3D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259174"/>
            <a:ext cx="3811999" cy="4940458"/>
          </a:xfrm>
        </p:spPr>
        <p:txBody>
          <a:bodyPr>
            <a:normAutofit fontScale="77.5%" lnSpcReduction="20%"/>
          </a:bodyPr>
          <a:lstStyle/>
          <a:p>
            <a:pPr marL="0" indent="0">
              <a:buNone/>
            </a:pPr>
            <a:r>
              <a:rPr lang="ro-RO" dirty="0"/>
              <a:t>Sarah's daily routine</a:t>
            </a:r>
            <a:endParaRPr lang="en-GB" dirty="0"/>
          </a:p>
          <a:p>
            <a:r>
              <a:rPr lang="ro-RO" b="1" dirty="0"/>
              <a:t>Morning</a:t>
            </a:r>
            <a:endParaRPr lang="ro-RO" dirty="0"/>
          </a:p>
          <a:p>
            <a:r>
              <a:rPr lang="ro-RO" dirty="0"/>
              <a:t>Breakfast/light meal </a:t>
            </a:r>
          </a:p>
          <a:p>
            <a:r>
              <a:rPr lang="ro-RO" dirty="0"/>
              <a:t>Prescribed medication </a:t>
            </a:r>
          </a:p>
          <a:p>
            <a:r>
              <a:rPr lang="ro-RO" dirty="0"/>
              <a:t>Monitor symptoms</a:t>
            </a:r>
          </a:p>
          <a:p>
            <a:r>
              <a:rPr lang="ro-RO" b="1" dirty="0"/>
              <a:t>Daytime</a:t>
            </a:r>
            <a:endParaRPr lang="ro-RO" dirty="0"/>
          </a:p>
          <a:p>
            <a:r>
              <a:rPr lang="ro-RO" dirty="0"/>
              <a:t>Part-time work when able </a:t>
            </a:r>
          </a:p>
          <a:p>
            <a:r>
              <a:rPr lang="ro-RO" dirty="0"/>
              <a:t>Regular meals and fluids </a:t>
            </a:r>
          </a:p>
          <a:p>
            <a:r>
              <a:rPr lang="ro-RO" dirty="0"/>
              <a:t>Gentle activity with rest periods </a:t>
            </a:r>
          </a:p>
          <a:p>
            <a:r>
              <a:rPr lang="ro-RO" b="1" dirty="0"/>
              <a:t>Evening</a:t>
            </a:r>
            <a:endParaRPr lang="ro-RO" dirty="0"/>
          </a:p>
          <a:p>
            <a:r>
              <a:rPr lang="ro-RO" dirty="0"/>
              <a:t>Family support </a:t>
            </a:r>
          </a:p>
          <a:p>
            <a:r>
              <a:rPr lang="ro-RO" dirty="0"/>
              <a:t>Balanced evening meal </a:t>
            </a:r>
          </a:p>
          <a:p>
            <a:r>
              <a:rPr lang="ro-RO" dirty="0"/>
              <a:t>Relaxation and symptom monitoring</a:t>
            </a:r>
          </a:p>
          <a:p>
            <a:pPr marL="0" indent="0">
              <a:buNone/>
            </a:pPr>
            <a:endParaRPr lang="ro-RO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2451F6-0209-F1CE-105D-DF4DDAC43AA8}"/>
              </a:ext>
            </a:extLst>
          </p:cNvPr>
          <p:cNvSpPr txBox="1"/>
          <p:nvPr/>
        </p:nvSpPr>
        <p:spPr>
          <a:xfrm>
            <a:off x="6798298" y="3891308"/>
            <a:ext cx="453150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ro-RO" b="1" dirty="0"/>
              <a:t>Care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Manage fatigue and breathlessness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Attend oncology appointments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Smoking cessation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Maintain nutrition and hydration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Balance activity with rest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Psychological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Lung cancer clinical nurse specialist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3A6271-C222-F37E-93F6-8AAB7269D3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98298" y="1040418"/>
            <a:ext cx="4531509" cy="2557221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0EFE941-5AFA-C981-AD46-E826D4C5BA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4352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408"/>
    </mc:Choice>
    <mc:Fallback>
      <p:transition spd="slow" advTm="81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77DBB-70C1-10BB-0E0D-05266C13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4425406" cy="5021967"/>
          </a:xfrm>
        </p:spPr>
        <p:txBody>
          <a:bodyPr anchor="t">
            <a:normAutofit/>
          </a:bodyPr>
          <a:lstStyle/>
          <a:p>
            <a:r>
              <a:rPr lang="ro-RO" sz="4800" dirty="0"/>
              <a:t>Care Plan 3/3: Communication &amp; Ethical Considerations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F64626A-1FEA-6951-E7AB-1E46CD57E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8286" y="1052945"/>
            <a:ext cx="5652723" cy="5247269"/>
          </a:xfrm>
        </p:spPr>
        <p:txBody>
          <a:bodyPr anchor="t">
            <a:normAutofit/>
          </a:bodyPr>
          <a:lstStyle/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Clear, simple and respectful language 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Allow Sarah time to ask questions 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Check understanding 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Include family </a:t>
            </a: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only with Sarah's permission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Provide written information </a:t>
            </a:r>
          </a:p>
          <a:p>
            <a:pPr>
              <a:lnSpc>
                <a:spcPct val="110%"/>
              </a:lnSpc>
            </a:pP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Discuss fears and preferences sensitively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Ethical principles</a:t>
            </a:r>
            <a:endParaRPr lang="ro-RO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– Sarah makes informed choices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– obtain informed consent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– protect personal information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– respectful, non-judgemental care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Beneficence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– promote wellbeing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%"/>
              </a:lnSpc>
            </a:pPr>
            <a:r>
              <a:rPr lang="ro-RO" sz="1300" b="1" dirty="0">
                <a:latin typeface="Arial" panose="020B0604020202020204" pitchFamily="34" charset="0"/>
                <a:cs typeface="Arial" panose="020B0604020202020204" pitchFamily="34" charset="0"/>
              </a:rPr>
              <a:t>Citation:</a:t>
            </a:r>
            <a:r>
              <a:rPr lang="ro-RO" sz="1300" dirty="0">
                <a:latin typeface="Arial" panose="020B0604020202020204" pitchFamily="34" charset="0"/>
                <a:cs typeface="Arial" panose="020B0604020202020204" pitchFamily="34" charset="0"/>
              </a:rPr>
              <a:t> (NICE, 2024)</a:t>
            </a:r>
          </a:p>
          <a:p>
            <a:pPr>
              <a:lnSpc>
                <a:spcPct val="110%"/>
              </a:lnSpc>
            </a:pPr>
            <a:endParaRPr lang="ro-RO" sz="13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460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4223EB4-145A-4A1C-5D7E-C62D135968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6149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568"/>
    </mc:Choice>
    <mc:Fallback>
      <p:transition spd="slow" advTm="89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4DF26-6815-3AF6-5614-A2A26C21E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Risk Factors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F018DF2-DEB6-7FEC-414B-453CDE50CAEE}"/>
              </a:ext>
            </a:extLst>
          </p:cNvPr>
          <p:cNvSpPr txBox="1"/>
          <p:nvPr/>
        </p:nvSpPr>
        <p:spPr>
          <a:xfrm>
            <a:off x="640080" y="2633236"/>
            <a:ext cx="5737860" cy="3666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 b="1"/>
              <a:t>Most important risk factor: Smoking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 b="1"/>
              <a:t>Protective factors</a:t>
            </a:r>
            <a:endParaRPr lang="en-US"/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Supportive family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Wants to stop smoking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Engages with healthcare professionals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Still independent </a:t>
            </a:r>
          </a:p>
          <a:p>
            <a:pPr>
              <a:lnSpc>
                <a:spcPct val="120%"/>
              </a:lnSpc>
              <a:spcAft>
                <a:spcPts val="600"/>
              </a:spcAft>
              <a:buSzPct val="87%"/>
              <a:buFont typeface="Arial" panose="020B0604020202020204" pitchFamily="34" charset="0"/>
              <a:buChar char="•"/>
            </a:pPr>
            <a:r>
              <a:rPr lang="en-US"/>
              <a:t>Willing to change lifestyle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324041-B3D6-4FFB-0F02-630BB59DC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082979"/>
              </p:ext>
            </p:extLst>
          </p:nvPr>
        </p:nvGraphicFramePr>
        <p:xfrm>
          <a:off x="7155179" y="1676297"/>
          <a:ext cx="4375830" cy="3862024"/>
        </p:xfrm>
        <a:graphic>
          <a:graphicData uri="http://purl.oclc.org/ooxml/drawingml/table">
            <a:tbl>
              <a:tblPr>
                <a:solidFill>
                  <a:schemeClr val="accent1">
                    <a:lumMod val="20%"/>
                    <a:lumOff val="80%"/>
                  </a:schemeClr>
                </a:solidFill>
              </a:tblPr>
              <a:tblGrid>
                <a:gridCol w="2641308">
                  <a:extLst>
                    <a:ext uri="{9D8B030D-6E8A-4147-A177-3AD203B41FA5}">
                      <a16:colId xmlns:a16="http://schemas.microsoft.com/office/drawing/2014/main" val="1693204897"/>
                    </a:ext>
                  </a:extLst>
                </a:gridCol>
                <a:gridCol w="1734522">
                  <a:extLst>
                    <a:ext uri="{9D8B030D-6E8A-4147-A177-3AD203B41FA5}">
                      <a16:colId xmlns:a16="http://schemas.microsoft.com/office/drawing/2014/main" val="1350134344"/>
                    </a:ext>
                  </a:extLst>
                </a:gridCol>
              </a:tblGrid>
              <a:tr h="4348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Modifiable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Non-modifiable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7846370"/>
                  </a:ext>
                </a:extLst>
              </a:tr>
              <a:tr h="4348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Smoking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Age – 62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378621"/>
                  </a:ext>
                </a:extLst>
              </a:tr>
              <a:tr h="6854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Physical inactivity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Previous long-term exposure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8252962"/>
                  </a:ext>
                </a:extLst>
              </a:tr>
              <a:tr h="6854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Poor-quality diet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Individual susceptibility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9712081"/>
                  </a:ext>
                </a:extLst>
              </a:tr>
              <a:tr h="6854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Overweight BMI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Cancer diagnosis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3806112"/>
                  </a:ext>
                </a:extLst>
              </a:tr>
              <a:tr h="9360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ro-RO" sz="1600" cap="none" spc="0">
                          <a:solidFill>
                            <a:schemeClr val="tx1"/>
                          </a:solidFill>
                        </a:rPr>
                        <a:t>Possible workplace/environmental exposures</a:t>
                      </a: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ro-RO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96057" marR="96057" marT="48028" marB="9605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2497806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FD6E18-944A-3C58-AC1D-4EEADC09C0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5729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529"/>
    </mc:Choice>
    <mc:Fallback>
      <p:transition spd="slow" advTm="7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4359E-23B8-A0E6-7059-E30F98EFF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" y="372363"/>
            <a:ext cx="4425406" cy="1588958"/>
          </a:xfrm>
        </p:spPr>
        <p:txBody>
          <a:bodyPr anchor="t">
            <a:normAutofit/>
          </a:bodyPr>
          <a:lstStyle/>
          <a:p>
            <a:r>
              <a:rPr lang="ro-RO" sz="4100" dirty="0"/>
              <a:t>Evidence-Based 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F7E5DB-3E3D-D0E1-376D-2873EB1CC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50" y="2057045"/>
            <a:ext cx="5652723" cy="5247269"/>
          </a:xfrm>
        </p:spPr>
        <p:txBody>
          <a:bodyPr anchor="t">
            <a:normAutofit/>
          </a:bodyPr>
          <a:lstStyle/>
          <a:p>
            <a:r>
              <a:rPr lang="ro-RO" b="1" dirty="0"/>
              <a:t>1. Cancer management</a:t>
            </a:r>
            <a:endParaRPr lang="ro-RO" dirty="0"/>
          </a:p>
          <a:p>
            <a:r>
              <a:rPr lang="ro-RO" dirty="0"/>
              <a:t>Multidisciplinary team review </a:t>
            </a:r>
          </a:p>
          <a:p>
            <a:r>
              <a:rPr lang="ro-RO" dirty="0"/>
              <a:t>Treatment according to cancer type, stage and overall health </a:t>
            </a:r>
          </a:p>
          <a:p>
            <a:r>
              <a:rPr lang="ro-RO" dirty="0"/>
              <a:t>Regular oncology follow-up</a:t>
            </a:r>
          </a:p>
          <a:p>
            <a:r>
              <a:rPr lang="ro-RO" b="1" dirty="0"/>
              <a:t>2. Smoking cessation</a:t>
            </a:r>
            <a:endParaRPr lang="ro-RO" dirty="0"/>
          </a:p>
          <a:p>
            <a:r>
              <a:rPr lang="ro-RO" dirty="0"/>
              <a:t>Referral to stop-smoking support </a:t>
            </a:r>
          </a:p>
          <a:p>
            <a:r>
              <a:rPr lang="ro-RO" dirty="0"/>
              <a:t>Behavioural support </a:t>
            </a:r>
          </a:p>
          <a:p>
            <a:r>
              <a:rPr lang="ro-RO" dirty="0"/>
              <a:t>Appropriate pharmacological/NRT option</a:t>
            </a:r>
          </a:p>
          <a:p>
            <a:endParaRPr lang="ro-RO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460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81581D9-91CB-AF29-228C-CA2029C049E9}"/>
              </a:ext>
            </a:extLst>
          </p:cNvPr>
          <p:cNvSpPr txBox="1"/>
          <p:nvPr/>
        </p:nvSpPr>
        <p:spPr>
          <a:xfrm>
            <a:off x="6938698" y="1166842"/>
            <a:ext cx="461322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ro-RO" b="1" dirty="0"/>
              <a:t>3. Monitoring</a:t>
            </a:r>
            <a:endParaRPr lang="ro-RO" dirty="0"/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Breathlessness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Cough/chest symptoms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Weight and appetite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Treatment side effects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Blood pressure and general health </a:t>
            </a:r>
          </a:p>
          <a:p>
            <a:pPr>
              <a:buNone/>
            </a:pPr>
            <a:r>
              <a:rPr lang="ro-RO" b="1" dirty="0"/>
              <a:t>4. Holistic care</a:t>
            </a:r>
            <a:endParaRPr lang="ro-RO" dirty="0"/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Nutritional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Appropriate physical activity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Psychological support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Family involvement with consent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Clinical nurse specialist </a:t>
            </a:r>
          </a:p>
          <a:p>
            <a:pPr>
              <a:buNone/>
            </a:pPr>
            <a:r>
              <a:rPr lang="ro-RO" b="1" dirty="0"/>
              <a:t>5. Person-centred planning</a:t>
            </a:r>
            <a:endParaRPr lang="ro-RO" dirty="0"/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Shared decision-making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Respect Sarah's preferences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ro-RO" dirty="0"/>
              <a:t>Review care plan regularly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A8AE6BB-B44C-0530-9C3D-50C87B5439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9047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646"/>
    </mc:Choice>
    <mc:Fallback>
      <p:transition spd="slow" advTm="90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purl.oclc.org/ooxml/drawingml/main" xmlns:r="http://purl.oclc.org/ooxml/officeDocument/relationships" xmlns:p="http://purl.oclc.org/ooxml/presentationml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%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%"/>
                  </a:schemeClr>
                </a:solidFill>
                <a:prstDash val="solid"/>
                <a:miter lim="800%"/>
              </a14:hiddenLine>
            </a:ext>
          </a:extLst>
        </p:spPr>
        <p:style>
          <a:lnRef idx="2">
            <a:schemeClr val="accent1">
              <a:shade val="50%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4F28E-4E98-8658-3152-E044AB7FC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1"/>
            <a:ext cx="2743200" cy="3865417"/>
          </a:xfrm>
        </p:spPr>
        <p:txBody>
          <a:bodyPr anchor="t">
            <a:normAutofit/>
          </a:bodyPr>
          <a:lstStyle/>
          <a:p>
            <a:r>
              <a:rPr lang="ro-RO" sz="3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8EA8D-3755-63EB-829A-1DC3E29D1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61" y="1371600"/>
            <a:ext cx="7507648" cy="492631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Lung cancer affects both physical and psychosocial wellbeing. NSCLC interferes with normal respiratory functioning. Sarah has both modifiable and non-modifiable risk factors. Smoking cessation remains an important priority. Monitoring should include symptoms, nutrition, treatment effects and general health. Communication, dignity, autonomy and informed consent are essential. Effective care requires a 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and person-centred approach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1FC8CC-145C-8745-889B-6521F9CC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1BC9954-1452-0767-4840-9DE4BD1FD2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.75%" t="-118.75%" r="-118.75%" b="-118.75%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2154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690"/>
    </mc:Choice>
    <mc:Fallback>
      <p:transition spd="slow" advTm="66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%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purl.oclc.org/ooxml/drawingml/main" xmlns:r="http://purl.oclc.org/ooxml/officeDocument/relationships" xmlns:p="http://purl.oclc.org/ooxml/presentationml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1D6DC-7D35-9644-DCCF-11B7E2561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ro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B632D-FC01-1DEE-4233-F5BC0EADD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.5%" lnSpcReduction="20%"/>
          </a:bodyPr>
          <a:lstStyle/>
          <a:p>
            <a:r>
              <a:rPr lang="ro-RO" b="1" dirty="0"/>
              <a:t>National Health Service (NHS) (2022a)</a:t>
            </a:r>
            <a:r>
              <a:rPr lang="ro-RO" dirty="0"/>
              <a:t> </a:t>
            </a:r>
            <a:r>
              <a:rPr lang="ro-RO" i="1" dirty="0"/>
              <a:t>Lung cancer</a:t>
            </a:r>
            <a:r>
              <a:rPr lang="ro-RO" dirty="0"/>
              <a:t>. Available at: </a:t>
            </a:r>
            <a:r>
              <a:rPr lang="ro-RO" dirty="0">
                <a:hlinkClick r:id="rId2"/>
              </a:rPr>
              <a:t>NHS – Lung cancer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(2022b)</a:t>
            </a:r>
            <a:r>
              <a:rPr lang="ro-RO" dirty="0"/>
              <a:t> </a:t>
            </a:r>
            <a:r>
              <a:rPr lang="ro-RO" i="1" dirty="0"/>
              <a:t>Lung cancer – Causes</a:t>
            </a:r>
            <a:r>
              <a:rPr lang="ro-RO" dirty="0"/>
              <a:t>. Available at: </a:t>
            </a:r>
            <a:r>
              <a:rPr lang="ro-RO" dirty="0">
                <a:hlinkClick r:id="rId3"/>
              </a:rPr>
              <a:t>NHS – Lung cancer causes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(2022c)</a:t>
            </a:r>
            <a:r>
              <a:rPr lang="ro-RO" dirty="0"/>
              <a:t> </a:t>
            </a:r>
            <a:r>
              <a:rPr lang="ro-RO" i="1" dirty="0"/>
              <a:t>Lung cancer – Living with</a:t>
            </a:r>
            <a:r>
              <a:rPr lang="ro-RO" dirty="0"/>
              <a:t>. Available at: </a:t>
            </a:r>
            <a:r>
              <a:rPr lang="ro-RO" dirty="0">
                <a:hlinkClick r:id="rId4"/>
              </a:rPr>
              <a:t>NHS – Living with lung cancer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(2022d)</a:t>
            </a:r>
            <a:r>
              <a:rPr lang="ro-RO" dirty="0"/>
              <a:t> </a:t>
            </a:r>
            <a:r>
              <a:rPr lang="ro-RO" i="1" dirty="0"/>
              <a:t>Lung cancer – Symptoms</a:t>
            </a:r>
            <a:r>
              <a:rPr lang="ro-RO" dirty="0"/>
              <a:t>. Available at: </a:t>
            </a:r>
            <a:r>
              <a:rPr lang="ro-RO" dirty="0">
                <a:hlinkClick r:id="rId5"/>
              </a:rPr>
              <a:t>NHS – Lung cancer symptoms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(2022e)</a:t>
            </a:r>
            <a:r>
              <a:rPr lang="ro-RO" dirty="0"/>
              <a:t> </a:t>
            </a:r>
            <a:r>
              <a:rPr lang="ro-RO" i="1" dirty="0"/>
              <a:t>Lung cancer – Diagnosis</a:t>
            </a:r>
            <a:r>
              <a:rPr lang="ro-RO" dirty="0"/>
              <a:t>. Available at: </a:t>
            </a:r>
            <a:r>
              <a:rPr lang="ro-RO" dirty="0">
                <a:hlinkClick r:id="rId6"/>
              </a:rPr>
              <a:t>NHS – Lung cancer diagnosis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(2022f)</a:t>
            </a:r>
            <a:r>
              <a:rPr lang="ro-RO" dirty="0"/>
              <a:t> </a:t>
            </a:r>
            <a:r>
              <a:rPr lang="ro-RO" i="1" dirty="0"/>
              <a:t>Lung cancer – Prevention</a:t>
            </a:r>
            <a:r>
              <a:rPr lang="ro-RO" dirty="0"/>
              <a:t>. Available at: </a:t>
            </a:r>
            <a:r>
              <a:rPr lang="ro-RO" dirty="0">
                <a:hlinkClick r:id="rId7"/>
              </a:rPr>
              <a:t>NHS – Lung cancer prevention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(2022g)</a:t>
            </a:r>
            <a:r>
              <a:rPr lang="ro-RO" dirty="0"/>
              <a:t> </a:t>
            </a:r>
            <a:r>
              <a:rPr lang="ro-RO" i="1" dirty="0"/>
              <a:t>Lung cancer – Treatment</a:t>
            </a:r>
            <a:r>
              <a:rPr lang="ro-RO" dirty="0"/>
              <a:t>. Available at: </a:t>
            </a:r>
            <a:r>
              <a:rPr lang="ro-RO" dirty="0">
                <a:hlinkClick r:id="rId8"/>
              </a:rPr>
              <a:t>NHS – Lung cancer treatment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Health Service (NHS) (2026)</a:t>
            </a:r>
            <a:r>
              <a:rPr lang="ro-RO" dirty="0"/>
              <a:t> </a:t>
            </a:r>
            <a:r>
              <a:rPr lang="ro-RO" i="1" dirty="0"/>
              <a:t>Overweight and obesity in adults</a:t>
            </a:r>
            <a:r>
              <a:rPr lang="ro-RO" dirty="0"/>
              <a:t>. Available at: </a:t>
            </a:r>
            <a:r>
              <a:rPr lang="ro-RO" dirty="0">
                <a:hlinkClick r:id="rId9"/>
              </a:rPr>
              <a:t>NHS – Overweight and obesity</a:t>
            </a:r>
            <a:r>
              <a:rPr lang="ro-RO" dirty="0"/>
              <a:t> (Accessed: 13 August 2026). </a:t>
            </a:r>
          </a:p>
          <a:p>
            <a:r>
              <a:rPr lang="ro-RO" b="1" dirty="0"/>
              <a:t>National Institute for Health and Care Excellence (NICE) (2025)</a:t>
            </a:r>
            <a:r>
              <a:rPr lang="ro-RO" dirty="0"/>
              <a:t> </a:t>
            </a:r>
            <a:r>
              <a:rPr lang="ro-RO" i="1" dirty="0"/>
              <a:t>Tobacco: preventing uptake, promoting quitting and treating dependence (NG209).</a:t>
            </a:r>
            <a:r>
              <a:rPr lang="ro-RO" dirty="0"/>
              <a:t> Available at: </a:t>
            </a:r>
            <a:r>
              <a:rPr lang="ro-RO" dirty="0">
                <a:hlinkClick r:id="rId10"/>
              </a:rPr>
              <a:t>NICE NG209</a:t>
            </a:r>
            <a:r>
              <a:rPr lang="ro-RO" dirty="0"/>
              <a:t> (Accessed: 13 August 2026). </a:t>
            </a: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795202877"/>
      </p:ext>
    </p:extLst>
  </p:cSld>
  <p:clrMapOvr>
    <a:masterClrMapping/>
  </p:clrMapOvr>
</p:sld>
</file>

<file path=ppt/theme/theme1.xml><?xml version="1.0" encoding="utf-8"?>
<a:theme xmlns:a="http://purl.oclc.org/ooxml/drawingml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%">
              <a:schemeClr val="phClr">
                <a:lumMod val="110%"/>
                <a:satMod val="105%"/>
                <a:tint val="67%"/>
              </a:schemeClr>
            </a:gs>
            <a:gs pos="50%">
              <a:schemeClr val="phClr">
                <a:lumMod val="105%"/>
                <a:satMod val="103%"/>
                <a:tint val="73%"/>
              </a:schemeClr>
            </a:gs>
            <a:gs pos="100%">
              <a:schemeClr val="phClr">
                <a:lumMod val="105%"/>
                <a:satMod val="109%"/>
                <a:tint val="81%"/>
              </a:schemeClr>
            </a:gs>
          </a:gsLst>
          <a:lin ang="5400000" scaled="0"/>
        </a:gradFill>
        <a:gradFill rotWithShape="1">
          <a:gsLst>
            <a:gs pos="0%">
              <a:schemeClr val="phClr">
                <a:satMod val="103%"/>
                <a:lumMod val="102%"/>
                <a:tint val="94%"/>
              </a:schemeClr>
            </a:gs>
            <a:gs pos="50%">
              <a:schemeClr val="phClr">
                <a:satMod val="110%"/>
                <a:lumMod val="100%"/>
                <a:shade val="100%"/>
              </a:schemeClr>
            </a:gs>
            <a:gs pos="100%">
              <a:schemeClr val="phClr">
                <a:lumMod val="99%"/>
                <a:satMod val="120%"/>
                <a:shade val="78%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%"/>
        </a:ln>
        <a:ln w="12700" cap="flat" cmpd="sng" algn="ctr">
          <a:solidFill>
            <a:schemeClr val="phClr"/>
          </a:solidFill>
          <a:prstDash val="solid"/>
          <a:miter lim="800%"/>
        </a:ln>
        <a:ln w="19050" cap="flat" cmpd="sng" algn="ctr">
          <a:solidFill>
            <a:schemeClr val="phClr"/>
          </a:solidFill>
          <a:prstDash val="solid"/>
          <a:miter lim="800%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%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%"/>
            <a:satMod val="170%"/>
          </a:schemeClr>
        </a:solidFill>
        <a:gradFill rotWithShape="1">
          <a:gsLst>
            <a:gs pos="0%">
              <a:schemeClr val="phClr">
                <a:tint val="93%"/>
                <a:satMod val="150%"/>
                <a:shade val="98%"/>
                <a:lumMod val="102%"/>
              </a:schemeClr>
            </a:gs>
            <a:gs pos="50%">
              <a:schemeClr val="phClr">
                <a:tint val="98%"/>
                <a:satMod val="130%"/>
                <a:shade val="90%"/>
                <a:lumMod val="103%"/>
              </a:schemeClr>
            </a:gs>
            <a:gs pos="100%">
              <a:schemeClr val="phClr">
                <a:shade val="63%"/>
                <a:satMod val="120%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purl.oclc.org/ooxml/officeDocument/extendedProperties" xmlns:vt="http://purl.oclc.org/ooxml/officeDocument/docPropsVTypes">
  <TotalTime>67</TotalTime>
  <Words>1028</Words>
  <Application>Microsoft Office PowerPoint</Application>
  <PresentationFormat>Widescreen</PresentationFormat>
  <Paragraphs>183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Grandview Display</vt:lpstr>
      <vt:lpstr>DashVTI</vt:lpstr>
      <vt:lpstr>Introduction to physiology component 2- Presentation Care Plan student name: Monica Ispas student ID: 2318409 module code: BMHP5023_LON Lecturer: Shaila Hussain   Lung cancer: a person-centred care plan</vt:lpstr>
      <vt:lpstr>Introduction</vt:lpstr>
      <vt:lpstr>Information about Sarah </vt:lpstr>
      <vt:lpstr>Anatomy and Physiology of the Respiratory System</vt:lpstr>
      <vt:lpstr>How Lung Cancer Affects Normal Function</vt:lpstr>
      <vt:lpstr>Care Plan 1/3: Lifestyle and Health Behaviour</vt:lpstr>
      <vt:lpstr>Care Plan 2/3: Everyday Routine</vt:lpstr>
      <vt:lpstr>Care Plan 3/3: Communication &amp; Ethical Considerations</vt:lpstr>
      <vt:lpstr>Risk Factors</vt:lpstr>
      <vt:lpstr>Evidence-Based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Ispas Monica</dc:creator>
  <cp:lastModifiedBy>Ispas Monica</cp:lastModifiedBy>
  <cp:revision>2</cp:revision>
  <dcterms:created xsi:type="dcterms:W3CDTF">2026-08-13T12:10:14Z</dcterms:created>
  <dcterms:modified xsi:type="dcterms:W3CDTF">2026-08-13T13:52:07Z</dcterms:modified>
</cp:coreProperties>
</file>