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F8EFA5-C73D-4323-9EBE-543C3F9B199C}" v="1" dt="2023-05-26T10:45:39.2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si F" userId="09c3a8809ca79289" providerId="LiveId" clId="{2DF8EFA5-C73D-4323-9EBE-543C3F9B199C}"/>
    <pc:docChg chg="custSel modSld">
      <pc:chgData name="Orsi F" userId="09c3a8809ca79289" providerId="LiveId" clId="{2DF8EFA5-C73D-4323-9EBE-543C3F9B199C}" dt="2023-05-26T10:47:32.564" v="104" actId="1076"/>
      <pc:docMkLst>
        <pc:docMk/>
      </pc:docMkLst>
      <pc:sldChg chg="modSp mod">
        <pc:chgData name="Orsi F" userId="09c3a8809ca79289" providerId="LiveId" clId="{2DF8EFA5-C73D-4323-9EBE-543C3F9B199C}" dt="2023-05-26T10:40:13.455" v="51" actId="20577"/>
        <pc:sldMkLst>
          <pc:docMk/>
          <pc:sldMk cId="289975815" sldId="256"/>
        </pc:sldMkLst>
        <pc:spChg chg="mod">
          <ac:chgData name="Orsi F" userId="09c3a8809ca79289" providerId="LiveId" clId="{2DF8EFA5-C73D-4323-9EBE-543C3F9B199C}" dt="2023-05-26T10:40:13.455" v="51" actId="20577"/>
          <ac:spMkLst>
            <pc:docMk/>
            <pc:sldMk cId="289975815" sldId="256"/>
            <ac:spMk id="3" creationId="{42DB54F2-CC4B-5F22-A7D1-C62B316FF9FF}"/>
          </ac:spMkLst>
        </pc:spChg>
      </pc:sldChg>
      <pc:sldChg chg="delSp modSp mod delAnim">
        <pc:chgData name="Orsi F" userId="09c3a8809ca79289" providerId="LiveId" clId="{2DF8EFA5-C73D-4323-9EBE-543C3F9B199C}" dt="2023-05-26T10:47:32.564" v="104" actId="1076"/>
        <pc:sldMkLst>
          <pc:docMk/>
          <pc:sldMk cId="2033164044" sldId="258"/>
        </pc:sldMkLst>
        <pc:spChg chg="mod">
          <ac:chgData name="Orsi F" userId="09c3a8809ca79289" providerId="LiveId" clId="{2DF8EFA5-C73D-4323-9EBE-543C3F9B199C}" dt="2023-05-26T10:47:23.254" v="102" actId="113"/>
          <ac:spMkLst>
            <pc:docMk/>
            <pc:sldMk cId="2033164044" sldId="258"/>
            <ac:spMk id="2" creationId="{51800D22-02E0-4E1D-81EE-0E20977E1BB1}"/>
          </ac:spMkLst>
        </pc:spChg>
        <pc:picChg chg="mod">
          <ac:chgData name="Orsi F" userId="09c3a8809ca79289" providerId="LiveId" clId="{2DF8EFA5-C73D-4323-9EBE-543C3F9B199C}" dt="2023-05-26T10:47:32.564" v="104" actId="1076"/>
          <ac:picMkLst>
            <pc:docMk/>
            <pc:sldMk cId="2033164044" sldId="258"/>
            <ac:picMk id="3" creationId="{BAC3EE8A-B270-77CE-3925-1D30021971D8}"/>
          </ac:picMkLst>
        </pc:picChg>
        <pc:picChg chg="del">
          <ac:chgData name="Orsi F" userId="09c3a8809ca79289" providerId="LiveId" clId="{2DF8EFA5-C73D-4323-9EBE-543C3F9B199C}" dt="2023-05-26T10:40:21.293" v="52" actId="478"/>
          <ac:picMkLst>
            <pc:docMk/>
            <pc:sldMk cId="2033164044" sldId="258"/>
            <ac:picMk id="23" creationId="{CE4226D4-83BC-690C-82C0-54591C6C5F95}"/>
          </ac:picMkLst>
        </pc:picChg>
        <pc:picChg chg="mod">
          <ac:chgData name="Orsi F" userId="09c3a8809ca79289" providerId="LiveId" clId="{2DF8EFA5-C73D-4323-9EBE-543C3F9B199C}" dt="2023-05-26T10:47:04.960" v="98" actId="14100"/>
          <ac:picMkLst>
            <pc:docMk/>
            <pc:sldMk cId="2033164044" sldId="258"/>
            <ac:picMk id="25" creationId="{167F612D-5E4C-83EF-470D-59B01C035239}"/>
          </ac:picMkLst>
        </pc:picChg>
        <pc:picChg chg="mod">
          <ac:chgData name="Orsi F" userId="09c3a8809ca79289" providerId="LiveId" clId="{2DF8EFA5-C73D-4323-9EBE-543C3F9B199C}" dt="2023-05-26T10:46:59.352" v="96" actId="1076"/>
          <ac:picMkLst>
            <pc:docMk/>
            <pc:sldMk cId="2033164044" sldId="258"/>
            <ac:picMk id="27" creationId="{64987C5C-194A-6A78-4445-89F1A49CC23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110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517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341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65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608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88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265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80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890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017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140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68875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48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8606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343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41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649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46C270A-12FC-4243-92B6-6F281348C665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0081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publicdomainpictures.net/en/view-image.php?image=5415&amp;picture=spanish-wine-aroma-wheel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jpg"/><Relationship Id="rId5" Type="http://schemas.openxmlformats.org/officeDocument/2006/relationships/hyperlink" Target="https://pixabay.com/en/spanish-learn-speech-translation-375830/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0D742-F599-9806-4462-1674347D0B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1239" y="3036440"/>
            <a:ext cx="7800670" cy="375223"/>
          </a:xfrm>
        </p:spPr>
        <p:txBody>
          <a:bodyPr anchor="ctr">
            <a:noAutofit/>
          </a:bodyPr>
          <a:lstStyle/>
          <a:p>
            <a:pPr algn="ctr" defTabSz="265176">
              <a:lnSpc>
                <a:spcPct val="90000"/>
              </a:lnSpc>
            </a:pPr>
            <a:r>
              <a:rPr lang="en-GB" sz="3000" b="1" kern="1200" cap="all" dirty="0">
                <a:ln w="3175" cmpd="sng">
                  <a:noFill/>
                </a:ln>
                <a:solidFill>
                  <a:schemeClr val="tx1"/>
                </a:solidFill>
                <a:effectLst/>
                <a:latin typeface="-apple-system"/>
                <a:ea typeface="+mj-ea"/>
                <a:cs typeface="+mj-cs"/>
              </a:rPr>
              <a:t>Foreign Languages &amp; Cultural Awareness (BMIH5003)</a:t>
            </a:r>
            <a:br>
              <a:rPr lang="en-GB" sz="2000" b="1" u="sng" kern="1200" cap="all" dirty="0">
                <a:ln w="3175" cmpd="sng">
                  <a:noFill/>
                </a:ln>
                <a:solidFill>
                  <a:schemeClr val="tx1"/>
                </a:solidFill>
                <a:effectLst/>
                <a:latin typeface="-apple-system"/>
                <a:ea typeface="+mj-ea"/>
                <a:cs typeface="+mj-cs"/>
              </a:rPr>
            </a:br>
            <a:endParaRPr lang="en-GB" sz="2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DB54F2-CC4B-5F22-A7D1-C62B316FF9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06320"/>
            <a:ext cx="9144000" cy="1269999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>
                <a:solidFill>
                  <a:schemeClr val="tx1"/>
                </a:solidFill>
              </a:rPr>
              <a:t>Student: </a:t>
            </a:r>
            <a:r>
              <a:rPr lang="en-GB" sz="4800" dirty="0" err="1">
                <a:solidFill>
                  <a:schemeClr val="tx1"/>
                </a:solidFill>
              </a:rPr>
              <a:t>Orsolya</a:t>
            </a:r>
            <a:r>
              <a:rPr lang="en-GB" sz="4800" dirty="0">
                <a:solidFill>
                  <a:schemeClr val="tx1"/>
                </a:solidFill>
              </a:rPr>
              <a:t> Nagy-</a:t>
            </a:r>
            <a:r>
              <a:rPr lang="en-GB" sz="4800" dirty="0" err="1">
                <a:solidFill>
                  <a:schemeClr val="tx1"/>
                </a:solidFill>
              </a:rPr>
              <a:t>Fodor</a:t>
            </a:r>
            <a:endParaRPr lang="en-GB" sz="4800" dirty="0">
              <a:solidFill>
                <a:schemeClr val="tx1"/>
              </a:solidFill>
            </a:endParaRPr>
          </a:p>
          <a:p>
            <a:r>
              <a:rPr lang="en-GB" sz="4800" dirty="0">
                <a:solidFill>
                  <a:schemeClr val="tx1"/>
                </a:solidFill>
              </a:rPr>
              <a:t>Student Number: 2126671</a:t>
            </a:r>
          </a:p>
          <a:p>
            <a:r>
              <a:rPr lang="en-GB" sz="4800" dirty="0">
                <a:solidFill>
                  <a:schemeClr val="tx1"/>
                </a:solidFill>
              </a:rPr>
              <a:t>Student e-mail: 2126671@student.uwtsd.ac.uk</a:t>
            </a:r>
          </a:p>
          <a:p>
            <a:r>
              <a:rPr lang="en-GB" sz="4800" dirty="0">
                <a:solidFill>
                  <a:schemeClr val="tx1"/>
                </a:solidFill>
              </a:rPr>
              <a:t>Lecturer:  Rodrigo </a:t>
            </a:r>
            <a:r>
              <a:rPr lang="en-GB" sz="4800" dirty="0" err="1">
                <a:solidFill>
                  <a:schemeClr val="tx1"/>
                </a:solidFill>
              </a:rPr>
              <a:t>Augilera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</a:p>
          <a:p>
            <a:r>
              <a:rPr lang="en-GB" sz="4800" dirty="0">
                <a:solidFill>
                  <a:schemeClr val="tx1"/>
                </a:solidFill>
              </a:rPr>
              <a:t>Title: Room reservation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 descr="A black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FE5F9381-D84C-B05C-979F-DC6AC9F489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397" y="1000665"/>
            <a:ext cx="4267090" cy="1242204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4716F2D-1428-15C0-FBCD-F32D885E27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03200" cy="0"/>
          </a:xfrm>
          <a:prstGeom prst="rect">
            <a:avLst/>
          </a:prstGeom>
          <a:solidFill>
            <a:srgbClr val="F0F0F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424242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72358B7-EB3B-CA85-6E03-BEE32709A1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203200" cy="0"/>
          </a:xfrm>
          <a:prstGeom prst="rect">
            <a:avLst/>
          </a:prstGeom>
          <a:solidFill>
            <a:srgbClr val="F0F0F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424242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75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"/>
    </mc:Choice>
    <mc:Fallback xmlns="">
      <p:transition spd="slow" advTm="83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00D22-02E0-4E1D-81EE-0E20977E1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1837" y="484797"/>
            <a:ext cx="6708325" cy="2944203"/>
          </a:xfrm>
        </p:spPr>
        <p:txBody>
          <a:bodyPr>
            <a:noAutofit/>
          </a:bodyPr>
          <a:lstStyle/>
          <a:p>
            <a:pPr algn="ctr"/>
            <a:br>
              <a:rPr lang="en-GB" b="1" dirty="0">
                <a:solidFill>
                  <a:schemeClr val="tx1"/>
                </a:solidFill>
              </a:rPr>
            </a:b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Room reservation</a:t>
            </a:r>
            <a:br>
              <a:rPr lang="en-GB" b="1" dirty="0">
                <a:solidFill>
                  <a:schemeClr val="tx1"/>
                </a:solidFill>
              </a:rPr>
            </a:br>
            <a:br>
              <a:rPr lang="en-GB" b="1" dirty="0">
                <a:solidFill>
                  <a:schemeClr val="tx1"/>
                </a:solidFill>
              </a:rPr>
            </a:br>
            <a:endParaRPr lang="en-GB" b="1" dirty="0"/>
          </a:p>
        </p:txBody>
      </p:sp>
      <p:pic>
        <p:nvPicPr>
          <p:cNvPr id="25" name="Content Placeholder 24" descr="A close-up of a green sign&#10;&#10;Description automatically generated with medium confidence">
            <a:extLst>
              <a:ext uri="{FF2B5EF4-FFF2-40B4-BE49-F238E27FC236}">
                <a16:creationId xmlns:a16="http://schemas.microsoft.com/office/drawing/2014/main" id="{167F612D-5E4C-83EF-470D-59B01C0352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138248" y="776377"/>
            <a:ext cx="2512251" cy="1643431"/>
          </a:xfrm>
        </p:spPr>
      </p:pic>
      <p:pic>
        <p:nvPicPr>
          <p:cNvPr id="27" name="Picture 26" descr="A picture containing office supplies, text, book, stationery&#10;&#10;Description automatically generated">
            <a:extLst>
              <a:ext uri="{FF2B5EF4-FFF2-40B4-BE49-F238E27FC236}">
                <a16:creationId xmlns:a16="http://schemas.microsoft.com/office/drawing/2014/main" id="{64987C5C-194A-6A78-4445-89F1A49CC2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48903" y="3429000"/>
            <a:ext cx="2820839" cy="2064657"/>
          </a:xfrm>
          <a:prstGeom prst="rect">
            <a:avLst/>
          </a:prstGeom>
        </p:spPr>
      </p:pic>
      <p:pic>
        <p:nvPicPr>
          <p:cNvPr id="3" name="Room reservation">
            <a:hlinkClick r:id="" action="ppaction://media"/>
            <a:extLst>
              <a:ext uri="{FF2B5EF4-FFF2-40B4-BE49-F238E27FC236}">
                <a16:creationId xmlns:a16="http://schemas.microsoft.com/office/drawing/2014/main" id="{BAC3EE8A-B270-77CE-3925-1D30021971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376375" y="2735254"/>
            <a:ext cx="998546" cy="998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16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434"/>
    </mc:Choice>
    <mc:Fallback xmlns="">
      <p:transition spd="slow" advTm="86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141</TotalTime>
  <Words>45</Words>
  <Application>Microsoft Office PowerPoint</Application>
  <PresentationFormat>Widescreen</PresentationFormat>
  <Paragraphs>9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-apple-system</vt:lpstr>
      <vt:lpstr>Arial</vt:lpstr>
      <vt:lpstr>Century Gothic</vt:lpstr>
      <vt:lpstr>Segoe UI</vt:lpstr>
      <vt:lpstr>Wingdings 3</vt:lpstr>
      <vt:lpstr>Slice</vt:lpstr>
      <vt:lpstr>Foreign Languages &amp; Cultural Awareness (BMIH5003) </vt:lpstr>
      <vt:lpstr>  Room reservation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(BMIH5003)</dc:title>
  <dc:creator>Orsi F</dc:creator>
  <cp:lastModifiedBy>Orsi F</cp:lastModifiedBy>
  <cp:revision>2</cp:revision>
  <dcterms:created xsi:type="dcterms:W3CDTF">2023-05-04T09:33:12Z</dcterms:created>
  <dcterms:modified xsi:type="dcterms:W3CDTF">2023-05-26T10:47:39Z</dcterms:modified>
</cp:coreProperties>
</file>