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4" r:id="rId4"/>
  </p:sldMasterIdLst>
  <p:sldIdLst>
    <p:sldId id="256" r:id="rId5"/>
  </p:sldIdLst>
  <p:sldSz cx="21383625" cy="30275213"/>
  <p:notesSz cx="6858000" cy="9144000"/>
  <p:defaultTextStyle>
    <a:defPPr>
      <a:defRPr lang="en-US"/>
    </a:defPPr>
    <a:lvl1pPr marL="0" algn="l" defTabSz="2771345" rtl="0" eaLnBrk="1" latinLnBrk="0" hangingPunct="1">
      <a:defRPr sz="5455" kern="1200">
        <a:solidFill>
          <a:schemeClr val="tx1"/>
        </a:solidFill>
        <a:latin typeface="+mn-lt"/>
        <a:ea typeface="+mn-ea"/>
        <a:cs typeface="+mn-cs"/>
      </a:defRPr>
    </a:lvl1pPr>
    <a:lvl2pPr marL="1385673" algn="l" defTabSz="2771345" rtl="0" eaLnBrk="1" latinLnBrk="0" hangingPunct="1">
      <a:defRPr sz="5455" kern="1200">
        <a:solidFill>
          <a:schemeClr val="tx1"/>
        </a:solidFill>
        <a:latin typeface="+mn-lt"/>
        <a:ea typeface="+mn-ea"/>
        <a:cs typeface="+mn-cs"/>
      </a:defRPr>
    </a:lvl2pPr>
    <a:lvl3pPr marL="2771345" algn="l" defTabSz="2771345" rtl="0" eaLnBrk="1" latinLnBrk="0" hangingPunct="1">
      <a:defRPr sz="5455" kern="1200">
        <a:solidFill>
          <a:schemeClr val="tx1"/>
        </a:solidFill>
        <a:latin typeface="+mn-lt"/>
        <a:ea typeface="+mn-ea"/>
        <a:cs typeface="+mn-cs"/>
      </a:defRPr>
    </a:lvl3pPr>
    <a:lvl4pPr marL="4157017" algn="l" defTabSz="2771345" rtl="0" eaLnBrk="1" latinLnBrk="0" hangingPunct="1">
      <a:defRPr sz="5455" kern="1200">
        <a:solidFill>
          <a:schemeClr val="tx1"/>
        </a:solidFill>
        <a:latin typeface="+mn-lt"/>
        <a:ea typeface="+mn-ea"/>
        <a:cs typeface="+mn-cs"/>
      </a:defRPr>
    </a:lvl4pPr>
    <a:lvl5pPr marL="5542689" algn="l" defTabSz="2771345" rtl="0" eaLnBrk="1" latinLnBrk="0" hangingPunct="1">
      <a:defRPr sz="5455" kern="1200">
        <a:solidFill>
          <a:schemeClr val="tx1"/>
        </a:solidFill>
        <a:latin typeface="+mn-lt"/>
        <a:ea typeface="+mn-ea"/>
        <a:cs typeface="+mn-cs"/>
      </a:defRPr>
    </a:lvl5pPr>
    <a:lvl6pPr marL="6928362" algn="l" defTabSz="2771345" rtl="0" eaLnBrk="1" latinLnBrk="0" hangingPunct="1">
      <a:defRPr sz="5455" kern="1200">
        <a:solidFill>
          <a:schemeClr val="tx1"/>
        </a:solidFill>
        <a:latin typeface="+mn-lt"/>
        <a:ea typeface="+mn-ea"/>
        <a:cs typeface="+mn-cs"/>
      </a:defRPr>
    </a:lvl6pPr>
    <a:lvl7pPr marL="8314034" algn="l" defTabSz="2771345" rtl="0" eaLnBrk="1" latinLnBrk="0" hangingPunct="1">
      <a:defRPr sz="5455" kern="1200">
        <a:solidFill>
          <a:schemeClr val="tx1"/>
        </a:solidFill>
        <a:latin typeface="+mn-lt"/>
        <a:ea typeface="+mn-ea"/>
        <a:cs typeface="+mn-cs"/>
      </a:defRPr>
    </a:lvl7pPr>
    <a:lvl8pPr marL="9699706" algn="l" defTabSz="2771345" rtl="0" eaLnBrk="1" latinLnBrk="0" hangingPunct="1">
      <a:defRPr sz="5455" kern="1200">
        <a:solidFill>
          <a:schemeClr val="tx1"/>
        </a:solidFill>
        <a:latin typeface="+mn-lt"/>
        <a:ea typeface="+mn-ea"/>
        <a:cs typeface="+mn-cs"/>
      </a:defRPr>
    </a:lvl8pPr>
    <a:lvl9pPr marL="11085378" algn="l" defTabSz="2771345" rtl="0" eaLnBrk="1" latinLnBrk="0" hangingPunct="1">
      <a:defRPr sz="5455"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0655A"/>
    <a:srgbClr val="E32515"/>
    <a:srgbClr val="FF1919"/>
    <a:srgbClr val="D00000"/>
    <a:srgbClr val="7A0000"/>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9824"/>
    <p:restoredTop sz="94652"/>
  </p:normalViewPr>
  <p:slideViewPr>
    <p:cSldViewPr snapToGrid="0" snapToObjects="1">
      <p:cViewPr>
        <p:scale>
          <a:sx n="40" d="100"/>
          <a:sy n="40" d="100"/>
        </p:scale>
        <p:origin x="2460" y="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customXml" Target="../customXml/item3.xml"/><Relationship Id="rId7" Type="http://schemas.openxmlformats.org/officeDocument/2006/relationships/viewProps" Target="viewProps.xml"/><Relationship Id="rId2" Type="http://schemas.openxmlformats.org/officeDocument/2006/relationships/customXml" Target="../customXml/item2.xml"/><Relationship Id="rId1" Type="http://schemas.openxmlformats.org/officeDocument/2006/relationships/customXml" Target="../customXml/item1.xml"/><Relationship Id="rId6" Type="http://schemas.openxmlformats.org/officeDocument/2006/relationships/presProps" Target="presProps.xml"/><Relationship Id="rId5" Type="http://schemas.openxmlformats.org/officeDocument/2006/relationships/slide" Target="slides/slide1.xml"/><Relationship Id="rId4" Type="http://schemas.openxmlformats.org/officeDocument/2006/relationships/slideMaster" Target="slideMasters/slideMaster1.xml"/><Relationship Id="rId9"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603772" y="4954765"/>
            <a:ext cx="18176081" cy="10540259"/>
          </a:xfrm>
        </p:spPr>
        <p:txBody>
          <a:bodyPr anchor="b"/>
          <a:lstStyle>
            <a:lvl1pPr algn="ctr">
              <a:defRPr sz="14031"/>
            </a:lvl1pPr>
          </a:lstStyle>
          <a:p>
            <a:r>
              <a:rPr lang="en-GB"/>
              <a:t>Click to edit Master title style</a:t>
            </a:r>
            <a:endParaRPr lang="en-US" dirty="0"/>
          </a:p>
        </p:txBody>
      </p:sp>
      <p:sp>
        <p:nvSpPr>
          <p:cNvPr id="3" name="Subtitle 2"/>
          <p:cNvSpPr>
            <a:spLocks noGrp="1"/>
          </p:cNvSpPr>
          <p:nvPr>
            <p:ph type="subTitle" idx="1"/>
          </p:nvPr>
        </p:nvSpPr>
        <p:spPr>
          <a:xfrm>
            <a:off x="2672953" y="15901497"/>
            <a:ext cx="16037719" cy="7309499"/>
          </a:xfrm>
        </p:spPr>
        <p:txBody>
          <a:bodyPr/>
          <a:lstStyle>
            <a:lvl1pPr marL="0" indent="0" algn="ctr">
              <a:buNone/>
              <a:defRPr sz="5612"/>
            </a:lvl1pPr>
            <a:lvl2pPr marL="1069162" indent="0" algn="ctr">
              <a:buNone/>
              <a:defRPr sz="4677"/>
            </a:lvl2pPr>
            <a:lvl3pPr marL="2138324" indent="0" algn="ctr">
              <a:buNone/>
              <a:defRPr sz="4209"/>
            </a:lvl3pPr>
            <a:lvl4pPr marL="3207487" indent="0" algn="ctr">
              <a:buNone/>
              <a:defRPr sz="3742"/>
            </a:lvl4pPr>
            <a:lvl5pPr marL="4276649" indent="0" algn="ctr">
              <a:buNone/>
              <a:defRPr sz="3742"/>
            </a:lvl5pPr>
            <a:lvl6pPr marL="5345811" indent="0" algn="ctr">
              <a:buNone/>
              <a:defRPr sz="3742"/>
            </a:lvl6pPr>
            <a:lvl7pPr marL="6414973" indent="0" algn="ctr">
              <a:buNone/>
              <a:defRPr sz="3742"/>
            </a:lvl7pPr>
            <a:lvl8pPr marL="7484135" indent="0" algn="ctr">
              <a:buNone/>
              <a:defRPr sz="3742"/>
            </a:lvl8pPr>
            <a:lvl9pPr marL="8553298" indent="0" algn="ctr">
              <a:buNone/>
              <a:defRPr sz="3742"/>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688483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1437342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458988" y="7547788"/>
            <a:ext cx="18443377" cy="12593645"/>
          </a:xfrm>
        </p:spPr>
        <p:txBody>
          <a:bodyPr anchor="b"/>
          <a:lstStyle>
            <a:lvl1pPr>
              <a:defRPr sz="14031"/>
            </a:lvl1pPr>
          </a:lstStyle>
          <a:p>
            <a:r>
              <a:rPr lang="en-GB"/>
              <a:t>Click to edit Master title style</a:t>
            </a:r>
            <a:endParaRPr lang="en-US" dirty="0"/>
          </a:p>
        </p:txBody>
      </p:sp>
      <p:sp>
        <p:nvSpPr>
          <p:cNvPr id="3" name="Text Placeholder 2"/>
          <p:cNvSpPr>
            <a:spLocks noGrp="1"/>
          </p:cNvSpPr>
          <p:nvPr>
            <p:ph type="body" idx="1"/>
          </p:nvPr>
        </p:nvSpPr>
        <p:spPr>
          <a:xfrm>
            <a:off x="1458988" y="20260574"/>
            <a:ext cx="18443377" cy="6622701"/>
          </a:xfrm>
        </p:spPr>
        <p:txBody>
          <a:bodyPr/>
          <a:lstStyle>
            <a:lvl1pPr marL="0" indent="0">
              <a:buNone/>
              <a:defRPr sz="5612">
                <a:solidFill>
                  <a:schemeClr val="tx1"/>
                </a:solidFill>
              </a:defRPr>
            </a:lvl1pPr>
            <a:lvl2pPr marL="1069162" indent="0">
              <a:buNone/>
              <a:defRPr sz="4677">
                <a:solidFill>
                  <a:schemeClr val="tx1">
                    <a:tint val="75000"/>
                  </a:schemeClr>
                </a:solidFill>
              </a:defRPr>
            </a:lvl2pPr>
            <a:lvl3pPr marL="2138324" indent="0">
              <a:buNone/>
              <a:defRPr sz="4209">
                <a:solidFill>
                  <a:schemeClr val="tx1">
                    <a:tint val="75000"/>
                  </a:schemeClr>
                </a:solidFill>
              </a:defRPr>
            </a:lvl3pPr>
            <a:lvl4pPr marL="3207487" indent="0">
              <a:buNone/>
              <a:defRPr sz="3742">
                <a:solidFill>
                  <a:schemeClr val="tx1">
                    <a:tint val="75000"/>
                  </a:schemeClr>
                </a:solidFill>
              </a:defRPr>
            </a:lvl4pPr>
            <a:lvl5pPr marL="4276649" indent="0">
              <a:buNone/>
              <a:defRPr sz="3742">
                <a:solidFill>
                  <a:schemeClr val="tx1">
                    <a:tint val="75000"/>
                  </a:schemeClr>
                </a:solidFill>
              </a:defRPr>
            </a:lvl5pPr>
            <a:lvl6pPr marL="5345811" indent="0">
              <a:buNone/>
              <a:defRPr sz="3742">
                <a:solidFill>
                  <a:schemeClr val="tx1">
                    <a:tint val="75000"/>
                  </a:schemeClr>
                </a:solidFill>
              </a:defRPr>
            </a:lvl6pPr>
            <a:lvl7pPr marL="6414973" indent="0">
              <a:buNone/>
              <a:defRPr sz="3742">
                <a:solidFill>
                  <a:schemeClr val="tx1">
                    <a:tint val="75000"/>
                  </a:schemeClr>
                </a:solidFill>
              </a:defRPr>
            </a:lvl7pPr>
            <a:lvl8pPr marL="7484135" indent="0">
              <a:buNone/>
              <a:defRPr sz="3742">
                <a:solidFill>
                  <a:schemeClr val="tx1">
                    <a:tint val="75000"/>
                  </a:schemeClr>
                </a:solidFill>
              </a:defRPr>
            </a:lvl8pPr>
            <a:lvl9pPr marL="8553298" indent="0">
              <a:buNone/>
              <a:defRPr sz="3742">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49452624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1470124"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10825460" y="8059374"/>
            <a:ext cx="9088041" cy="19209345"/>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409362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472909" y="1611882"/>
            <a:ext cx="18443377" cy="5851808"/>
          </a:xfrm>
        </p:spPr>
        <p:txBody>
          <a:bodyPr/>
          <a:lstStyle/>
          <a:p>
            <a:r>
              <a:rPr lang="en-GB"/>
              <a:t>Click to edit Master title style</a:t>
            </a:r>
            <a:endParaRPr lang="en-US" dirty="0"/>
          </a:p>
        </p:txBody>
      </p:sp>
      <p:sp>
        <p:nvSpPr>
          <p:cNvPr id="3" name="Text Placeholder 2"/>
          <p:cNvSpPr>
            <a:spLocks noGrp="1"/>
          </p:cNvSpPr>
          <p:nvPr>
            <p:ph type="body" idx="1"/>
          </p:nvPr>
        </p:nvSpPr>
        <p:spPr>
          <a:xfrm>
            <a:off x="1472912" y="7421634"/>
            <a:ext cx="9046274"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4" name="Content Placeholder 3"/>
          <p:cNvSpPr>
            <a:spLocks noGrp="1"/>
          </p:cNvSpPr>
          <p:nvPr>
            <p:ph sz="half" idx="2"/>
          </p:nvPr>
        </p:nvSpPr>
        <p:spPr>
          <a:xfrm>
            <a:off x="1472912" y="11058863"/>
            <a:ext cx="9046274"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10825461" y="7421634"/>
            <a:ext cx="9090826" cy="3637228"/>
          </a:xfrm>
        </p:spPr>
        <p:txBody>
          <a:bodyPr anchor="b"/>
          <a:lstStyle>
            <a:lvl1pPr marL="0" indent="0">
              <a:buNone/>
              <a:defRPr sz="5612" b="1"/>
            </a:lvl1pPr>
            <a:lvl2pPr marL="1069162" indent="0">
              <a:buNone/>
              <a:defRPr sz="4677" b="1"/>
            </a:lvl2pPr>
            <a:lvl3pPr marL="2138324" indent="0">
              <a:buNone/>
              <a:defRPr sz="4209" b="1"/>
            </a:lvl3pPr>
            <a:lvl4pPr marL="3207487" indent="0">
              <a:buNone/>
              <a:defRPr sz="3742" b="1"/>
            </a:lvl4pPr>
            <a:lvl5pPr marL="4276649" indent="0">
              <a:buNone/>
              <a:defRPr sz="3742" b="1"/>
            </a:lvl5pPr>
            <a:lvl6pPr marL="5345811" indent="0">
              <a:buNone/>
              <a:defRPr sz="3742" b="1"/>
            </a:lvl6pPr>
            <a:lvl7pPr marL="6414973" indent="0">
              <a:buNone/>
              <a:defRPr sz="3742" b="1"/>
            </a:lvl7pPr>
            <a:lvl8pPr marL="7484135" indent="0">
              <a:buNone/>
              <a:defRPr sz="3742" b="1"/>
            </a:lvl8pPr>
            <a:lvl9pPr marL="8553298" indent="0">
              <a:buNone/>
              <a:defRPr sz="3742" b="1"/>
            </a:lvl9pPr>
          </a:lstStyle>
          <a:p>
            <a:pPr lvl="0"/>
            <a:r>
              <a:rPr lang="en-GB"/>
              <a:t>Click to edit Master text styles</a:t>
            </a:r>
          </a:p>
        </p:txBody>
      </p:sp>
      <p:sp>
        <p:nvSpPr>
          <p:cNvPr id="6" name="Content Placeholder 5"/>
          <p:cNvSpPr>
            <a:spLocks noGrp="1"/>
          </p:cNvSpPr>
          <p:nvPr>
            <p:ph sz="quarter" idx="4"/>
          </p:nvPr>
        </p:nvSpPr>
        <p:spPr>
          <a:xfrm>
            <a:off x="10825461" y="11058863"/>
            <a:ext cx="9090826" cy="16265921"/>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4C99151A-8971-494A-BD27-0348896E2E92}" type="datetimeFigureOut">
              <a:rPr lang="en-US" smtClean="0"/>
              <a:t>2/24/2020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0530121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4C99151A-8971-494A-BD27-0348896E2E92}" type="datetimeFigureOut">
              <a:rPr lang="en-US" smtClean="0"/>
              <a:t>2/24/2020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4857249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C99151A-8971-494A-BD27-0348896E2E92}" type="datetimeFigureOut">
              <a:rPr lang="en-US" smtClean="0"/>
              <a:t>2/24/2020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90011156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Content Placeholder 2"/>
          <p:cNvSpPr>
            <a:spLocks noGrp="1"/>
          </p:cNvSpPr>
          <p:nvPr>
            <p:ph idx="1"/>
          </p:nvPr>
        </p:nvSpPr>
        <p:spPr>
          <a:xfrm>
            <a:off x="9090826" y="4359077"/>
            <a:ext cx="10825460" cy="21515024"/>
          </a:xfrm>
        </p:spPr>
        <p:txBody>
          <a:bodyPr/>
          <a:lstStyle>
            <a:lvl1pPr>
              <a:defRPr sz="7483"/>
            </a:lvl1pPr>
            <a:lvl2pPr>
              <a:defRPr sz="6548"/>
            </a:lvl2pPr>
            <a:lvl3pPr>
              <a:defRPr sz="5612"/>
            </a:lvl3pPr>
            <a:lvl4pPr>
              <a:defRPr sz="4677"/>
            </a:lvl4pPr>
            <a:lvl5pPr>
              <a:defRPr sz="4677"/>
            </a:lvl5pPr>
            <a:lvl6pPr>
              <a:defRPr sz="4677"/>
            </a:lvl6pPr>
            <a:lvl7pPr>
              <a:defRPr sz="4677"/>
            </a:lvl7pPr>
            <a:lvl8pPr>
              <a:defRPr sz="4677"/>
            </a:lvl8pPr>
            <a:lvl9pPr>
              <a:defRPr sz="4677"/>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20932924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72909" y="2018348"/>
            <a:ext cx="6896776" cy="7064216"/>
          </a:xfrm>
        </p:spPr>
        <p:txBody>
          <a:bodyPr anchor="b"/>
          <a:lstStyle>
            <a:lvl1pPr>
              <a:defRPr sz="7483"/>
            </a:lvl1pPr>
          </a:lstStyle>
          <a:p>
            <a:r>
              <a:rPr lang="en-GB"/>
              <a:t>Click to edit Master title style</a:t>
            </a:r>
            <a:endParaRPr lang="en-US" dirty="0"/>
          </a:p>
        </p:txBody>
      </p:sp>
      <p:sp>
        <p:nvSpPr>
          <p:cNvPr id="3" name="Picture Placeholder 2"/>
          <p:cNvSpPr>
            <a:spLocks noGrp="1" noChangeAspect="1"/>
          </p:cNvSpPr>
          <p:nvPr>
            <p:ph type="pic" idx="1"/>
          </p:nvPr>
        </p:nvSpPr>
        <p:spPr>
          <a:xfrm>
            <a:off x="9090826" y="4359077"/>
            <a:ext cx="10825460" cy="21515024"/>
          </a:xfrm>
        </p:spPr>
        <p:txBody>
          <a:bodyPr anchor="t"/>
          <a:lstStyle>
            <a:lvl1pPr marL="0" indent="0">
              <a:buNone/>
              <a:defRPr sz="7483"/>
            </a:lvl1pPr>
            <a:lvl2pPr marL="1069162" indent="0">
              <a:buNone/>
              <a:defRPr sz="6548"/>
            </a:lvl2pPr>
            <a:lvl3pPr marL="2138324" indent="0">
              <a:buNone/>
              <a:defRPr sz="5612"/>
            </a:lvl3pPr>
            <a:lvl4pPr marL="3207487" indent="0">
              <a:buNone/>
              <a:defRPr sz="4677"/>
            </a:lvl4pPr>
            <a:lvl5pPr marL="4276649" indent="0">
              <a:buNone/>
              <a:defRPr sz="4677"/>
            </a:lvl5pPr>
            <a:lvl6pPr marL="5345811" indent="0">
              <a:buNone/>
              <a:defRPr sz="4677"/>
            </a:lvl6pPr>
            <a:lvl7pPr marL="6414973" indent="0">
              <a:buNone/>
              <a:defRPr sz="4677"/>
            </a:lvl7pPr>
            <a:lvl8pPr marL="7484135" indent="0">
              <a:buNone/>
              <a:defRPr sz="4677"/>
            </a:lvl8pPr>
            <a:lvl9pPr marL="8553298" indent="0">
              <a:buNone/>
              <a:defRPr sz="4677"/>
            </a:lvl9pPr>
          </a:lstStyle>
          <a:p>
            <a:r>
              <a:rPr lang="en-GB"/>
              <a:t>Drag picture to placeholder or click icon to add</a:t>
            </a:r>
            <a:endParaRPr lang="en-US" dirty="0"/>
          </a:p>
        </p:txBody>
      </p:sp>
      <p:sp>
        <p:nvSpPr>
          <p:cNvPr id="4" name="Text Placeholder 3"/>
          <p:cNvSpPr>
            <a:spLocks noGrp="1"/>
          </p:cNvSpPr>
          <p:nvPr>
            <p:ph type="body" sz="half" idx="2"/>
          </p:nvPr>
        </p:nvSpPr>
        <p:spPr>
          <a:xfrm>
            <a:off x="1472909" y="9082564"/>
            <a:ext cx="6896776" cy="16826573"/>
          </a:xfrm>
        </p:spPr>
        <p:txBody>
          <a:bodyPr/>
          <a:lstStyle>
            <a:lvl1pPr marL="0" indent="0">
              <a:buNone/>
              <a:defRPr sz="3742"/>
            </a:lvl1pPr>
            <a:lvl2pPr marL="1069162" indent="0">
              <a:buNone/>
              <a:defRPr sz="3274"/>
            </a:lvl2pPr>
            <a:lvl3pPr marL="2138324" indent="0">
              <a:buNone/>
              <a:defRPr sz="2806"/>
            </a:lvl3pPr>
            <a:lvl4pPr marL="3207487" indent="0">
              <a:buNone/>
              <a:defRPr sz="2339"/>
            </a:lvl4pPr>
            <a:lvl5pPr marL="4276649" indent="0">
              <a:buNone/>
              <a:defRPr sz="2339"/>
            </a:lvl5pPr>
            <a:lvl6pPr marL="5345811" indent="0">
              <a:buNone/>
              <a:defRPr sz="2339"/>
            </a:lvl6pPr>
            <a:lvl7pPr marL="6414973" indent="0">
              <a:buNone/>
              <a:defRPr sz="2339"/>
            </a:lvl7pPr>
            <a:lvl8pPr marL="7484135" indent="0">
              <a:buNone/>
              <a:defRPr sz="2339"/>
            </a:lvl8pPr>
            <a:lvl9pPr marL="8553298" indent="0">
              <a:buNone/>
              <a:defRPr sz="2339"/>
            </a:lvl9pPr>
          </a:lstStyle>
          <a:p>
            <a:pPr lvl="0"/>
            <a:r>
              <a:rPr lang="en-GB"/>
              <a:t>Click to edit Master text styles</a:t>
            </a:r>
          </a:p>
        </p:txBody>
      </p:sp>
      <p:sp>
        <p:nvSpPr>
          <p:cNvPr id="5" name="Date Placeholder 4"/>
          <p:cNvSpPr>
            <a:spLocks noGrp="1"/>
          </p:cNvSpPr>
          <p:nvPr>
            <p:ph type="dt" sz="half" idx="10"/>
          </p:nvPr>
        </p:nvSpPr>
        <p:spPr/>
        <p:txBody>
          <a:bodyPr/>
          <a:lstStyle/>
          <a:p>
            <a:fld id="{4C99151A-8971-494A-BD27-0348896E2E92}" type="datetimeFigureOut">
              <a:rPr lang="en-US" smtClean="0"/>
              <a:t>2/24/2020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8897070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11707002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5302658" y="1611875"/>
            <a:ext cx="4610844" cy="25656844"/>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1470125" y="1611875"/>
            <a:ext cx="13565237" cy="25656844"/>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4C99151A-8971-494A-BD27-0348896E2E92}" type="datetimeFigureOut">
              <a:rPr lang="en-US" smtClean="0"/>
              <a:t>2/24/2020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2D6143A-D6F3-F743-B7AD-7A30E92FB51E}" type="slidenum">
              <a:rPr lang="en-US" smtClean="0"/>
              <a:t>‹#›</a:t>
            </a:fld>
            <a:endParaRPr lang="en-US"/>
          </a:p>
        </p:txBody>
      </p:sp>
    </p:spTree>
    <p:extLst>
      <p:ext uri="{BB962C8B-B14F-4D97-AF65-F5344CB8AC3E}">
        <p14:creationId xmlns:p14="http://schemas.microsoft.com/office/powerpoint/2010/main" val="7139783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1470124" y="1611882"/>
            <a:ext cx="18443377" cy="5851808"/>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1470124" y="8059374"/>
            <a:ext cx="18443377" cy="19209345"/>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1470124" y="28060644"/>
            <a:ext cx="4811316" cy="1611875"/>
          </a:xfrm>
          <a:prstGeom prst="rect">
            <a:avLst/>
          </a:prstGeom>
        </p:spPr>
        <p:txBody>
          <a:bodyPr vert="horz" lIns="91440" tIns="45720" rIns="91440" bIns="45720" rtlCol="0" anchor="ctr"/>
          <a:lstStyle>
            <a:lvl1pPr algn="l">
              <a:defRPr sz="2806">
                <a:solidFill>
                  <a:schemeClr val="tx1">
                    <a:tint val="75000"/>
                  </a:schemeClr>
                </a:solidFill>
              </a:defRPr>
            </a:lvl1pPr>
          </a:lstStyle>
          <a:p>
            <a:fld id="{4C99151A-8971-494A-BD27-0348896E2E92}" type="datetimeFigureOut">
              <a:rPr lang="en-US" smtClean="0"/>
              <a:t>2/24/2020</a:t>
            </a:fld>
            <a:endParaRPr lang="en-US"/>
          </a:p>
        </p:txBody>
      </p:sp>
      <p:sp>
        <p:nvSpPr>
          <p:cNvPr id="5" name="Footer Placeholder 4"/>
          <p:cNvSpPr>
            <a:spLocks noGrp="1"/>
          </p:cNvSpPr>
          <p:nvPr>
            <p:ph type="ftr" sz="quarter" idx="3"/>
          </p:nvPr>
        </p:nvSpPr>
        <p:spPr>
          <a:xfrm>
            <a:off x="7083326" y="28060644"/>
            <a:ext cx="7216973" cy="1611875"/>
          </a:xfrm>
          <a:prstGeom prst="rect">
            <a:avLst/>
          </a:prstGeom>
        </p:spPr>
        <p:txBody>
          <a:bodyPr vert="horz" lIns="91440" tIns="45720" rIns="91440" bIns="45720" rtlCol="0" anchor="ctr"/>
          <a:lstStyle>
            <a:lvl1pPr algn="ctr">
              <a:defRPr sz="2806">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15102185" y="28060644"/>
            <a:ext cx="4811316" cy="1611875"/>
          </a:xfrm>
          <a:prstGeom prst="rect">
            <a:avLst/>
          </a:prstGeom>
        </p:spPr>
        <p:txBody>
          <a:bodyPr vert="horz" lIns="91440" tIns="45720" rIns="91440" bIns="45720" rtlCol="0" anchor="ctr"/>
          <a:lstStyle>
            <a:lvl1pPr algn="r">
              <a:defRPr sz="2806">
                <a:solidFill>
                  <a:schemeClr val="tx1">
                    <a:tint val="75000"/>
                  </a:schemeClr>
                </a:solidFill>
              </a:defRPr>
            </a:lvl1pPr>
          </a:lstStyle>
          <a:p>
            <a:fld id="{42D6143A-D6F3-F743-B7AD-7A30E92FB51E}" type="slidenum">
              <a:rPr lang="en-US" smtClean="0"/>
              <a:t>‹#›</a:t>
            </a:fld>
            <a:endParaRPr lang="en-US"/>
          </a:p>
        </p:txBody>
      </p:sp>
    </p:spTree>
    <p:extLst>
      <p:ext uri="{BB962C8B-B14F-4D97-AF65-F5344CB8AC3E}">
        <p14:creationId xmlns:p14="http://schemas.microsoft.com/office/powerpoint/2010/main" val="240344120"/>
      </p:ext>
    </p:extLst>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xStyles>
    <p:titleStyle>
      <a:lvl1pPr algn="l" defTabSz="2138324" rtl="0" eaLnBrk="1" latinLnBrk="0" hangingPunct="1">
        <a:lnSpc>
          <a:spcPct val="90000"/>
        </a:lnSpc>
        <a:spcBef>
          <a:spcPct val="0"/>
        </a:spcBef>
        <a:buNone/>
        <a:defRPr sz="10289" kern="1200">
          <a:solidFill>
            <a:schemeClr val="tx1"/>
          </a:solidFill>
          <a:latin typeface="+mj-lt"/>
          <a:ea typeface="+mj-ea"/>
          <a:cs typeface="+mj-cs"/>
        </a:defRPr>
      </a:lvl1pPr>
    </p:titleStyle>
    <p:bodyStyle>
      <a:lvl1pPr marL="534581" indent="-534581" algn="l" defTabSz="2138324" rtl="0" eaLnBrk="1" latinLnBrk="0" hangingPunct="1">
        <a:lnSpc>
          <a:spcPct val="90000"/>
        </a:lnSpc>
        <a:spcBef>
          <a:spcPts val="2339"/>
        </a:spcBef>
        <a:buFont typeface="Arial" panose="020B0604020202020204" pitchFamily="34" charset="0"/>
        <a:buChar char="•"/>
        <a:defRPr sz="6548" kern="1200">
          <a:solidFill>
            <a:schemeClr val="tx1"/>
          </a:solidFill>
          <a:latin typeface="+mn-lt"/>
          <a:ea typeface="+mn-ea"/>
          <a:cs typeface="+mn-cs"/>
        </a:defRPr>
      </a:lvl1pPr>
      <a:lvl2pPr marL="1603743" indent="-534581" algn="l" defTabSz="2138324" rtl="0" eaLnBrk="1" latinLnBrk="0" hangingPunct="1">
        <a:lnSpc>
          <a:spcPct val="90000"/>
        </a:lnSpc>
        <a:spcBef>
          <a:spcPts val="1169"/>
        </a:spcBef>
        <a:buFont typeface="Arial" panose="020B0604020202020204" pitchFamily="34" charset="0"/>
        <a:buChar char="•"/>
        <a:defRPr sz="5612" kern="1200">
          <a:solidFill>
            <a:schemeClr val="tx1"/>
          </a:solidFill>
          <a:latin typeface="+mn-lt"/>
          <a:ea typeface="+mn-ea"/>
          <a:cs typeface="+mn-cs"/>
        </a:defRPr>
      </a:lvl2pPr>
      <a:lvl3pPr marL="2672906" indent="-534581" algn="l" defTabSz="2138324" rtl="0" eaLnBrk="1" latinLnBrk="0" hangingPunct="1">
        <a:lnSpc>
          <a:spcPct val="90000"/>
        </a:lnSpc>
        <a:spcBef>
          <a:spcPts val="1169"/>
        </a:spcBef>
        <a:buFont typeface="Arial" panose="020B0604020202020204" pitchFamily="34" charset="0"/>
        <a:buChar char="•"/>
        <a:defRPr sz="4677" kern="1200">
          <a:solidFill>
            <a:schemeClr val="tx1"/>
          </a:solidFill>
          <a:latin typeface="+mn-lt"/>
          <a:ea typeface="+mn-ea"/>
          <a:cs typeface="+mn-cs"/>
        </a:defRPr>
      </a:lvl3pPr>
      <a:lvl4pPr marL="3742068"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4pPr>
      <a:lvl5pPr marL="4811230"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5pPr>
      <a:lvl6pPr marL="5880392"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6pPr>
      <a:lvl7pPr marL="6949554"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7pPr>
      <a:lvl8pPr marL="8018717"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8pPr>
      <a:lvl9pPr marL="9087879" indent="-534581" algn="l" defTabSz="2138324" rtl="0" eaLnBrk="1" latinLnBrk="0" hangingPunct="1">
        <a:lnSpc>
          <a:spcPct val="90000"/>
        </a:lnSpc>
        <a:spcBef>
          <a:spcPts val="1169"/>
        </a:spcBef>
        <a:buFont typeface="Arial" panose="020B0604020202020204" pitchFamily="34" charset="0"/>
        <a:buChar char="•"/>
        <a:defRPr sz="4209" kern="1200">
          <a:solidFill>
            <a:schemeClr val="tx1"/>
          </a:solidFill>
          <a:latin typeface="+mn-lt"/>
          <a:ea typeface="+mn-ea"/>
          <a:cs typeface="+mn-cs"/>
        </a:defRPr>
      </a:lvl9pPr>
    </p:bodyStyle>
    <p:otherStyle>
      <a:defPPr>
        <a:defRPr lang="en-US"/>
      </a:defPPr>
      <a:lvl1pPr marL="0" algn="l" defTabSz="2138324" rtl="0" eaLnBrk="1" latinLnBrk="0" hangingPunct="1">
        <a:defRPr sz="4209" kern="1200">
          <a:solidFill>
            <a:schemeClr val="tx1"/>
          </a:solidFill>
          <a:latin typeface="+mn-lt"/>
          <a:ea typeface="+mn-ea"/>
          <a:cs typeface="+mn-cs"/>
        </a:defRPr>
      </a:lvl1pPr>
      <a:lvl2pPr marL="1069162" algn="l" defTabSz="2138324" rtl="0" eaLnBrk="1" latinLnBrk="0" hangingPunct="1">
        <a:defRPr sz="4209" kern="1200">
          <a:solidFill>
            <a:schemeClr val="tx1"/>
          </a:solidFill>
          <a:latin typeface="+mn-lt"/>
          <a:ea typeface="+mn-ea"/>
          <a:cs typeface="+mn-cs"/>
        </a:defRPr>
      </a:lvl2pPr>
      <a:lvl3pPr marL="2138324" algn="l" defTabSz="2138324" rtl="0" eaLnBrk="1" latinLnBrk="0" hangingPunct="1">
        <a:defRPr sz="4209" kern="1200">
          <a:solidFill>
            <a:schemeClr val="tx1"/>
          </a:solidFill>
          <a:latin typeface="+mn-lt"/>
          <a:ea typeface="+mn-ea"/>
          <a:cs typeface="+mn-cs"/>
        </a:defRPr>
      </a:lvl3pPr>
      <a:lvl4pPr marL="3207487" algn="l" defTabSz="2138324" rtl="0" eaLnBrk="1" latinLnBrk="0" hangingPunct="1">
        <a:defRPr sz="4209" kern="1200">
          <a:solidFill>
            <a:schemeClr val="tx1"/>
          </a:solidFill>
          <a:latin typeface="+mn-lt"/>
          <a:ea typeface="+mn-ea"/>
          <a:cs typeface="+mn-cs"/>
        </a:defRPr>
      </a:lvl4pPr>
      <a:lvl5pPr marL="4276649" algn="l" defTabSz="2138324" rtl="0" eaLnBrk="1" latinLnBrk="0" hangingPunct="1">
        <a:defRPr sz="4209" kern="1200">
          <a:solidFill>
            <a:schemeClr val="tx1"/>
          </a:solidFill>
          <a:latin typeface="+mn-lt"/>
          <a:ea typeface="+mn-ea"/>
          <a:cs typeface="+mn-cs"/>
        </a:defRPr>
      </a:lvl5pPr>
      <a:lvl6pPr marL="5345811" algn="l" defTabSz="2138324" rtl="0" eaLnBrk="1" latinLnBrk="0" hangingPunct="1">
        <a:defRPr sz="4209" kern="1200">
          <a:solidFill>
            <a:schemeClr val="tx1"/>
          </a:solidFill>
          <a:latin typeface="+mn-lt"/>
          <a:ea typeface="+mn-ea"/>
          <a:cs typeface="+mn-cs"/>
        </a:defRPr>
      </a:lvl6pPr>
      <a:lvl7pPr marL="6414973" algn="l" defTabSz="2138324" rtl="0" eaLnBrk="1" latinLnBrk="0" hangingPunct="1">
        <a:defRPr sz="4209" kern="1200">
          <a:solidFill>
            <a:schemeClr val="tx1"/>
          </a:solidFill>
          <a:latin typeface="+mn-lt"/>
          <a:ea typeface="+mn-ea"/>
          <a:cs typeface="+mn-cs"/>
        </a:defRPr>
      </a:lvl7pPr>
      <a:lvl8pPr marL="7484135" algn="l" defTabSz="2138324" rtl="0" eaLnBrk="1" latinLnBrk="0" hangingPunct="1">
        <a:defRPr sz="4209" kern="1200">
          <a:solidFill>
            <a:schemeClr val="tx1"/>
          </a:solidFill>
          <a:latin typeface="+mn-lt"/>
          <a:ea typeface="+mn-ea"/>
          <a:cs typeface="+mn-cs"/>
        </a:defRPr>
      </a:lvl8pPr>
      <a:lvl9pPr marL="8553298" algn="l" defTabSz="2138324" rtl="0" eaLnBrk="1" latinLnBrk="0" hangingPunct="1">
        <a:defRPr sz="4209"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5.png"/><Relationship Id="rId3" Type="http://schemas.openxmlformats.org/officeDocument/2006/relationships/hyperlink" Target="https://www.imeche.org/events/challenges/design-challenge/design-challenge-2020" TargetMode="External"/><Relationship Id="rId7" Type="http://schemas.openxmlformats.org/officeDocument/2006/relationships/image" Target="../media/image4.png"/><Relationship Id="rId2" Type="http://schemas.openxmlformats.org/officeDocument/2006/relationships/hyperlink" Target="https://www.engineeringtoolbox.com/pvc-cpvc-pipes-pressures-d_796.html" TargetMode="External"/><Relationship Id="rId1" Type="http://schemas.openxmlformats.org/officeDocument/2006/relationships/slideLayout" Target="../slideLayouts/slideLayout1.xml"/><Relationship Id="rId6" Type="http://schemas.openxmlformats.org/officeDocument/2006/relationships/image" Target="../media/image3.png"/><Relationship Id="rId5" Type="http://schemas.openxmlformats.org/officeDocument/2006/relationships/image" Target="../media/image2.png"/><Relationship Id="rId10" Type="http://schemas.openxmlformats.org/officeDocument/2006/relationships/image" Target="../media/image7.jpg"/><Relationship Id="rId4" Type="http://schemas.openxmlformats.org/officeDocument/2006/relationships/image" Target="../media/image1.png"/><Relationship Id="rId9" Type="http://schemas.openxmlformats.org/officeDocument/2006/relationships/image" Target="../media/image6.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6"/>
          <p:cNvSpPr>
            <a:spLocks noChangeArrowheads="1"/>
          </p:cNvSpPr>
          <p:nvPr/>
        </p:nvSpPr>
        <p:spPr bwMode="auto">
          <a:xfrm>
            <a:off x="179999" y="1935310"/>
            <a:ext cx="18109397" cy="345909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r>
              <a:rPr lang="en-GB" altLang="en-US" sz="4800" dirty="0">
                <a:latin typeface="Calibri" charset="0"/>
                <a:ea typeface="Calibri" charset="0"/>
                <a:cs typeface="Calibri" charset="0"/>
              </a:rPr>
              <a:t>Engineering Design Project – IMechE Line Launcher</a:t>
            </a:r>
          </a:p>
          <a:p>
            <a:pPr>
              <a:lnSpc>
                <a:spcPct val="110000"/>
              </a:lnSpc>
              <a:spcBef>
                <a:spcPct val="0"/>
              </a:spcBef>
              <a:buNone/>
            </a:pPr>
            <a:r>
              <a:rPr lang="en-GB" altLang="en-US" sz="4000" b="1" dirty="0">
                <a:latin typeface="Calibri" charset="0"/>
                <a:ea typeface="Calibri" charset="0"/>
                <a:cs typeface="Calibri" charset="0"/>
              </a:rPr>
              <a:t>Harley Bates (1800078), Ross Bendon (1901002) and Evan Morcom (1802426)</a:t>
            </a:r>
          </a:p>
          <a:p>
            <a:pPr eaLnBrk="1" hangingPunct="1">
              <a:lnSpc>
                <a:spcPct val="110000"/>
              </a:lnSpc>
              <a:spcBef>
                <a:spcPct val="0"/>
              </a:spcBef>
              <a:buFontTx/>
              <a:buNone/>
            </a:pPr>
            <a:r>
              <a:rPr lang="en-GB" altLang="en-US" sz="3600" dirty="0">
                <a:latin typeface="Calibri" charset="0"/>
                <a:ea typeface="Calibri" charset="0"/>
                <a:cs typeface="Calibri" charset="0"/>
              </a:rPr>
              <a:t>Supervisor: Richard Morgan</a:t>
            </a:r>
          </a:p>
          <a:p>
            <a:pPr eaLnBrk="1" hangingPunct="1">
              <a:lnSpc>
                <a:spcPct val="110000"/>
              </a:lnSpc>
              <a:spcBef>
                <a:spcPct val="0"/>
              </a:spcBef>
              <a:buFontTx/>
              <a:buNone/>
            </a:pPr>
            <a:endParaRPr lang="en-GB" altLang="en-US" sz="1800" dirty="0">
              <a:latin typeface="Calibri" charset="0"/>
              <a:ea typeface="Calibri" charset="0"/>
              <a:cs typeface="Calibri" charset="0"/>
            </a:endParaRPr>
          </a:p>
          <a:p>
            <a:pPr eaLnBrk="1" hangingPunct="1">
              <a:lnSpc>
                <a:spcPct val="110000"/>
              </a:lnSpc>
              <a:spcBef>
                <a:spcPct val="0"/>
              </a:spcBef>
              <a:buFontTx/>
              <a:buNone/>
            </a:pPr>
            <a:r>
              <a:rPr lang="en-GB" altLang="en-US" sz="3600" dirty="0">
                <a:latin typeface="Calibri" charset="0"/>
                <a:ea typeface="Calibri" charset="0"/>
                <a:cs typeface="Calibri" charset="0"/>
              </a:rPr>
              <a:t>School</a:t>
            </a:r>
            <a:r>
              <a:rPr lang="en-GB" altLang="en-US" sz="3600" dirty="0">
                <a:latin typeface="Georgia" charset="0"/>
              </a:rPr>
              <a:t> </a:t>
            </a:r>
            <a:r>
              <a:rPr lang="en-GB" altLang="en-US" sz="3600" i="1" dirty="0">
                <a:latin typeface="Georgia" charset="0"/>
              </a:rPr>
              <a:t>of</a:t>
            </a:r>
            <a:r>
              <a:rPr lang="en-GB" altLang="en-US" sz="3600" dirty="0">
                <a:latin typeface="Georgia" charset="0"/>
              </a:rPr>
              <a:t> </a:t>
            </a:r>
            <a:r>
              <a:rPr lang="en-GB" altLang="en-US" sz="3600" b="1" dirty="0">
                <a:latin typeface="Calibri" charset="0"/>
                <a:ea typeface="Calibri" charset="0"/>
                <a:cs typeface="Calibri" charset="0"/>
              </a:rPr>
              <a:t>Engineering</a:t>
            </a:r>
          </a:p>
          <a:p>
            <a:pPr eaLnBrk="1" hangingPunct="1">
              <a:lnSpc>
                <a:spcPct val="110000"/>
              </a:lnSpc>
              <a:spcBef>
                <a:spcPct val="0"/>
              </a:spcBef>
              <a:buFontTx/>
              <a:buNone/>
            </a:pPr>
            <a:r>
              <a:rPr lang="en-GB" altLang="en-US" sz="3600" dirty="0">
                <a:latin typeface="Calibri" charset="0"/>
                <a:ea typeface="Calibri" charset="0"/>
                <a:cs typeface="Calibri" charset="0"/>
              </a:rPr>
              <a:t>BEng (Hons) Automotive and Motorsport Engineering</a:t>
            </a:r>
            <a:endParaRPr lang="en-US" altLang="zh-CN" sz="3600" dirty="0">
              <a:latin typeface="Calibri" charset="0"/>
              <a:ea typeface="Calibri" charset="0"/>
              <a:cs typeface="Calibri" charset="0"/>
            </a:endParaRPr>
          </a:p>
        </p:txBody>
      </p:sp>
      <p:sp>
        <p:nvSpPr>
          <p:cNvPr id="9" name="Text Box 6"/>
          <p:cNvSpPr txBox="1">
            <a:spLocks noChangeArrowheads="1"/>
          </p:cNvSpPr>
          <p:nvPr/>
        </p:nvSpPr>
        <p:spPr bwMode="auto">
          <a:xfrm>
            <a:off x="39450" y="5413068"/>
            <a:ext cx="7233875" cy="662863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Introduction</a:t>
            </a:r>
          </a:p>
          <a:p>
            <a:pPr>
              <a:spcBef>
                <a:spcPct val="50000"/>
              </a:spcBef>
            </a:pPr>
            <a:r>
              <a:rPr lang="en-AU" altLang="en-US" dirty="0"/>
              <a:t>For this group project, the team has been allocated the task of developing a successful solution for the IMechE Line Launcher competition for undergraduate students. To achieve this, the team was split into different areas of responsibility to ensure all aspects of the launcher were covered. Power Generation and Storage was covered by Ross Bendon, Energy Release and Safety System was Harley Bates’ area and Lateral Aiming and Range Adjustment was covered by Evan Morcom</a:t>
            </a:r>
            <a:endParaRPr lang="en-US" altLang="en-US" dirty="0"/>
          </a:p>
          <a:p>
            <a:pPr>
              <a:spcBef>
                <a:spcPct val="50000"/>
              </a:spcBef>
            </a:pPr>
            <a:endParaRPr lang="en-US" altLang="en-US" sz="2800" dirty="0"/>
          </a:p>
          <a:p>
            <a:pPr>
              <a:spcBef>
                <a:spcPct val="50000"/>
              </a:spcBef>
            </a:pPr>
            <a:endParaRPr lang="en-US" altLang="en-US" sz="2800" dirty="0"/>
          </a:p>
        </p:txBody>
      </p:sp>
      <p:sp>
        <p:nvSpPr>
          <p:cNvPr id="12" name="Text Box 8"/>
          <p:cNvSpPr txBox="1">
            <a:spLocks noChangeArrowheads="1"/>
          </p:cNvSpPr>
          <p:nvPr/>
        </p:nvSpPr>
        <p:spPr bwMode="auto">
          <a:xfrm>
            <a:off x="24456" y="11970533"/>
            <a:ext cx="7295929" cy="169189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20000"/>
              </a:spcBef>
            </a:pPr>
            <a:r>
              <a:rPr lang="en-AU" altLang="en-US" sz="3600" b="1" dirty="0"/>
              <a:t>Power Generation and Storage</a:t>
            </a:r>
          </a:p>
          <a:p>
            <a:pPr>
              <a:spcBef>
                <a:spcPct val="40000"/>
              </a:spcBef>
            </a:pPr>
            <a:endParaRPr lang="en-AU" altLang="en-US" sz="2800" dirty="0"/>
          </a:p>
        </p:txBody>
      </p:sp>
      <p:sp>
        <p:nvSpPr>
          <p:cNvPr id="23" name="Text Box 11"/>
          <p:cNvSpPr txBox="1">
            <a:spLocks noChangeArrowheads="1"/>
          </p:cNvSpPr>
          <p:nvPr/>
        </p:nvSpPr>
        <p:spPr bwMode="auto">
          <a:xfrm>
            <a:off x="14734280" y="23815972"/>
            <a:ext cx="6415087" cy="318153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264744" tIns="264744" rIns="264744" bIns="264744">
            <a:spAutoFit/>
          </a:bodyPr>
          <a:lstStyle>
            <a:lvl1pPr marL="228600" indent="-228600"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ea typeface="Arial" charset="0"/>
                <a:cs typeface="Arial" charset="0"/>
              </a:rPr>
              <a:t>References</a:t>
            </a:r>
          </a:p>
          <a:p>
            <a:pPr marL="0" indent="0">
              <a:spcBef>
                <a:spcPct val="50000"/>
              </a:spcBef>
            </a:pPr>
            <a:r>
              <a:rPr lang="en-GB" sz="1600" dirty="0"/>
              <a:t>The Engineering Toolbox – PVC Pipes Pressure Ratings (2004) [Figure 1], available at </a:t>
            </a:r>
            <a:r>
              <a:rPr lang="en-GB" sz="1600" u="sng" dirty="0">
                <a:hlinkClick r:id="rId2"/>
              </a:rPr>
              <a:t>https://www.engineeringtoolbox.com/pvc-cpvc-pipes-pressures-d_796.html</a:t>
            </a:r>
            <a:endParaRPr lang="en-GB" sz="1600" u="sng" dirty="0"/>
          </a:p>
          <a:p>
            <a:pPr marL="0" indent="0">
              <a:spcBef>
                <a:spcPct val="50000"/>
              </a:spcBef>
            </a:pPr>
            <a:endParaRPr lang="en-GB" sz="1600" u="sng" dirty="0"/>
          </a:p>
          <a:p>
            <a:pPr marL="0" indent="0">
              <a:spcBef>
                <a:spcPct val="50000"/>
              </a:spcBef>
            </a:pPr>
            <a:r>
              <a:rPr lang="en-AU" altLang="en-US" sz="1600" dirty="0">
                <a:ea typeface="Arial" charset="0"/>
                <a:cs typeface="Arial" charset="0"/>
              </a:rPr>
              <a:t>IMechE – Design Challenge 2020 (2019), available at </a:t>
            </a:r>
            <a:r>
              <a:rPr lang="en-AU" altLang="en-US" sz="1600" dirty="0">
                <a:ea typeface="Arial" charset="0"/>
                <a:cs typeface="Arial" charset="0"/>
                <a:hlinkClick r:id="rId3"/>
              </a:rPr>
              <a:t>https://www.imeche.org/events/challenges/design-challenge/design-challenge-2020</a:t>
            </a:r>
            <a:r>
              <a:rPr lang="en-AU" altLang="en-US" sz="1600" dirty="0">
                <a:ea typeface="Arial" charset="0"/>
                <a:cs typeface="Arial" charset="0"/>
              </a:rPr>
              <a:t> </a:t>
            </a:r>
            <a:endParaRPr lang="en-GB" altLang="en-US" sz="2000" dirty="0">
              <a:ea typeface="Arial" charset="0"/>
              <a:cs typeface="Arial" charset="0"/>
            </a:endParaRPr>
          </a:p>
        </p:txBody>
      </p:sp>
      <p:sp>
        <p:nvSpPr>
          <p:cNvPr id="24" name="Text Box 22"/>
          <p:cNvSpPr txBox="1">
            <a:spLocks noChangeArrowheads="1"/>
          </p:cNvSpPr>
          <p:nvPr/>
        </p:nvSpPr>
        <p:spPr bwMode="auto">
          <a:xfrm>
            <a:off x="14282476" y="5413425"/>
            <a:ext cx="7061699" cy="73672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Lateral Aiming and Range Adjustment</a:t>
            </a:r>
          </a:p>
          <a:p>
            <a:pPr>
              <a:spcBef>
                <a:spcPct val="50000"/>
              </a:spcBef>
            </a:pPr>
            <a:r>
              <a:rPr lang="en-US" dirty="0">
                <a:latin typeface="Arial" panose="020B0604020202020204" pitchFamily="34" charset="0"/>
                <a:cs typeface="Arial" panose="020B0604020202020204" pitchFamily="34" charset="0"/>
              </a:rPr>
              <a:t>Within the area of lateral and range design, the most important requirement was to be able to adjust for any possible scenario that can happen in the competition. This being related to the angle change of 90°lateral and a variable range of 2.0 to 6.0 meters. There are other important requirements such as full device must fit on the 600x600mm table with no overhang and must bolt to the table via a launch location pin. The final design will be made of multiple pieces which all have solid models and technical drawings, constructing the base and controlling the range and lateral adjustment. A complete assembly of the base can be seen in figure 4</a:t>
            </a:r>
            <a:endParaRPr lang="en-AU" altLang="en-US" dirty="0">
              <a:latin typeface="Arial" panose="020B0604020202020204" pitchFamily="34" charset="0"/>
              <a:cs typeface="Arial" panose="020B0604020202020204" pitchFamily="34" charset="0"/>
            </a:endParaRPr>
          </a:p>
        </p:txBody>
      </p:sp>
      <p:sp>
        <p:nvSpPr>
          <p:cNvPr id="30" name="Rectangle 29"/>
          <p:cNvSpPr>
            <a:spLocks noChangeArrowheads="1"/>
          </p:cNvSpPr>
          <p:nvPr/>
        </p:nvSpPr>
        <p:spPr bwMode="auto">
          <a:xfrm>
            <a:off x="17104582" y="18840038"/>
            <a:ext cx="985209" cy="3693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1" name="Rectangle 30"/>
          <p:cNvSpPr>
            <a:spLocks noChangeArrowheads="1"/>
          </p:cNvSpPr>
          <p:nvPr/>
        </p:nvSpPr>
        <p:spPr bwMode="auto">
          <a:xfrm>
            <a:off x="440292" y="17118912"/>
            <a:ext cx="4741303"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sp>
        <p:nvSpPr>
          <p:cNvPr id="32" name="Rectangle 31"/>
          <p:cNvSpPr>
            <a:spLocks noChangeArrowheads="1"/>
          </p:cNvSpPr>
          <p:nvPr/>
        </p:nvSpPr>
        <p:spPr bwMode="auto">
          <a:xfrm>
            <a:off x="14625098" y="27057687"/>
            <a:ext cx="6165190" cy="13995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208620" tIns="104310" rIns="208620" bIns="104310" anchor="ctr"/>
          <a:lstStyle>
            <a:lvl1pPr defTabSz="2085975">
              <a:spcBef>
                <a:spcPct val="20000"/>
              </a:spcBef>
              <a:buChar char="•"/>
              <a:defRPr sz="7300">
                <a:solidFill>
                  <a:schemeClr val="tx1"/>
                </a:solidFill>
                <a:latin typeface="Arial" charset="0"/>
                <a:ea typeface="MS PGothic" charset="-128"/>
                <a:cs typeface="Arial" charset="0"/>
              </a:defRPr>
            </a:lvl1pPr>
            <a:lvl2pPr marL="742950" indent="-285750" defTabSz="2085975">
              <a:spcBef>
                <a:spcPct val="20000"/>
              </a:spcBef>
              <a:buChar char="–"/>
              <a:defRPr sz="6400">
                <a:solidFill>
                  <a:schemeClr val="tx1"/>
                </a:solidFill>
                <a:latin typeface="Arial" charset="0"/>
                <a:ea typeface="Arial" charset="0"/>
                <a:cs typeface="Arial" charset="0"/>
              </a:defRPr>
            </a:lvl2pPr>
            <a:lvl3pPr marL="1143000" indent="-228600" defTabSz="2085975">
              <a:spcBef>
                <a:spcPct val="20000"/>
              </a:spcBef>
              <a:buChar char="•"/>
              <a:defRPr sz="5500">
                <a:solidFill>
                  <a:schemeClr val="tx1"/>
                </a:solidFill>
                <a:latin typeface="Arial" charset="0"/>
                <a:ea typeface="Arial" charset="0"/>
                <a:cs typeface="Arial" charset="0"/>
              </a:defRPr>
            </a:lvl3pPr>
            <a:lvl4pPr marL="1600200" indent="-228600" defTabSz="2085975">
              <a:spcBef>
                <a:spcPct val="20000"/>
              </a:spcBef>
              <a:buChar char="–"/>
              <a:defRPr sz="4600">
                <a:solidFill>
                  <a:schemeClr val="tx1"/>
                </a:solidFill>
                <a:latin typeface="Arial" charset="0"/>
                <a:ea typeface="Arial" charset="0"/>
                <a:cs typeface="Arial" charset="0"/>
              </a:defRPr>
            </a:lvl4pPr>
            <a:lvl5pPr marL="2057400" indent="-228600" defTabSz="2085975">
              <a:spcBef>
                <a:spcPct val="20000"/>
              </a:spcBef>
              <a:buChar char="»"/>
              <a:defRPr sz="4600">
                <a:solidFill>
                  <a:schemeClr val="tx1"/>
                </a:solidFill>
                <a:latin typeface="Arial" charset="0"/>
                <a:ea typeface="Arial" charset="0"/>
                <a:cs typeface="Arial" charset="0"/>
              </a:defRPr>
            </a:lvl5pPr>
            <a:lvl6pPr marL="25146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6pPr>
            <a:lvl7pPr marL="29718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7pPr>
            <a:lvl8pPr marL="34290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8pPr>
            <a:lvl9pPr marL="3886200" indent="-228600" defTabSz="2085975" eaLnBrk="0" fontAlgn="base" hangingPunct="0">
              <a:spcBef>
                <a:spcPct val="20000"/>
              </a:spcBef>
              <a:spcAft>
                <a:spcPct val="0"/>
              </a:spcAft>
              <a:buChar char="»"/>
              <a:defRPr sz="4600">
                <a:solidFill>
                  <a:schemeClr val="tx1"/>
                </a:solidFill>
                <a:latin typeface="Arial" charset="0"/>
                <a:ea typeface="Arial" charset="0"/>
                <a:cs typeface="Arial" charset="0"/>
              </a:defRPr>
            </a:lvl9pPr>
          </a:lstStyle>
          <a:p>
            <a:pPr eaLnBrk="1" hangingPunct="1">
              <a:lnSpc>
                <a:spcPct val="110000"/>
              </a:lnSpc>
              <a:spcBef>
                <a:spcPct val="0"/>
              </a:spcBef>
              <a:buFontTx/>
              <a:buNone/>
            </a:pPr>
            <a:endParaRPr lang="en-GB" altLang="en-US" sz="4800" b="1" dirty="0">
              <a:solidFill>
                <a:srgbClr val="002060"/>
              </a:solidFill>
              <a:latin typeface="Calibri" charset="0"/>
              <a:ea typeface="Calibri" charset="0"/>
              <a:cs typeface="Calibri" charset="0"/>
            </a:endParaRPr>
          </a:p>
        </p:txBody>
      </p:sp>
      <p:pic>
        <p:nvPicPr>
          <p:cNvPr id="29" name="Picture 28" descr="A picture containing food&#10;&#10;Description automatically generated">
            <a:extLst>
              <a:ext uri="{FF2B5EF4-FFF2-40B4-BE49-F238E27FC236}">
                <a16:creationId xmlns:a16="http://schemas.microsoft.com/office/drawing/2014/main" id="{C13D1198-A8D5-405A-9198-EC47EBC34C83}"/>
              </a:ext>
            </a:extLst>
          </p:cNvPr>
          <p:cNvPicPr>
            <a:picLocks noChangeAspect="1"/>
          </p:cNvPicPr>
          <p:nvPr/>
        </p:nvPicPr>
        <p:blipFill>
          <a:blip r:embed="rId4"/>
          <a:stretch>
            <a:fillRect/>
          </a:stretch>
        </p:blipFill>
        <p:spPr>
          <a:xfrm>
            <a:off x="165249" y="27715279"/>
            <a:ext cx="4612125" cy="3459094"/>
          </a:xfrm>
          <a:prstGeom prst="rect">
            <a:avLst/>
          </a:prstGeom>
        </p:spPr>
      </p:pic>
      <p:sp>
        <p:nvSpPr>
          <p:cNvPr id="44" name="Parallelogram 43">
            <a:extLst>
              <a:ext uri="{FF2B5EF4-FFF2-40B4-BE49-F238E27FC236}">
                <a16:creationId xmlns:a16="http://schemas.microsoft.com/office/drawing/2014/main" id="{FBBED98B-F71A-4F06-97A3-9C15B0F32184}"/>
              </a:ext>
            </a:extLst>
          </p:cNvPr>
          <p:cNvSpPr/>
          <p:nvPr/>
        </p:nvSpPr>
        <p:spPr>
          <a:xfrm>
            <a:off x="4955112" y="28723104"/>
            <a:ext cx="15775081" cy="1476245"/>
          </a:xfrm>
          <a:prstGeom prst="parallelogram">
            <a:avLst>
              <a:gd name="adj" fmla="val 56969"/>
            </a:avLst>
          </a:prstGeom>
          <a:solidFill>
            <a:srgbClr val="E325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solidFill>
                <a:srgbClr val="E32515"/>
              </a:solidFill>
            </a:endParaRPr>
          </a:p>
        </p:txBody>
      </p:sp>
      <p:sp>
        <p:nvSpPr>
          <p:cNvPr id="46" name="Parallelogram 45">
            <a:extLst>
              <a:ext uri="{FF2B5EF4-FFF2-40B4-BE49-F238E27FC236}">
                <a16:creationId xmlns:a16="http://schemas.microsoft.com/office/drawing/2014/main" id="{D201278A-62A0-4CF0-82EA-036A582E31A7}"/>
              </a:ext>
            </a:extLst>
          </p:cNvPr>
          <p:cNvSpPr/>
          <p:nvPr/>
        </p:nvSpPr>
        <p:spPr>
          <a:xfrm>
            <a:off x="4123910" y="27607438"/>
            <a:ext cx="2115370" cy="2597447"/>
          </a:xfrm>
          <a:prstGeom prst="parallelogram">
            <a:avLst>
              <a:gd name="adj" fmla="val 69035"/>
            </a:avLst>
          </a:prstGeom>
          <a:solidFill>
            <a:srgbClr val="F06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32515"/>
              </a:solidFill>
            </a:endParaRPr>
          </a:p>
        </p:txBody>
      </p:sp>
      <p:sp>
        <p:nvSpPr>
          <p:cNvPr id="47" name="Parallelogram 46">
            <a:extLst>
              <a:ext uri="{FF2B5EF4-FFF2-40B4-BE49-F238E27FC236}">
                <a16:creationId xmlns:a16="http://schemas.microsoft.com/office/drawing/2014/main" id="{204B1400-4BB7-4216-A024-5666929BAE75}"/>
              </a:ext>
            </a:extLst>
          </p:cNvPr>
          <p:cNvSpPr/>
          <p:nvPr/>
        </p:nvSpPr>
        <p:spPr>
          <a:xfrm>
            <a:off x="5459811" y="27607439"/>
            <a:ext cx="15775081" cy="919634"/>
          </a:xfrm>
          <a:prstGeom prst="parallelogram">
            <a:avLst>
              <a:gd name="adj" fmla="val 56969"/>
            </a:avLst>
          </a:prstGeom>
          <a:solidFill>
            <a:srgbClr val="F06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32515"/>
              </a:solidFill>
            </a:endParaRPr>
          </a:p>
        </p:txBody>
      </p:sp>
      <p:sp>
        <p:nvSpPr>
          <p:cNvPr id="6" name="TextBox 5"/>
          <p:cNvSpPr txBox="1"/>
          <p:nvPr/>
        </p:nvSpPr>
        <p:spPr>
          <a:xfrm>
            <a:off x="14339674" y="27761354"/>
            <a:ext cx="8915399" cy="584775"/>
          </a:xfrm>
          <a:prstGeom prst="rect">
            <a:avLst/>
          </a:prstGeom>
          <a:noFill/>
        </p:spPr>
        <p:txBody>
          <a:bodyPr wrap="square" rtlCol="0">
            <a:spAutoFit/>
          </a:bodyPr>
          <a:lstStyle/>
          <a:p>
            <a:pPr algn="ctr"/>
            <a:r>
              <a:rPr lang="en-GB" altLang="en-US" sz="3200" dirty="0">
                <a:solidFill>
                  <a:schemeClr val="bg1"/>
                </a:solidFill>
                <a:latin typeface="Calibri" charset="0"/>
                <a:ea typeface="Calibri" charset="0"/>
                <a:cs typeface="Calibri" charset="0"/>
              </a:rPr>
              <a:t>School</a:t>
            </a:r>
            <a:r>
              <a:rPr lang="en-GB" altLang="en-US" sz="3200" dirty="0">
                <a:solidFill>
                  <a:schemeClr val="bg1"/>
                </a:solidFill>
                <a:latin typeface="Georgia" charset="0"/>
              </a:rPr>
              <a:t> </a:t>
            </a:r>
            <a:r>
              <a:rPr lang="en-GB" altLang="en-US" sz="3200" i="1" dirty="0">
                <a:solidFill>
                  <a:schemeClr val="bg1"/>
                </a:solidFill>
                <a:latin typeface="Georgia" charset="0"/>
              </a:rPr>
              <a:t>of</a:t>
            </a:r>
            <a:r>
              <a:rPr lang="en-GB" altLang="en-US" sz="3200" dirty="0">
                <a:solidFill>
                  <a:schemeClr val="bg1"/>
                </a:solidFill>
                <a:latin typeface="Georgia" charset="0"/>
              </a:rPr>
              <a:t> </a:t>
            </a:r>
            <a:r>
              <a:rPr lang="en-GB" altLang="en-US" sz="3200" b="1" dirty="0">
                <a:solidFill>
                  <a:schemeClr val="bg1"/>
                </a:solidFill>
                <a:latin typeface="Calibri" charset="0"/>
                <a:ea typeface="Calibri" charset="0"/>
                <a:cs typeface="Calibri" charset="0"/>
              </a:rPr>
              <a:t>Engineering</a:t>
            </a:r>
            <a:endParaRPr lang="en-GB" sz="3200" dirty="0">
              <a:solidFill>
                <a:schemeClr val="bg1"/>
              </a:solidFill>
            </a:endParaRPr>
          </a:p>
        </p:txBody>
      </p:sp>
      <p:sp>
        <p:nvSpPr>
          <p:cNvPr id="49" name="Parallelogram 48">
            <a:extLst>
              <a:ext uri="{FF2B5EF4-FFF2-40B4-BE49-F238E27FC236}">
                <a16:creationId xmlns:a16="http://schemas.microsoft.com/office/drawing/2014/main" id="{3AB60AEB-73F4-4A12-A4CB-9BFBED221167}"/>
              </a:ext>
            </a:extLst>
          </p:cNvPr>
          <p:cNvSpPr/>
          <p:nvPr/>
        </p:nvSpPr>
        <p:spPr>
          <a:xfrm flipH="1">
            <a:off x="165248" y="100135"/>
            <a:ext cx="20027751" cy="1022588"/>
          </a:xfrm>
          <a:prstGeom prst="parallelogram">
            <a:avLst>
              <a:gd name="adj" fmla="val 47654"/>
            </a:avLst>
          </a:prstGeom>
          <a:solidFill>
            <a:srgbClr val="E325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E32515"/>
                </a:solidFill>
              </a:rPr>
              <a:t>\</a:t>
            </a:r>
            <a:endParaRPr lang="en-GB" dirty="0">
              <a:solidFill>
                <a:srgbClr val="E32515"/>
              </a:solidFill>
            </a:endParaRPr>
          </a:p>
        </p:txBody>
      </p:sp>
      <p:sp>
        <p:nvSpPr>
          <p:cNvPr id="50" name="Parallelogram 49">
            <a:extLst>
              <a:ext uri="{FF2B5EF4-FFF2-40B4-BE49-F238E27FC236}">
                <a16:creationId xmlns:a16="http://schemas.microsoft.com/office/drawing/2014/main" id="{06515212-E56C-4E1C-996A-22E68ABE6086}"/>
              </a:ext>
            </a:extLst>
          </p:cNvPr>
          <p:cNvSpPr/>
          <p:nvPr/>
        </p:nvSpPr>
        <p:spPr>
          <a:xfrm flipH="1">
            <a:off x="773952" y="1247762"/>
            <a:ext cx="19457210" cy="572247"/>
          </a:xfrm>
          <a:prstGeom prst="parallelogram">
            <a:avLst>
              <a:gd name="adj" fmla="val 50317"/>
            </a:avLst>
          </a:prstGeom>
          <a:solidFill>
            <a:srgbClr val="F06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32515"/>
              </a:solidFill>
            </a:endParaRPr>
          </a:p>
        </p:txBody>
      </p:sp>
      <p:sp>
        <p:nvSpPr>
          <p:cNvPr id="51" name="Parallelogram 50">
            <a:extLst>
              <a:ext uri="{FF2B5EF4-FFF2-40B4-BE49-F238E27FC236}">
                <a16:creationId xmlns:a16="http://schemas.microsoft.com/office/drawing/2014/main" id="{B4781F0D-5FBB-44B5-873E-487D72D272A0}"/>
              </a:ext>
            </a:extLst>
          </p:cNvPr>
          <p:cNvSpPr/>
          <p:nvPr/>
        </p:nvSpPr>
        <p:spPr>
          <a:xfrm flipH="1">
            <a:off x="19590781" y="100135"/>
            <a:ext cx="1597406" cy="1682476"/>
          </a:xfrm>
          <a:prstGeom prst="parallelogram">
            <a:avLst>
              <a:gd name="adj" fmla="val 54332"/>
            </a:avLst>
          </a:prstGeom>
          <a:solidFill>
            <a:srgbClr val="E3251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dirty="0">
                <a:solidFill>
                  <a:srgbClr val="E32515"/>
                </a:solidFill>
              </a:rPr>
              <a:t>\</a:t>
            </a:r>
            <a:endParaRPr lang="en-GB" dirty="0">
              <a:solidFill>
                <a:srgbClr val="E32515"/>
              </a:solidFill>
            </a:endParaRPr>
          </a:p>
        </p:txBody>
      </p:sp>
      <p:pic>
        <p:nvPicPr>
          <p:cNvPr id="2" name="Picture 1"/>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17448998" y="1949148"/>
            <a:ext cx="3126537" cy="3470455"/>
          </a:xfrm>
          <a:prstGeom prst="rect">
            <a:avLst/>
          </a:prstGeom>
        </p:spPr>
      </p:pic>
      <p:pic>
        <p:nvPicPr>
          <p:cNvPr id="39" name="Picture 38" descr="A close up of a logo&#10;&#10;Description automatically generated">
            <a:extLst>
              <a:ext uri="{FF2B5EF4-FFF2-40B4-BE49-F238E27FC236}">
                <a16:creationId xmlns:a16="http://schemas.microsoft.com/office/drawing/2014/main" id="{EEF81F81-694B-4306-9698-39EC8AF03D0F}"/>
              </a:ext>
            </a:extLst>
          </p:cNvPr>
          <p:cNvPicPr>
            <a:picLocks noChangeAspect="1"/>
          </p:cNvPicPr>
          <p:nvPr/>
        </p:nvPicPr>
        <p:blipFill>
          <a:blip r:embed="rId6"/>
          <a:stretch>
            <a:fillRect/>
          </a:stretch>
        </p:blipFill>
        <p:spPr>
          <a:xfrm>
            <a:off x="773952" y="27893"/>
            <a:ext cx="2585562" cy="1195822"/>
          </a:xfrm>
          <a:prstGeom prst="rect">
            <a:avLst/>
          </a:prstGeom>
        </p:spPr>
      </p:pic>
      <p:sp>
        <p:nvSpPr>
          <p:cNvPr id="55" name="Text Box 22">
            <a:extLst>
              <a:ext uri="{FF2B5EF4-FFF2-40B4-BE49-F238E27FC236}">
                <a16:creationId xmlns:a16="http://schemas.microsoft.com/office/drawing/2014/main" id="{7425F1D5-7289-4F27-AF29-0994365E2937}"/>
              </a:ext>
            </a:extLst>
          </p:cNvPr>
          <p:cNvSpPr txBox="1">
            <a:spLocks noChangeArrowheads="1"/>
          </p:cNvSpPr>
          <p:nvPr/>
        </p:nvSpPr>
        <p:spPr bwMode="auto">
          <a:xfrm>
            <a:off x="7626842" y="5376029"/>
            <a:ext cx="6648731" cy="164265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264744" tIns="264744" rIns="264744" bIns="264744">
            <a:spAutoFit/>
          </a:bodyPr>
          <a:lstStyle>
            <a:lvl1pPr defTabSz="673100">
              <a:defRPr sz="2400">
                <a:solidFill>
                  <a:schemeClr val="tx1"/>
                </a:solidFill>
                <a:latin typeface="Arial" charset="0"/>
                <a:ea typeface="ＭＳ Ｐゴシック" charset="-128"/>
              </a:defRPr>
            </a:lvl1pPr>
            <a:lvl2pPr marL="37931725" indent="-37474525" defTabSz="673100">
              <a:defRPr sz="2400">
                <a:solidFill>
                  <a:schemeClr val="tx1"/>
                </a:solidFill>
                <a:latin typeface="Arial" charset="0"/>
                <a:ea typeface="ＭＳ Ｐゴシック" charset="-128"/>
              </a:defRPr>
            </a:lvl2pPr>
            <a:lvl3pPr>
              <a:defRPr sz="2400">
                <a:solidFill>
                  <a:schemeClr val="tx1"/>
                </a:solidFill>
                <a:latin typeface="Arial" charset="0"/>
                <a:ea typeface="ＭＳ Ｐゴシック" charset="-128"/>
              </a:defRPr>
            </a:lvl3pPr>
            <a:lvl4pPr>
              <a:defRPr sz="2400">
                <a:solidFill>
                  <a:schemeClr val="tx1"/>
                </a:solidFill>
                <a:latin typeface="Arial" charset="0"/>
                <a:ea typeface="ＭＳ Ｐゴシック" charset="-128"/>
              </a:defRPr>
            </a:lvl4pPr>
            <a:lvl5pPr>
              <a:defRPr sz="2400">
                <a:solidFill>
                  <a:schemeClr val="tx1"/>
                </a:solidFill>
                <a:latin typeface="Arial" charset="0"/>
                <a:ea typeface="ＭＳ Ｐゴシック" charset="-128"/>
              </a:defRPr>
            </a:lvl5pPr>
            <a:lvl6pPr marL="457200" eaLnBrk="0" fontAlgn="base" hangingPunct="0">
              <a:spcBef>
                <a:spcPct val="0"/>
              </a:spcBef>
              <a:spcAft>
                <a:spcPct val="0"/>
              </a:spcAft>
              <a:defRPr sz="2400">
                <a:solidFill>
                  <a:schemeClr val="tx1"/>
                </a:solidFill>
                <a:latin typeface="Arial" charset="0"/>
                <a:ea typeface="ＭＳ Ｐゴシック" charset="-128"/>
              </a:defRPr>
            </a:lvl6pPr>
            <a:lvl7pPr marL="914400" eaLnBrk="0" fontAlgn="base" hangingPunct="0">
              <a:spcBef>
                <a:spcPct val="0"/>
              </a:spcBef>
              <a:spcAft>
                <a:spcPct val="0"/>
              </a:spcAft>
              <a:defRPr sz="2400">
                <a:solidFill>
                  <a:schemeClr val="tx1"/>
                </a:solidFill>
                <a:latin typeface="Arial" charset="0"/>
                <a:ea typeface="ＭＳ Ｐゴシック" charset="-128"/>
              </a:defRPr>
            </a:lvl7pPr>
            <a:lvl8pPr marL="1371600" eaLnBrk="0" fontAlgn="base" hangingPunct="0">
              <a:spcBef>
                <a:spcPct val="0"/>
              </a:spcBef>
              <a:spcAft>
                <a:spcPct val="0"/>
              </a:spcAft>
              <a:defRPr sz="2400">
                <a:solidFill>
                  <a:schemeClr val="tx1"/>
                </a:solidFill>
                <a:latin typeface="Arial" charset="0"/>
                <a:ea typeface="ＭＳ Ｐゴシック" charset="-128"/>
              </a:defRPr>
            </a:lvl8pPr>
            <a:lvl9pPr marL="1828800" eaLnBrk="0" fontAlgn="base" hangingPunct="0">
              <a:spcBef>
                <a:spcPct val="0"/>
              </a:spcBef>
              <a:spcAft>
                <a:spcPct val="0"/>
              </a:spcAft>
              <a:defRPr sz="2400">
                <a:solidFill>
                  <a:schemeClr val="tx1"/>
                </a:solidFill>
                <a:latin typeface="Arial" charset="0"/>
                <a:ea typeface="ＭＳ Ｐゴシック" charset="-128"/>
              </a:defRPr>
            </a:lvl9pPr>
          </a:lstStyle>
          <a:p>
            <a:pPr>
              <a:spcBef>
                <a:spcPct val="50000"/>
              </a:spcBef>
            </a:pPr>
            <a:r>
              <a:rPr lang="en-AU" altLang="en-US" sz="3600" b="1" dirty="0"/>
              <a:t>Energy Release and Safety System</a:t>
            </a:r>
          </a:p>
        </p:txBody>
      </p:sp>
      <p:sp>
        <p:nvSpPr>
          <p:cNvPr id="58" name="Rectangle 57">
            <a:extLst>
              <a:ext uri="{FF2B5EF4-FFF2-40B4-BE49-F238E27FC236}">
                <a16:creationId xmlns:a16="http://schemas.microsoft.com/office/drawing/2014/main" id="{9341DA60-06E2-4FFF-B929-AA1D894ABEB9}"/>
              </a:ext>
            </a:extLst>
          </p:cNvPr>
          <p:cNvSpPr/>
          <p:nvPr/>
        </p:nvSpPr>
        <p:spPr>
          <a:xfrm>
            <a:off x="133571" y="5533763"/>
            <a:ext cx="7233875" cy="5200445"/>
          </a:xfrm>
          <a:prstGeom prst="rect">
            <a:avLst/>
          </a:prstGeom>
          <a:noFill/>
          <a:ln w="76200">
            <a:solidFill>
              <a:srgbClr val="E325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cxnSp>
        <p:nvCxnSpPr>
          <p:cNvPr id="60" name="Straight Connector 59">
            <a:extLst>
              <a:ext uri="{FF2B5EF4-FFF2-40B4-BE49-F238E27FC236}">
                <a16:creationId xmlns:a16="http://schemas.microsoft.com/office/drawing/2014/main" id="{0B6C23D9-45F1-4F0F-86B7-9F8545BFCB77}"/>
              </a:ext>
            </a:extLst>
          </p:cNvPr>
          <p:cNvCxnSpPr>
            <a:cxnSpLocks/>
          </p:cNvCxnSpPr>
          <p:nvPr/>
        </p:nvCxnSpPr>
        <p:spPr>
          <a:xfrm flipH="1" flipV="1">
            <a:off x="7324825" y="23944937"/>
            <a:ext cx="7386664" cy="1"/>
          </a:xfrm>
          <a:prstGeom prst="line">
            <a:avLst/>
          </a:prstGeom>
          <a:ln w="76200">
            <a:solidFill>
              <a:srgbClr val="E32515"/>
            </a:solidFill>
          </a:ln>
        </p:spPr>
        <p:style>
          <a:lnRef idx="1">
            <a:schemeClr val="accent1"/>
          </a:lnRef>
          <a:fillRef idx="0">
            <a:schemeClr val="accent1"/>
          </a:fillRef>
          <a:effectRef idx="0">
            <a:schemeClr val="accent1"/>
          </a:effectRef>
          <a:fontRef idx="minor">
            <a:schemeClr val="tx1"/>
          </a:fontRef>
        </p:style>
      </p:cxnSp>
      <p:cxnSp>
        <p:nvCxnSpPr>
          <p:cNvPr id="61" name="Straight Connector 60">
            <a:extLst>
              <a:ext uri="{FF2B5EF4-FFF2-40B4-BE49-F238E27FC236}">
                <a16:creationId xmlns:a16="http://schemas.microsoft.com/office/drawing/2014/main" id="{5DEEBBB3-F0EB-4461-B8A4-37B8C47077BE}"/>
              </a:ext>
            </a:extLst>
          </p:cNvPr>
          <p:cNvCxnSpPr>
            <a:cxnSpLocks/>
          </p:cNvCxnSpPr>
          <p:nvPr/>
        </p:nvCxnSpPr>
        <p:spPr>
          <a:xfrm flipH="1">
            <a:off x="101345" y="12041703"/>
            <a:ext cx="7300047" cy="0"/>
          </a:xfrm>
          <a:prstGeom prst="line">
            <a:avLst/>
          </a:prstGeom>
          <a:ln w="76200">
            <a:solidFill>
              <a:srgbClr val="E32515"/>
            </a:solidFill>
          </a:ln>
        </p:spPr>
        <p:style>
          <a:lnRef idx="1">
            <a:schemeClr val="accent1"/>
          </a:lnRef>
          <a:fillRef idx="0">
            <a:schemeClr val="accent1"/>
          </a:fillRef>
          <a:effectRef idx="0">
            <a:schemeClr val="accent1"/>
          </a:effectRef>
          <a:fontRef idx="minor">
            <a:schemeClr val="tx1"/>
          </a:fontRef>
        </p:style>
      </p:cxnSp>
      <p:cxnSp>
        <p:nvCxnSpPr>
          <p:cNvPr id="66" name="Straight Connector 65">
            <a:extLst>
              <a:ext uri="{FF2B5EF4-FFF2-40B4-BE49-F238E27FC236}">
                <a16:creationId xmlns:a16="http://schemas.microsoft.com/office/drawing/2014/main" id="{1812843A-337A-48A4-A226-21B0E25DC84F}"/>
              </a:ext>
            </a:extLst>
          </p:cNvPr>
          <p:cNvCxnSpPr>
            <a:cxnSpLocks/>
          </p:cNvCxnSpPr>
          <p:nvPr/>
        </p:nvCxnSpPr>
        <p:spPr>
          <a:xfrm flipH="1">
            <a:off x="7381592" y="12041703"/>
            <a:ext cx="19800" cy="11885344"/>
          </a:xfrm>
          <a:prstGeom prst="line">
            <a:avLst/>
          </a:prstGeom>
          <a:ln w="76200">
            <a:solidFill>
              <a:srgbClr val="E32515"/>
            </a:solidFill>
          </a:ln>
        </p:spPr>
        <p:style>
          <a:lnRef idx="1">
            <a:schemeClr val="accent1"/>
          </a:lnRef>
          <a:fillRef idx="0">
            <a:schemeClr val="accent1"/>
          </a:fillRef>
          <a:effectRef idx="0">
            <a:schemeClr val="accent1"/>
          </a:effectRef>
          <a:fontRef idx="minor">
            <a:schemeClr val="tx1"/>
          </a:fontRef>
        </p:style>
      </p:cxnSp>
      <p:cxnSp>
        <p:nvCxnSpPr>
          <p:cNvPr id="72" name="Straight Connector 71">
            <a:extLst>
              <a:ext uri="{FF2B5EF4-FFF2-40B4-BE49-F238E27FC236}">
                <a16:creationId xmlns:a16="http://schemas.microsoft.com/office/drawing/2014/main" id="{93EB6B45-4E5E-46DE-8DF3-E3FB4F364382}"/>
              </a:ext>
            </a:extLst>
          </p:cNvPr>
          <p:cNvCxnSpPr>
            <a:cxnSpLocks/>
          </p:cNvCxnSpPr>
          <p:nvPr/>
        </p:nvCxnSpPr>
        <p:spPr>
          <a:xfrm>
            <a:off x="101345" y="12041703"/>
            <a:ext cx="54398" cy="15388945"/>
          </a:xfrm>
          <a:prstGeom prst="line">
            <a:avLst/>
          </a:prstGeom>
          <a:ln w="76200">
            <a:solidFill>
              <a:srgbClr val="E32515"/>
            </a:solidFill>
          </a:ln>
        </p:spPr>
        <p:style>
          <a:lnRef idx="1">
            <a:schemeClr val="accent1"/>
          </a:lnRef>
          <a:fillRef idx="0">
            <a:schemeClr val="accent1"/>
          </a:fillRef>
          <a:effectRef idx="0">
            <a:schemeClr val="accent1"/>
          </a:effectRef>
          <a:fontRef idx="minor">
            <a:schemeClr val="tx1"/>
          </a:fontRef>
        </p:style>
      </p:cxnSp>
      <p:cxnSp>
        <p:nvCxnSpPr>
          <p:cNvPr id="74" name="Straight Connector 73">
            <a:extLst>
              <a:ext uri="{FF2B5EF4-FFF2-40B4-BE49-F238E27FC236}">
                <a16:creationId xmlns:a16="http://schemas.microsoft.com/office/drawing/2014/main" id="{3F7632A3-004D-4E82-ADD4-2C6F8EBE8B28}"/>
              </a:ext>
            </a:extLst>
          </p:cNvPr>
          <p:cNvCxnSpPr>
            <a:cxnSpLocks/>
          </p:cNvCxnSpPr>
          <p:nvPr/>
        </p:nvCxnSpPr>
        <p:spPr>
          <a:xfrm flipH="1">
            <a:off x="91296" y="27432628"/>
            <a:ext cx="14620192" cy="0"/>
          </a:xfrm>
          <a:prstGeom prst="line">
            <a:avLst/>
          </a:prstGeom>
          <a:ln w="76200">
            <a:solidFill>
              <a:srgbClr val="E32515"/>
            </a:solidFill>
          </a:ln>
        </p:spPr>
        <p:style>
          <a:lnRef idx="1">
            <a:schemeClr val="accent1"/>
          </a:lnRef>
          <a:fillRef idx="0">
            <a:schemeClr val="accent1"/>
          </a:fillRef>
          <a:effectRef idx="0">
            <a:schemeClr val="accent1"/>
          </a:effectRef>
          <a:fontRef idx="minor">
            <a:schemeClr val="tx1"/>
          </a:fontRef>
        </p:style>
      </p:cxnSp>
      <p:cxnSp>
        <p:nvCxnSpPr>
          <p:cNvPr id="77" name="Straight Connector 76">
            <a:extLst>
              <a:ext uri="{FF2B5EF4-FFF2-40B4-BE49-F238E27FC236}">
                <a16:creationId xmlns:a16="http://schemas.microsoft.com/office/drawing/2014/main" id="{6ACB57D9-E8B2-472B-AD8F-D5B47C40D4B2}"/>
              </a:ext>
            </a:extLst>
          </p:cNvPr>
          <p:cNvCxnSpPr>
            <a:cxnSpLocks/>
          </p:cNvCxnSpPr>
          <p:nvPr/>
        </p:nvCxnSpPr>
        <p:spPr>
          <a:xfrm>
            <a:off x="14704210" y="23927047"/>
            <a:ext cx="7278" cy="3505581"/>
          </a:xfrm>
          <a:prstGeom prst="line">
            <a:avLst/>
          </a:prstGeom>
          <a:ln w="76200">
            <a:solidFill>
              <a:srgbClr val="E32515"/>
            </a:solidFill>
          </a:ln>
        </p:spPr>
        <p:style>
          <a:lnRef idx="1">
            <a:schemeClr val="accent1"/>
          </a:lnRef>
          <a:fillRef idx="0">
            <a:schemeClr val="accent1"/>
          </a:fillRef>
          <a:effectRef idx="0">
            <a:schemeClr val="accent1"/>
          </a:effectRef>
          <a:fontRef idx="minor">
            <a:schemeClr val="tx1"/>
          </a:fontRef>
        </p:style>
      </p:cxnSp>
      <p:sp>
        <p:nvSpPr>
          <p:cNvPr id="81" name="Rectangle 80">
            <a:extLst>
              <a:ext uri="{FF2B5EF4-FFF2-40B4-BE49-F238E27FC236}">
                <a16:creationId xmlns:a16="http://schemas.microsoft.com/office/drawing/2014/main" id="{ED1C3D03-0D29-439F-A8F1-A66E9A898775}"/>
              </a:ext>
            </a:extLst>
          </p:cNvPr>
          <p:cNvSpPr/>
          <p:nvPr/>
        </p:nvSpPr>
        <p:spPr>
          <a:xfrm>
            <a:off x="14859000" y="23927047"/>
            <a:ext cx="6267575" cy="3505581"/>
          </a:xfrm>
          <a:prstGeom prst="rect">
            <a:avLst/>
          </a:prstGeom>
          <a:noFill/>
          <a:ln w="76200">
            <a:solidFill>
              <a:srgbClr val="E325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2" name="Rectangle 81">
            <a:extLst>
              <a:ext uri="{FF2B5EF4-FFF2-40B4-BE49-F238E27FC236}">
                <a16:creationId xmlns:a16="http://schemas.microsoft.com/office/drawing/2014/main" id="{165E94AC-D078-4C96-8014-D3A1200675B5}"/>
              </a:ext>
            </a:extLst>
          </p:cNvPr>
          <p:cNvSpPr/>
          <p:nvPr/>
        </p:nvSpPr>
        <p:spPr>
          <a:xfrm>
            <a:off x="7660488" y="5520434"/>
            <a:ext cx="6504358" cy="17152826"/>
          </a:xfrm>
          <a:prstGeom prst="rect">
            <a:avLst/>
          </a:prstGeom>
          <a:noFill/>
          <a:ln w="76200">
            <a:solidFill>
              <a:srgbClr val="E325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3" name="Parallelogram 82">
            <a:extLst>
              <a:ext uri="{FF2B5EF4-FFF2-40B4-BE49-F238E27FC236}">
                <a16:creationId xmlns:a16="http://schemas.microsoft.com/office/drawing/2014/main" id="{A16E1407-B0F5-48C7-9D01-4691D7CD1B22}"/>
              </a:ext>
            </a:extLst>
          </p:cNvPr>
          <p:cNvSpPr/>
          <p:nvPr/>
        </p:nvSpPr>
        <p:spPr>
          <a:xfrm>
            <a:off x="7497675" y="22847002"/>
            <a:ext cx="13607067" cy="919634"/>
          </a:xfrm>
          <a:prstGeom prst="parallelogram">
            <a:avLst>
              <a:gd name="adj" fmla="val 56969"/>
            </a:avLst>
          </a:prstGeom>
          <a:solidFill>
            <a:srgbClr val="F06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32515"/>
              </a:solidFill>
            </a:endParaRPr>
          </a:p>
        </p:txBody>
      </p:sp>
      <p:sp>
        <p:nvSpPr>
          <p:cNvPr id="85" name="Rectangle 84">
            <a:extLst>
              <a:ext uri="{FF2B5EF4-FFF2-40B4-BE49-F238E27FC236}">
                <a16:creationId xmlns:a16="http://schemas.microsoft.com/office/drawing/2014/main" id="{3FDFB0DE-1FE5-4C0B-9EF5-1314A9110CD7}"/>
              </a:ext>
            </a:extLst>
          </p:cNvPr>
          <p:cNvSpPr/>
          <p:nvPr/>
        </p:nvSpPr>
        <p:spPr>
          <a:xfrm>
            <a:off x="14424242" y="5523543"/>
            <a:ext cx="6725125" cy="17152826"/>
          </a:xfrm>
          <a:prstGeom prst="rect">
            <a:avLst/>
          </a:prstGeom>
          <a:noFill/>
          <a:ln w="76200">
            <a:solidFill>
              <a:srgbClr val="E3251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86" name="Parallelogram 85">
            <a:extLst>
              <a:ext uri="{FF2B5EF4-FFF2-40B4-BE49-F238E27FC236}">
                <a16:creationId xmlns:a16="http://schemas.microsoft.com/office/drawing/2014/main" id="{D19D12F4-E044-452A-ACF2-76672741C487}"/>
              </a:ext>
            </a:extLst>
          </p:cNvPr>
          <p:cNvSpPr/>
          <p:nvPr/>
        </p:nvSpPr>
        <p:spPr>
          <a:xfrm flipH="1">
            <a:off x="5803" y="10988604"/>
            <a:ext cx="7267522" cy="664416"/>
          </a:xfrm>
          <a:prstGeom prst="parallelogram">
            <a:avLst>
              <a:gd name="adj" fmla="val 50317"/>
            </a:avLst>
          </a:prstGeom>
          <a:solidFill>
            <a:srgbClr val="F0655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solidFill>
                <a:srgbClr val="E32515"/>
              </a:solidFill>
            </a:endParaRPr>
          </a:p>
        </p:txBody>
      </p:sp>
      <p:pic>
        <p:nvPicPr>
          <p:cNvPr id="87" name="Picture 86" descr="A close up of a logo&#10;&#10;Description automatically generated">
            <a:extLst>
              <a:ext uri="{FF2B5EF4-FFF2-40B4-BE49-F238E27FC236}">
                <a16:creationId xmlns:a16="http://schemas.microsoft.com/office/drawing/2014/main" id="{53E44EE9-5035-4D69-90C3-C28BFE403BBE}"/>
              </a:ext>
            </a:extLst>
          </p:cNvPr>
          <p:cNvPicPr>
            <a:picLocks noChangeAspect="1"/>
          </p:cNvPicPr>
          <p:nvPr/>
        </p:nvPicPr>
        <p:blipFill>
          <a:blip r:embed="rId6"/>
          <a:stretch>
            <a:fillRect/>
          </a:stretch>
        </p:blipFill>
        <p:spPr>
          <a:xfrm>
            <a:off x="17448998" y="28846915"/>
            <a:ext cx="2585562" cy="1195822"/>
          </a:xfrm>
          <a:prstGeom prst="rect">
            <a:avLst/>
          </a:prstGeom>
        </p:spPr>
      </p:pic>
      <p:pic>
        <p:nvPicPr>
          <p:cNvPr id="35" name="Picture 34">
            <a:extLst>
              <a:ext uri="{FF2B5EF4-FFF2-40B4-BE49-F238E27FC236}">
                <a16:creationId xmlns:a16="http://schemas.microsoft.com/office/drawing/2014/main" id="{9DF468C2-A4B0-4D3D-894C-C5B392703EDF}"/>
              </a:ext>
            </a:extLst>
          </p:cNvPr>
          <p:cNvPicPr/>
          <p:nvPr/>
        </p:nvPicPr>
        <p:blipFill rotWithShape="1">
          <a:blip r:embed="rId7">
            <a:extLst>
              <a:ext uri="{28A0092B-C50C-407E-A947-70E740481C1C}">
                <a14:useLocalDpi xmlns:a14="http://schemas.microsoft.com/office/drawing/2010/main" val="0"/>
              </a:ext>
            </a:extLst>
          </a:blip>
          <a:srcRect l="30446" t="17254" r="14514" b="11128"/>
          <a:stretch/>
        </p:blipFill>
        <p:spPr bwMode="auto">
          <a:xfrm>
            <a:off x="15277402" y="12539779"/>
            <a:ext cx="5018804" cy="3291965"/>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53640926-AAD7-44D8-BBD7-CCE9431645EC}">
              <a14:shadowObscured xmlns:a14="http://schemas.microsoft.com/office/drawing/2010/main"/>
            </a:ext>
          </a:extLst>
        </p:spPr>
      </p:pic>
      <p:sp>
        <p:nvSpPr>
          <p:cNvPr id="3" name="TextBox 2">
            <a:extLst>
              <a:ext uri="{FF2B5EF4-FFF2-40B4-BE49-F238E27FC236}">
                <a16:creationId xmlns:a16="http://schemas.microsoft.com/office/drawing/2014/main" id="{117FA530-8E47-471B-BDAB-B4C10AA0A319}"/>
              </a:ext>
            </a:extLst>
          </p:cNvPr>
          <p:cNvSpPr txBox="1"/>
          <p:nvPr/>
        </p:nvSpPr>
        <p:spPr>
          <a:xfrm>
            <a:off x="17254828" y="15859513"/>
            <a:ext cx="1126975" cy="369332"/>
          </a:xfrm>
          <a:prstGeom prst="rect">
            <a:avLst/>
          </a:prstGeom>
          <a:noFill/>
        </p:spPr>
        <p:txBody>
          <a:bodyPr wrap="square" rtlCol="0">
            <a:spAutoFit/>
          </a:bodyPr>
          <a:lstStyle/>
          <a:p>
            <a:r>
              <a:rPr lang="en-US" sz="1800" dirty="0"/>
              <a:t>Figure 4.</a:t>
            </a:r>
            <a:endParaRPr lang="en-GB" sz="1800" dirty="0"/>
          </a:p>
        </p:txBody>
      </p:sp>
      <p:sp>
        <p:nvSpPr>
          <p:cNvPr id="4" name="TextBox 3">
            <a:extLst>
              <a:ext uri="{FF2B5EF4-FFF2-40B4-BE49-F238E27FC236}">
                <a16:creationId xmlns:a16="http://schemas.microsoft.com/office/drawing/2014/main" id="{87C318EC-3EEF-451C-8166-81215DBB8D1F}"/>
              </a:ext>
            </a:extLst>
          </p:cNvPr>
          <p:cNvSpPr txBox="1"/>
          <p:nvPr/>
        </p:nvSpPr>
        <p:spPr>
          <a:xfrm>
            <a:off x="14519486" y="16284382"/>
            <a:ext cx="6612175" cy="6740307"/>
          </a:xfrm>
          <a:prstGeom prst="rect">
            <a:avLst/>
          </a:prstGeom>
          <a:noFill/>
        </p:spPr>
        <p:txBody>
          <a:bodyPr wrap="square" rtlCol="0">
            <a:spAutoFit/>
          </a:bodyPr>
          <a:lstStyle/>
          <a:p>
            <a:r>
              <a:rPr lang="en-US" sz="2400" dirty="0">
                <a:latin typeface="Arial" panose="020B0604020202020204" pitchFamily="34" charset="0"/>
                <a:cs typeface="Arial" panose="020B0604020202020204" pitchFamily="34" charset="0"/>
              </a:rPr>
              <a:t>The base has an overall thickness of 20mm, this allows for detail to be removed and still lots of material for structure. The outside radius at the back of the base measures a radius of 285mm, this will keep the structure fully within the limits of 600x600mm as well as proving good stability, however there is still lots of room at the front of the base to add stabilization if needed, this will be confirmed during testing. </a:t>
            </a:r>
            <a:r>
              <a:rPr lang="en-US" sz="2400" dirty="0"/>
              <a:t>The base has three partial cuts underneath two allow for bolts to sit flush to the base and not protrude and foul the table. One of the cuts is to allow the 10mm bolt which will clamp the lateral adjustment, this will be an Allen headed bolt to allow ease of adjustment on the fly. The other two holes are for 6mm bolts which will hold the height adjuster bracket.</a:t>
            </a:r>
            <a:endParaRPr lang="en-GB" sz="2400" dirty="0"/>
          </a:p>
          <a:p>
            <a:r>
              <a:rPr lang="en-US" sz="24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p:txBody>
      </p:sp>
      <p:sp>
        <p:nvSpPr>
          <p:cNvPr id="8" name="TextBox 7">
            <a:extLst>
              <a:ext uri="{FF2B5EF4-FFF2-40B4-BE49-F238E27FC236}">
                <a16:creationId xmlns:a16="http://schemas.microsoft.com/office/drawing/2014/main" id="{A910F4AB-D0F8-477D-B064-FFE80CFEE2BB}"/>
              </a:ext>
            </a:extLst>
          </p:cNvPr>
          <p:cNvSpPr txBox="1"/>
          <p:nvPr/>
        </p:nvSpPr>
        <p:spPr>
          <a:xfrm>
            <a:off x="179999" y="12780723"/>
            <a:ext cx="6942197" cy="7109639"/>
          </a:xfrm>
          <a:prstGeom prst="rect">
            <a:avLst/>
          </a:prstGeom>
          <a:noFill/>
        </p:spPr>
        <p:txBody>
          <a:bodyPr wrap="square" rtlCol="0">
            <a:spAutoFit/>
          </a:bodyPr>
          <a:lstStyle/>
          <a:p>
            <a:r>
              <a:rPr lang="en-GB" sz="2400" dirty="0">
                <a:latin typeface="Arial" panose="020B0604020202020204" pitchFamily="34" charset="0"/>
              </a:rPr>
              <a:t>The objective of the power generation and storage is to safely harness energy to project the squash ball the desired distance, as a group we decided the best way to do this was through pressurised air as it also allows another form of adjustability with the range setting. So the job was set to research the best method and materials to complete this task, the most reliable method was to create an air tank to withhold the pressurised air and release it by using an electrically driven valve as part of the trigger system. The air tank design had to fit within the design of the base that was designed so I began researching different materials that were both cheap and could safely hold air of a large pressure. The material that stood out the most was PVC pipe as it was also easily accessible to purchase and available in a variety of diameters.</a:t>
            </a:r>
          </a:p>
          <a:p>
            <a:endParaRPr lang="en-GB" sz="2400" dirty="0">
              <a:latin typeface="Arial" panose="020B0604020202020204" pitchFamily="34" charset="0"/>
            </a:endParaRPr>
          </a:p>
        </p:txBody>
      </p:sp>
      <p:pic>
        <p:nvPicPr>
          <p:cNvPr id="5" name="Picture 4">
            <a:extLst>
              <a:ext uri="{FF2B5EF4-FFF2-40B4-BE49-F238E27FC236}">
                <a16:creationId xmlns:a16="http://schemas.microsoft.com/office/drawing/2014/main" id="{FC10E359-9133-4DF2-975E-0688681E4E64}"/>
              </a:ext>
            </a:extLst>
          </p:cNvPr>
          <p:cNvPicPr>
            <a:picLocks noChangeAspect="1"/>
          </p:cNvPicPr>
          <p:nvPr/>
        </p:nvPicPr>
        <p:blipFill rotWithShape="1">
          <a:blip r:embed="rId8"/>
          <a:srcRect l="2099" t="2132" r="2118" b="5226"/>
          <a:stretch/>
        </p:blipFill>
        <p:spPr>
          <a:xfrm>
            <a:off x="189389" y="19459075"/>
            <a:ext cx="7113478" cy="4042608"/>
          </a:xfrm>
          <a:prstGeom prst="rect">
            <a:avLst/>
          </a:prstGeom>
        </p:spPr>
      </p:pic>
      <p:sp>
        <p:nvSpPr>
          <p:cNvPr id="10" name="TextBox 9">
            <a:extLst>
              <a:ext uri="{FF2B5EF4-FFF2-40B4-BE49-F238E27FC236}">
                <a16:creationId xmlns:a16="http://schemas.microsoft.com/office/drawing/2014/main" id="{B6159D3F-7F7D-497C-8839-61649BDF5B5A}"/>
              </a:ext>
            </a:extLst>
          </p:cNvPr>
          <p:cNvSpPr txBox="1"/>
          <p:nvPr/>
        </p:nvSpPr>
        <p:spPr>
          <a:xfrm>
            <a:off x="2181726" y="23501683"/>
            <a:ext cx="3714491" cy="369332"/>
          </a:xfrm>
          <a:prstGeom prst="rect">
            <a:avLst/>
          </a:prstGeom>
          <a:noFill/>
        </p:spPr>
        <p:txBody>
          <a:bodyPr wrap="square" rtlCol="0">
            <a:spAutoFit/>
          </a:bodyPr>
          <a:lstStyle/>
          <a:p>
            <a:r>
              <a:rPr lang="en-GB" sz="1800" dirty="0"/>
              <a:t>Figure 1 – PVC Pressure Capabilities</a:t>
            </a:r>
          </a:p>
        </p:txBody>
      </p:sp>
      <p:sp>
        <p:nvSpPr>
          <p:cNvPr id="11" name="TextBox 10">
            <a:extLst>
              <a:ext uri="{FF2B5EF4-FFF2-40B4-BE49-F238E27FC236}">
                <a16:creationId xmlns:a16="http://schemas.microsoft.com/office/drawing/2014/main" id="{FC93BEA5-A86B-4D0C-A4D2-85461FE4BAB0}"/>
              </a:ext>
            </a:extLst>
          </p:cNvPr>
          <p:cNvSpPr txBox="1"/>
          <p:nvPr/>
        </p:nvSpPr>
        <p:spPr>
          <a:xfrm>
            <a:off x="258176" y="23723771"/>
            <a:ext cx="7044691" cy="3785652"/>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As Figure 1 above shows, PVC is capable of holding large enough pressure that is stated within the IMECHE General Specification, designing the tank as a cylinder that would fit on the bottom bracket of the base, I tried to maximise the volume but leave enough space for the valve and barrel by making the tank 225mm and 59mm diameter with a threaded fitting to allow it to attach to the valve and a cut out for a Schrader valve so the tank can be filled.</a:t>
            </a:r>
          </a:p>
        </p:txBody>
      </p:sp>
      <p:pic>
        <p:nvPicPr>
          <p:cNvPr id="13" name="Picture 12">
            <a:extLst>
              <a:ext uri="{FF2B5EF4-FFF2-40B4-BE49-F238E27FC236}">
                <a16:creationId xmlns:a16="http://schemas.microsoft.com/office/drawing/2014/main" id="{B80F8F14-41E9-4D62-97C7-F4B745BC8B72}"/>
              </a:ext>
            </a:extLst>
          </p:cNvPr>
          <p:cNvPicPr>
            <a:picLocks noChangeAspect="1"/>
          </p:cNvPicPr>
          <p:nvPr/>
        </p:nvPicPr>
        <p:blipFill>
          <a:blip r:embed="rId9"/>
          <a:stretch>
            <a:fillRect/>
          </a:stretch>
        </p:blipFill>
        <p:spPr>
          <a:xfrm>
            <a:off x="7364022" y="24050343"/>
            <a:ext cx="2179782" cy="3124713"/>
          </a:xfrm>
          <a:prstGeom prst="rect">
            <a:avLst/>
          </a:prstGeom>
        </p:spPr>
      </p:pic>
      <p:sp>
        <p:nvSpPr>
          <p:cNvPr id="14" name="TextBox 13">
            <a:extLst>
              <a:ext uri="{FF2B5EF4-FFF2-40B4-BE49-F238E27FC236}">
                <a16:creationId xmlns:a16="http://schemas.microsoft.com/office/drawing/2014/main" id="{756AEBB6-2BC5-46F3-9337-5BA3177BA231}"/>
              </a:ext>
            </a:extLst>
          </p:cNvPr>
          <p:cNvSpPr txBox="1"/>
          <p:nvPr/>
        </p:nvSpPr>
        <p:spPr>
          <a:xfrm>
            <a:off x="9637473" y="24050343"/>
            <a:ext cx="5066736" cy="3416320"/>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design has a thickness of 3mm and a tapered top to the threaded fitting and the pieces will be bonded together with glue. The valve can hold a maximum pressure of 10 bar (145psi) therefore using the numbers in Figure 1, the PVC should comfortably hold the desired pressure.</a:t>
            </a:r>
          </a:p>
        </p:txBody>
      </p:sp>
      <p:sp>
        <p:nvSpPr>
          <p:cNvPr id="15" name="TextBox 14">
            <a:extLst>
              <a:ext uri="{FF2B5EF4-FFF2-40B4-BE49-F238E27FC236}">
                <a16:creationId xmlns:a16="http://schemas.microsoft.com/office/drawing/2014/main" id="{AFD78A1A-57A7-486D-B3C6-A6ABADC2BC35}"/>
              </a:ext>
            </a:extLst>
          </p:cNvPr>
          <p:cNvSpPr txBox="1"/>
          <p:nvPr/>
        </p:nvSpPr>
        <p:spPr>
          <a:xfrm>
            <a:off x="7320385" y="27050670"/>
            <a:ext cx="2277710" cy="369332"/>
          </a:xfrm>
          <a:prstGeom prst="rect">
            <a:avLst/>
          </a:prstGeom>
          <a:noFill/>
        </p:spPr>
        <p:txBody>
          <a:bodyPr wrap="square" rtlCol="0">
            <a:spAutoFit/>
          </a:bodyPr>
          <a:lstStyle/>
          <a:p>
            <a:r>
              <a:rPr lang="en-GB" sz="1800" dirty="0"/>
              <a:t>Figure 2 – Tank Design</a:t>
            </a:r>
          </a:p>
        </p:txBody>
      </p:sp>
      <p:sp>
        <p:nvSpPr>
          <p:cNvPr id="45" name="TextBox 44">
            <a:extLst>
              <a:ext uri="{FF2B5EF4-FFF2-40B4-BE49-F238E27FC236}">
                <a16:creationId xmlns:a16="http://schemas.microsoft.com/office/drawing/2014/main" id="{70BB3A80-E91F-4500-ABE5-C10C2FA7B93B}"/>
              </a:ext>
            </a:extLst>
          </p:cNvPr>
          <p:cNvSpPr txBox="1"/>
          <p:nvPr/>
        </p:nvSpPr>
        <p:spPr>
          <a:xfrm>
            <a:off x="7794733" y="6788750"/>
            <a:ext cx="6312947" cy="2308324"/>
          </a:xfrm>
          <a:prstGeom prst="rect">
            <a:avLst/>
          </a:prstGeom>
          <a:noFill/>
        </p:spPr>
        <p:txBody>
          <a:bodyPr wrap="none" rtlCol="0">
            <a:spAutoFit/>
          </a:bodyPr>
          <a:lstStyle/>
          <a:p>
            <a:r>
              <a:rPr lang="en-GB" sz="2400" dirty="0">
                <a:latin typeface="Arial" panose="020B0604020202020204" pitchFamily="34" charset="0"/>
                <a:cs typeface="Arial" panose="020B0604020202020204" pitchFamily="34" charset="0"/>
              </a:rPr>
              <a:t>The energy release and safety system is a </a:t>
            </a:r>
          </a:p>
          <a:p>
            <a:r>
              <a:rPr lang="en-GB" sz="2400" dirty="0">
                <a:latin typeface="Arial" panose="020B0604020202020204" pitchFamily="34" charset="0"/>
                <a:cs typeface="Arial" panose="020B0604020202020204" pitchFamily="34" charset="0"/>
              </a:rPr>
              <a:t>area that needs to be reliable due to the fact </a:t>
            </a:r>
          </a:p>
          <a:p>
            <a:r>
              <a:rPr lang="en-GB" sz="2400" dirty="0">
                <a:latin typeface="Arial" panose="020B0604020202020204" pitchFamily="34" charset="0"/>
                <a:cs typeface="Arial" panose="020B0604020202020204" pitchFamily="34" charset="0"/>
              </a:rPr>
              <a:t>that it will fire the launcher and prevent it. As</a:t>
            </a:r>
          </a:p>
          <a:p>
            <a:r>
              <a:rPr lang="en-GB" sz="2400" dirty="0">
                <a:latin typeface="Arial" panose="020B0604020202020204" pitchFamily="34" charset="0"/>
                <a:cs typeface="Arial" panose="020B0604020202020204" pitchFamily="34" charset="0"/>
              </a:rPr>
              <a:t>the system is using pressurised air, extra </a:t>
            </a:r>
          </a:p>
          <a:p>
            <a:r>
              <a:rPr lang="en-GB" sz="2400" dirty="0">
                <a:latin typeface="Arial" panose="020B0604020202020204" pitchFamily="34" charset="0"/>
                <a:cs typeface="Arial" panose="020B0604020202020204" pitchFamily="34" charset="0"/>
              </a:rPr>
              <a:t>attention will need to be taken to insure there</a:t>
            </a:r>
          </a:p>
          <a:p>
            <a:r>
              <a:rPr lang="en-GB" sz="2400" dirty="0">
                <a:latin typeface="Arial" panose="020B0604020202020204" pitchFamily="34" charset="0"/>
                <a:cs typeface="Arial" panose="020B0604020202020204" pitchFamily="34" charset="0"/>
              </a:rPr>
              <a:t>are no misfires as the air tank is filled.</a:t>
            </a:r>
          </a:p>
        </p:txBody>
      </p:sp>
      <p:sp>
        <p:nvSpPr>
          <p:cNvPr id="48" name="TextBox 47">
            <a:extLst>
              <a:ext uri="{FF2B5EF4-FFF2-40B4-BE49-F238E27FC236}">
                <a16:creationId xmlns:a16="http://schemas.microsoft.com/office/drawing/2014/main" id="{ED041AD0-06E2-4C42-8ED4-0EEDA2E612A6}"/>
              </a:ext>
            </a:extLst>
          </p:cNvPr>
          <p:cNvSpPr txBox="1"/>
          <p:nvPr/>
        </p:nvSpPr>
        <p:spPr>
          <a:xfrm>
            <a:off x="7829173" y="9066708"/>
            <a:ext cx="5867400" cy="4154984"/>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The energy release part of the system is a</a:t>
            </a: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Water Irrigation Solenoid Valve that was purchased. The valve operates from 0.65 bar to 10 bar which is inside the specification. With a pressure range like this above, it gives the device more of a opportunity to be fine-tuned. The valve runs on 12v dc which is ideal for our system as it needs to be battery powered.</a:t>
            </a:r>
          </a:p>
          <a:p>
            <a:r>
              <a:rPr lang="en-GB" sz="2400" dirty="0">
                <a:latin typeface="Arial" panose="020B0604020202020204" pitchFamily="34" charset="0"/>
                <a:cs typeface="Arial" panose="020B0604020202020204" pitchFamily="34" charset="0"/>
              </a:rPr>
              <a:t>A photo of the Water Irrigation Solenoid Valve can be seen is </a:t>
            </a:r>
            <a:r>
              <a:rPr lang="en-US" sz="2400" dirty="0">
                <a:latin typeface="Arial" panose="020B0604020202020204" pitchFamily="34" charset="0"/>
                <a:cs typeface="Arial" panose="020B0604020202020204" pitchFamily="34" charset="0"/>
              </a:rPr>
              <a:t>figure 3.</a:t>
            </a:r>
            <a:endParaRPr lang="en-GB" sz="2400" dirty="0">
              <a:latin typeface="Arial" panose="020B0604020202020204" pitchFamily="34" charset="0"/>
              <a:cs typeface="Arial" panose="020B0604020202020204" pitchFamily="34" charset="0"/>
            </a:endParaRPr>
          </a:p>
        </p:txBody>
      </p:sp>
      <p:pic>
        <p:nvPicPr>
          <p:cNvPr id="52" name="Picture 51" descr="A picture containing object, sitting, black, table&#10;&#10;Description automatically generated">
            <a:extLst>
              <a:ext uri="{FF2B5EF4-FFF2-40B4-BE49-F238E27FC236}">
                <a16:creationId xmlns:a16="http://schemas.microsoft.com/office/drawing/2014/main" id="{F7E9B7D3-E5D7-4AB7-84C2-7D59D860FD20}"/>
              </a:ext>
            </a:extLst>
          </p:cNvPr>
          <p:cNvPicPr>
            <a:picLocks noChangeAspect="1"/>
          </p:cNvPicPr>
          <p:nvPr/>
        </p:nvPicPr>
        <p:blipFill>
          <a:blip r:embed="rId10"/>
          <a:stretch>
            <a:fillRect/>
          </a:stretch>
        </p:blipFill>
        <p:spPr>
          <a:xfrm>
            <a:off x="8044270" y="13257693"/>
            <a:ext cx="5437206" cy="3916884"/>
          </a:xfrm>
          <a:prstGeom prst="rect">
            <a:avLst/>
          </a:prstGeom>
        </p:spPr>
      </p:pic>
      <p:sp>
        <p:nvSpPr>
          <p:cNvPr id="53" name="TextBox 52">
            <a:extLst>
              <a:ext uri="{FF2B5EF4-FFF2-40B4-BE49-F238E27FC236}">
                <a16:creationId xmlns:a16="http://schemas.microsoft.com/office/drawing/2014/main" id="{63A639B9-BCF3-4D01-8913-3B32EDA8D19B}"/>
              </a:ext>
            </a:extLst>
          </p:cNvPr>
          <p:cNvSpPr txBox="1"/>
          <p:nvPr/>
        </p:nvSpPr>
        <p:spPr>
          <a:xfrm>
            <a:off x="7788555" y="17234498"/>
            <a:ext cx="5934105" cy="5262979"/>
          </a:xfrm>
          <a:prstGeom prst="rect">
            <a:avLst/>
          </a:prstGeom>
          <a:noFill/>
        </p:spPr>
        <p:txBody>
          <a:bodyPr wrap="square" rtlCol="0">
            <a:spAutoFit/>
          </a:bodyPr>
          <a:lstStyle/>
          <a:p>
            <a:r>
              <a:rPr lang="en-GB" sz="2400" dirty="0">
                <a:latin typeface="Arial" panose="020B0604020202020204" pitchFamily="34" charset="0"/>
                <a:cs typeface="Arial" panose="020B0604020202020204" pitchFamily="34" charset="0"/>
              </a:rPr>
              <a:t>For the safety system there are two different features on the build. The first one is on the remote to fire the line launcher and what this is, is two buttons wired up in series on the sides of the remote so there is accidental fire.</a:t>
            </a:r>
          </a:p>
          <a:p>
            <a:r>
              <a:rPr lang="en-GB" sz="2400" dirty="0">
                <a:latin typeface="Arial" panose="020B0604020202020204" pitchFamily="34" charset="0"/>
                <a:cs typeface="Arial" panose="020B0604020202020204" pitchFamily="34" charset="0"/>
              </a:rPr>
              <a:t>The second safety feature is on both ends of the valve there is a tap so no air can go through if there was a leak. The first one would prevent any air going from the tank to the valve and if that tap was to fail there is a second tap after the valve to insure that the ball would not be fired unless desired.    </a:t>
            </a:r>
          </a:p>
        </p:txBody>
      </p:sp>
      <p:sp>
        <p:nvSpPr>
          <p:cNvPr id="54" name="TextBox 53">
            <a:extLst>
              <a:ext uri="{FF2B5EF4-FFF2-40B4-BE49-F238E27FC236}">
                <a16:creationId xmlns:a16="http://schemas.microsoft.com/office/drawing/2014/main" id="{544B0C8E-8117-4AAC-803B-F87F475B94F9}"/>
              </a:ext>
            </a:extLst>
          </p:cNvPr>
          <p:cNvSpPr txBox="1"/>
          <p:nvPr/>
        </p:nvSpPr>
        <p:spPr>
          <a:xfrm>
            <a:off x="10349329" y="16950704"/>
            <a:ext cx="1126975" cy="369332"/>
          </a:xfrm>
          <a:prstGeom prst="rect">
            <a:avLst/>
          </a:prstGeom>
          <a:noFill/>
        </p:spPr>
        <p:txBody>
          <a:bodyPr wrap="square" rtlCol="0">
            <a:spAutoFit/>
          </a:bodyPr>
          <a:lstStyle/>
          <a:p>
            <a:r>
              <a:rPr lang="en-US" sz="1800" dirty="0"/>
              <a:t>Figure 3.</a:t>
            </a:r>
            <a:endParaRPr lang="en-GB" sz="1800" dirty="0"/>
          </a:p>
        </p:txBody>
      </p:sp>
    </p:spTree>
    <p:extLst>
      <p:ext uri="{BB962C8B-B14F-4D97-AF65-F5344CB8AC3E}">
        <p14:creationId xmlns:p14="http://schemas.microsoft.com/office/powerpoint/2010/main" val="103272724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0976BE2190FCE7488A1B0A63909FB6D9" ma:contentTypeVersion="11" ma:contentTypeDescription="Create a new document." ma:contentTypeScope="" ma:versionID="1f9d0bc7b0e577c4f85fa9ff4f0f63e9">
  <xsd:schema xmlns:xsd="http://www.w3.org/2001/XMLSchema" xmlns:xs="http://www.w3.org/2001/XMLSchema" xmlns:p="http://schemas.microsoft.com/office/2006/metadata/properties" xmlns:ns3="edbf9fe2-eb7e-429e-8af3-87d9664b8ad0" xmlns:ns4="e09bcaf6-7e56-4537-8119-affe38ca28ab" targetNamespace="http://schemas.microsoft.com/office/2006/metadata/properties" ma:root="true" ma:fieldsID="536203a2f1e75c4442bea457afbfb4a4" ns3:_="" ns4:_="">
    <xsd:import namespace="edbf9fe2-eb7e-429e-8af3-87d9664b8ad0"/>
    <xsd:import namespace="e09bcaf6-7e56-4537-8119-affe38ca28ab"/>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OCR" minOccurs="0"/>
                <xsd:element ref="ns4:SharedWithUsers" minOccurs="0"/>
                <xsd:element ref="ns4:SharedWithDetails" minOccurs="0"/>
                <xsd:element ref="ns4:SharingHintHash" minOccurs="0"/>
                <xsd:element ref="ns3:MediaServiceAutoKeyPoints" minOccurs="0"/>
                <xsd:element ref="ns3:MediaServiceKeyPoints" minOccurs="0"/>
                <xsd:element ref="ns3:MediaServiceGenerationTime" minOccurs="0"/>
                <xsd:element ref="ns3:MediaServiceEventHashCode"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dbf9fe2-eb7e-429e-8af3-87d9664b8ad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AutoKeyPoints" ma:index="15" nillable="true" ma:displayName="MediaServiceAutoKeyPoints" ma:hidden="true" ma:internalName="MediaServiceAutoKeyPoints" ma:readOnly="true">
      <xsd:simpleType>
        <xsd:restriction base="dms:Note"/>
      </xsd:simpleType>
    </xsd:element>
    <xsd:element name="MediaServiceKeyPoints" ma:index="16" nillable="true" ma:displayName="KeyPoints" ma:internalName="MediaServiceKeyPoints" ma:readOnly="true">
      <xsd:simpleType>
        <xsd:restriction base="dms:Note">
          <xsd:maxLength value="255"/>
        </xsd:restriction>
      </xsd:simpleType>
    </xsd:element>
    <xsd:element name="MediaServiceGenerationTime" ma:index="17" nillable="true" ma:displayName="MediaServiceGenerationTime" ma:hidden="true" ma:internalName="MediaServiceGenerationTime" ma:readOnly="true">
      <xsd:simpleType>
        <xsd:restriction base="dms:Text"/>
      </xsd:simpleType>
    </xsd:element>
    <xsd:element name="MediaServiceEventHashCode" ma:index="18" nillable="true" ma:displayName="MediaServiceEventHashCode" ma:hidden="true" ma:internalName="MediaServiceEventHashCode"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e09bcaf6-7e56-4537-8119-affe38ca28a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5D1DC1B5-1AC7-4CAF-997F-C4E7EABF1748}">
  <ds:schemaRefs>
    <ds:schemaRef ds:uri="edbf9fe2-eb7e-429e-8af3-87d9664b8ad0"/>
    <ds:schemaRef ds:uri="http://purl.org/dc/elements/1.1/"/>
    <ds:schemaRef ds:uri="http://schemas.microsoft.com/office/2006/metadata/properties"/>
    <ds:schemaRef ds:uri="http://schemas.openxmlformats.org/package/2006/metadata/core-properties"/>
    <ds:schemaRef ds:uri="http://schemas.microsoft.com/office/infopath/2007/PartnerControls"/>
    <ds:schemaRef ds:uri="http://purl.org/dc/terms/"/>
    <ds:schemaRef ds:uri="http://schemas.microsoft.com/office/2006/documentManagement/types"/>
    <ds:schemaRef ds:uri="e09bcaf6-7e56-4537-8119-affe38ca28ab"/>
    <ds:schemaRef ds:uri="http://www.w3.org/XML/1998/namespace"/>
    <ds:schemaRef ds:uri="http://purl.org/dc/dcmitype/"/>
  </ds:schemaRefs>
</ds:datastoreItem>
</file>

<file path=customXml/itemProps2.xml><?xml version="1.0" encoding="utf-8"?>
<ds:datastoreItem xmlns:ds="http://schemas.openxmlformats.org/officeDocument/2006/customXml" ds:itemID="{39D6BA94-16EC-4E74-A5E3-C2BAEEFCCF47}">
  <ds:schemaRefs>
    <ds:schemaRef ds:uri="http://schemas.microsoft.com/sharepoint/v3/contenttype/forms"/>
  </ds:schemaRefs>
</ds:datastoreItem>
</file>

<file path=customXml/itemProps3.xml><?xml version="1.0" encoding="utf-8"?>
<ds:datastoreItem xmlns:ds="http://schemas.openxmlformats.org/officeDocument/2006/customXml" ds:itemID="{8ED086A7-87EF-4C14-8F06-4286DE596389}">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dbf9fe2-eb7e-429e-8af3-87d9664b8ad0"/>
    <ds:schemaRef ds:uri="e09bcaf6-7e56-4537-8119-affe38ca28a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emplate>Office Theme</Template>
  <TotalTime>490</TotalTime>
  <Words>1057</Words>
  <Application>Microsoft Office PowerPoint</Application>
  <PresentationFormat>Custom</PresentationFormat>
  <Paragraphs>38</Paragraphs>
  <Slides>1</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vt:i4>
      </vt:variant>
    </vt:vector>
  </HeadingPairs>
  <TitlesOfParts>
    <vt:vector size="8" baseType="lpstr">
      <vt:lpstr>MS PGothic</vt:lpstr>
      <vt:lpstr>MS PGothic</vt:lpstr>
      <vt:lpstr>Arial</vt:lpstr>
      <vt:lpstr>Calibri</vt:lpstr>
      <vt:lpstr>Calibri Light</vt:lpstr>
      <vt:lpstr>Georgia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Graham Howe</dc:creator>
  <cp:lastModifiedBy>Evan Morcom (1802426)</cp:lastModifiedBy>
  <cp:revision>30</cp:revision>
  <dcterms:created xsi:type="dcterms:W3CDTF">2016-02-25T08:27:32Z</dcterms:created>
  <dcterms:modified xsi:type="dcterms:W3CDTF">2020-02-24T15:10:52Z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0x0101000976BE2190FCE7488A1B0A63909FB6D9</vt:lpwstr>
  </property>
</Properties>
</file>