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065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0F6221-A360-95C3-CAA6-2154D2A145F2}" v="2" dt="2024-11-07T12:04:13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A32BF-5339-471A-9071-27ACFB4726EA}" type="datetimeFigureOut">
              <a:t>1/27/2025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F3598-5E57-4584-9685-2192A98827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15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057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908743" y="170746"/>
            <a:ext cx="4375580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  </a:t>
            </a:r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Lesson Plan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/>
        </p:nvGraphicFramePr>
        <p:xfrm>
          <a:off x="157046" y="883617"/>
          <a:ext cx="11887198" cy="509262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00425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4237463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4249310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81877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 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Experience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 the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lesson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1952474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 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knowledge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Geirfa allweddol / Ffocws iaith:</a:t>
                      </a:r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vocabulary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/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Gweithgareddau Addysgu a Dysgu: 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Activities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23213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</a:t>
                      </a:r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3811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5</cp:revision>
  <dcterms:created xsi:type="dcterms:W3CDTF">2013-07-15T20:26:40Z</dcterms:created>
  <dcterms:modified xsi:type="dcterms:W3CDTF">2025-01-27T15:23:42Z</dcterms:modified>
</cp:coreProperties>
</file>