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9" r:id="rId5"/>
    <p:sldId id="261" r:id="rId6"/>
    <p:sldId id="258" r:id="rId7"/>
    <p:sldId id="260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5474" autoAdjust="0"/>
  </p:normalViewPr>
  <p:slideViewPr>
    <p:cSldViewPr snapToGrid="0">
      <p:cViewPr>
        <p:scale>
          <a:sx n="88" d="100"/>
          <a:sy n="88" d="100"/>
        </p:scale>
        <p:origin x="6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Customers feedback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Satisfied</c:v>
                </c:pt>
                <c:pt idx="1">
                  <c:v>Neutral</c:v>
                </c:pt>
                <c:pt idx="2">
                  <c:v>Not satisfied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46</c:v>
                </c:pt>
                <c:pt idx="1">
                  <c:v>18</c:v>
                </c:pt>
                <c:pt idx="2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BB8-45A5-8694-933F3A896E6C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0A7D5-201C-9F34-D21D-D8127572AB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04F729-D60E-20E8-1BE4-1D66C994E0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553E2-48FC-D8F1-EC96-8EE0AE521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88BBB-5436-1CF6-A726-9ECB2E771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241B1-0985-510A-E86F-F65B89170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65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46942-8EB9-7FFA-35D0-EAD123B96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C3F80-B265-C923-DB67-FDFDDC0C1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16A05-ADF8-F414-5E85-979AFFC5C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F19D4-0074-AE53-093E-97E226D91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E240D-29B8-6809-0598-75B215201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51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D4731-6D19-2AB8-79AA-2EE3C690F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A9D750-3A2B-C4CA-5EA0-3E47189B09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B33CF9-4A0C-E738-4940-F23C713E4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A5A4C-4775-C294-9E95-2739D8B98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D3615-0DFA-9EF8-EF57-4B4927ED8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071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D0877-D890-0DA2-A3F4-574B34FFF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90328-D5D9-104A-8529-8CFC969B5D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D323E4-6F4A-641B-B094-026C561E3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DA5B46-777E-12CA-D026-7A88F3192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B87F29-637C-099A-5391-C6EEC2953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5114C-69AF-19D1-7958-82D96147E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22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BBBBD-8B38-0B0D-0287-65785AC15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A504E-331B-A218-052D-47B640C422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ABAE58-DB6F-4BFD-7144-F7EEF37526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50FD8-CAD4-49D2-FCF3-85968A74A1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BA7CA9-3E2C-689A-FE12-2C89D41544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313BC7-88D7-112B-4F4C-B5CD0CF5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7260A2-9B78-E8B0-EB58-62D000818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6A57E9-81DB-4EF8-4E3D-E9F7ADA4B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73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B3E96-7BAA-1B9E-830C-140546ABC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2DEAD7-3E8C-D94D-F086-2539767CD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CFF361-BB6A-842C-5BAE-5FD3CC82E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A2C08D-0BC9-EAA0-4438-59DD0F0BD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04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DA1B46-FA67-117F-FEED-3AF49954A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75EE7B-C2C0-7DDD-DCCB-439CD4808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C7D5C4-FEB5-2D54-0261-599958049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465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49A4E-7A27-0DDD-9451-1FA060F36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A56AA-4B9E-67EA-94A2-6ADD433DB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1FF975-D627-3CB1-04CE-9D0BC2D05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8A7191-70E9-E132-41BF-A88E248D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0F43B-0584-39F9-62D8-CECD914C7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6DF1FB-F4EC-966C-BE3E-6A2BDB168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018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9C4CF-5198-9F55-2552-A176EA16C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E1C251-8E00-76B7-5B63-17FAE166B5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A5F94F-E4F7-D1D8-DFC4-DDC107019E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272DA-FB90-4ED0-926D-8D70D89A8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B79FFB-5C67-143D-F73E-4ADA9B302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E30BBF-6F58-5D96-0595-88FE74669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11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AC99F-C820-FDE1-CCDE-251150F87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C97490-3D0A-5082-CC83-4A8962AFB3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E56B65-FCE8-6457-BF1F-D732E7D2D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8AF226-9501-6B0D-554F-52257A516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D84A0-6944-B5A5-37D6-CF26195E2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66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32FA7A-FC13-427E-2FCC-0039F18E7B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73518-E91D-4FF1-C54F-1276E48C5A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C2967-039A-4C67-D976-F5F7C1D03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F6B1E-AECF-C387-1212-155CD183C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EC4491-8368-8F1B-79A7-79FDA3331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154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3DEF41-72D8-4676-CD2E-E953F1EB8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96A406-39C9-C8D8-3D38-D922ADC1B9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36E1C-BFFB-6A7E-B116-5BDF7876CF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2E6538-7CCC-417B-9860-49569A5999A8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114C8-4CCE-C680-E3DB-E42D1A727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010A3B-2024-1164-030A-85C7238DF3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1C67DA-7C40-4019-BA90-2C761B168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445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E3A1D-2C85-1487-35B9-78234D508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River fitness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8" name="Graphic 67" descr="Running">
            <a:extLst>
              <a:ext uri="{FF2B5EF4-FFF2-40B4-BE49-F238E27FC236}">
                <a16:creationId xmlns:a16="http://schemas.microsoft.com/office/drawing/2014/main" id="{D5B53246-F8A9-84B9-B1AE-11417570FBB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486400" y="640080"/>
            <a:ext cx="5550408" cy="55504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2052F4-4EAE-AD6F-2B9A-5A4952BBA15B}"/>
              </a:ext>
            </a:extLst>
          </p:cNvPr>
          <p:cNvSpPr txBox="1"/>
          <p:nvPr/>
        </p:nvSpPr>
        <p:spPr>
          <a:xfrm>
            <a:off x="3020774" y="442635"/>
            <a:ext cx="1828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Scenario 2</a:t>
            </a:r>
          </a:p>
          <a:p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Hamid Nawaz</a:t>
            </a:r>
          </a:p>
          <a:p>
            <a:r>
              <a:rPr lang="en-US" sz="2400" b="1" dirty="0"/>
              <a:t>2545873</a:t>
            </a:r>
            <a:endParaRPr lang="en-US" sz="24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9951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Chart 16">
            <a:extLst>
              <a:ext uri="{FF2B5EF4-FFF2-40B4-BE49-F238E27FC236}">
                <a16:creationId xmlns:a16="http://schemas.microsoft.com/office/drawing/2014/main" id="{8956B0B0-6A50-A676-BFB8-D1E9C88A03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5376722"/>
              </p:ext>
            </p:extLst>
          </p:nvPr>
        </p:nvGraphicFramePr>
        <p:xfrm>
          <a:off x="2405742" y="719666"/>
          <a:ext cx="7754257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58CBB769-97A2-D25E-D3D5-22D8B3336AC9}"/>
              </a:ext>
            </a:extLst>
          </p:cNvPr>
          <p:cNvSpPr txBox="1"/>
          <p:nvPr/>
        </p:nvSpPr>
        <p:spPr>
          <a:xfrm>
            <a:off x="462643" y="719666"/>
            <a:ext cx="19431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chart shows that most customers were satisfied with the river fitness. A small number were </a:t>
            </a:r>
            <a:r>
              <a:rPr lang="en-US" dirty="0" err="1"/>
              <a:t>netural</a:t>
            </a:r>
            <a:r>
              <a:rPr lang="en-US" dirty="0"/>
              <a:t> or not satisfied, showing overall positive feedback.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440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446D7-8A49-9E3D-FCCD-A5D388A94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4435"/>
            <a:ext cx="10515600" cy="676329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sz="4500" b="1" dirty="0"/>
              <a:t>Decision &amp; Iteration Log</a:t>
            </a:r>
          </a:p>
          <a:p>
            <a:pPr marL="0" indent="0">
              <a:buNone/>
            </a:pPr>
            <a:r>
              <a:rPr lang="en-US" b="1" dirty="0"/>
              <a:t>1. why I choose my tool</a:t>
            </a:r>
          </a:p>
          <a:p>
            <a:pPr marL="0" indent="0">
              <a:buNone/>
            </a:pPr>
            <a:r>
              <a:rPr lang="en-US" sz="2000" dirty="0"/>
              <a:t> I choose Microsoft </a:t>
            </a:r>
            <a:r>
              <a:rPr lang="en-US" sz="2000" dirty="0" err="1"/>
              <a:t>powerpoint</a:t>
            </a:r>
            <a:r>
              <a:rPr lang="en-US" sz="2000" dirty="0"/>
              <a:t> because it is easy to use. It helps me present my work in a clear and simple way. I can use slides headings, and picture. I also looked at the UWTSD digital skills website which gave me ideas on how to make a good presentation. </a:t>
            </a:r>
            <a:r>
              <a:rPr lang="en-US" sz="2000" dirty="0" err="1"/>
              <a:t>Reserch</a:t>
            </a:r>
            <a:r>
              <a:rPr lang="en-US" sz="2000" dirty="0"/>
              <a:t> shows that good </a:t>
            </a:r>
            <a:r>
              <a:rPr lang="en-US" sz="2000" dirty="0" err="1"/>
              <a:t>powerpoint</a:t>
            </a:r>
            <a:r>
              <a:rPr lang="en-US" sz="2000" dirty="0"/>
              <a:t> slide design can make information clearer and improve the presentation(LeFebvre et al, 2022).</a:t>
            </a:r>
          </a:p>
          <a:p>
            <a:pPr marL="0" indent="0">
              <a:buNone/>
            </a:pPr>
            <a:r>
              <a:rPr lang="en-US" sz="2000" b="1" dirty="0"/>
              <a:t>2. what information I used.</a:t>
            </a:r>
          </a:p>
          <a:p>
            <a:pPr marL="0" indent="0">
              <a:buNone/>
            </a:pPr>
            <a:r>
              <a:rPr lang="en-US" sz="2000" dirty="0"/>
              <a:t>  I used the customer feedback results from the river fitness survey. The survey had three categories , satisfied, neutral and not satisfied. I counted the number of response in each category and included them in my presentation. I also created one simple chart to show the results clearly. I only used the information given in the assessment and did not add any extra dat. I checked the survey results carefully before adding them to my presentation was accurate and easy to understand.</a:t>
            </a:r>
          </a:p>
          <a:p>
            <a:pPr marL="0" indent="0">
              <a:buNone/>
            </a:pPr>
            <a:r>
              <a:rPr lang="en-US" sz="2000" b="1" dirty="0"/>
              <a:t>3. how I created my artefact</a:t>
            </a:r>
          </a:p>
          <a:p>
            <a:pPr marL="0" indent="0">
              <a:buNone/>
            </a:pPr>
            <a:r>
              <a:rPr lang="en-US" sz="2000" dirty="0"/>
              <a:t> first I opened Microsoft </a:t>
            </a:r>
            <a:r>
              <a:rPr lang="en-US" sz="2000" dirty="0" err="1"/>
              <a:t>powerpoint</a:t>
            </a:r>
            <a:r>
              <a:rPr lang="en-US" sz="2000" dirty="0"/>
              <a:t> and created a new presentation. I chose a simple design because it looked clear and professional. Then I added a title </a:t>
            </a:r>
            <a:r>
              <a:rPr lang="en-US" sz="2000" dirty="0" err="1"/>
              <a:t>slode</a:t>
            </a:r>
            <a:r>
              <a:rPr lang="en-US" sz="2000" dirty="0"/>
              <a:t> with the name of the task. After that I created </a:t>
            </a:r>
            <a:r>
              <a:rPr lang="en-US" sz="2000" dirty="0" err="1"/>
              <a:t>snother</a:t>
            </a:r>
            <a:r>
              <a:rPr lang="en-US" sz="2000" dirty="0"/>
              <a:t> slide to show the </a:t>
            </a:r>
            <a:r>
              <a:rPr lang="en-US" sz="2000" dirty="0" err="1"/>
              <a:t>the</a:t>
            </a:r>
            <a:r>
              <a:rPr lang="en-US" sz="2000" dirty="0"/>
              <a:t> customer feedback results I added the numbers of response for each category and insert a simple bar chart to display the </a:t>
            </a:r>
            <a:r>
              <a:rPr lang="en-US" sz="2000" dirty="0" err="1"/>
              <a:t>information.i</a:t>
            </a:r>
            <a:r>
              <a:rPr lang="en-US" sz="2000" dirty="0"/>
              <a:t> used clear headings, bullet points and readable font. Finally I checked the spelling and </a:t>
            </a:r>
            <a:r>
              <a:rPr lang="en-US" sz="2000" dirty="0" err="1"/>
              <a:t>everytghing</a:t>
            </a:r>
            <a:r>
              <a:rPr lang="en-US" sz="2000" dirty="0"/>
              <a:t> is good before summited it.</a:t>
            </a:r>
          </a:p>
          <a:p>
            <a:pPr marL="0" indent="0">
              <a:buNone/>
            </a:pPr>
            <a:r>
              <a:rPr lang="en-US" sz="2000" b="1" dirty="0"/>
              <a:t>4. What change I made</a:t>
            </a:r>
          </a:p>
          <a:p>
            <a:pPr marL="0" indent="0">
              <a:buNone/>
            </a:pPr>
            <a:r>
              <a:rPr lang="en-US" sz="2000" dirty="0"/>
              <a:t> I made some changes while creating my presentation loke some slides had too much writing, so I made the text shorter. I tried different </a:t>
            </a:r>
            <a:r>
              <a:rPr lang="en-US" sz="2000" dirty="0" err="1"/>
              <a:t>colours</a:t>
            </a:r>
            <a:r>
              <a:rPr lang="en-US" sz="2000" dirty="0"/>
              <a:t> and I made some headings big and then use normal words text. I also removed some extra picture from my presentation to make it clear.</a:t>
            </a:r>
          </a:p>
          <a:p>
            <a:pPr marL="0" indent="0">
              <a:buNone/>
            </a:pPr>
            <a:r>
              <a:rPr lang="en-US" sz="2000" b="1" dirty="0"/>
              <a:t>5.Feedback I used</a:t>
            </a:r>
          </a:p>
          <a:p>
            <a:pPr marL="0" indent="0">
              <a:buNone/>
            </a:pPr>
            <a:r>
              <a:rPr lang="en-US" sz="2000" dirty="0"/>
              <a:t>I asked my classmate to check my work and get help to make it more effective than I correct some spelling mistake and after all checks  I submitted the </a:t>
            </a:r>
            <a:r>
              <a:rPr lang="en-US" sz="2000" dirty="0" err="1"/>
              <a:t>assingments</a:t>
            </a:r>
            <a:r>
              <a:rPr lang="en-US" sz="2000" dirty="0"/>
              <a:t> as feedback help me to improve my work and made it easier to understand.</a:t>
            </a:r>
          </a:p>
          <a:p>
            <a:endParaRPr lang="en-US" sz="2000" dirty="0"/>
          </a:p>
          <a:p>
            <a:r>
              <a:rPr lang="en-US" sz="2000" b="1" dirty="0"/>
              <a:t>                       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319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19D1E-1E41-890B-716E-25F831C6C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14" y="244930"/>
            <a:ext cx="11174186" cy="5932034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 6.</a:t>
            </a:r>
            <a:r>
              <a:rPr lang="en-US" sz="2400" b="1" dirty="0"/>
              <a:t>Final explanation</a:t>
            </a:r>
          </a:p>
          <a:p>
            <a:pPr marL="0" indent="0">
              <a:buNone/>
            </a:pPr>
            <a:r>
              <a:rPr lang="en-GB" sz="2000" dirty="0"/>
              <a:t>I am with my final PowerPoint presentation because it is simple, clear and well organised. It shows the river fitness customer feedback in an easy way using text and a chart. I learned how to organise information, create slides and present survey results clearly. This task is also improved my </a:t>
            </a:r>
            <a:r>
              <a:rPr lang="en-GB" sz="2000" dirty="0" err="1"/>
              <a:t>poerpoint</a:t>
            </a:r>
            <a:r>
              <a:rPr lang="en-GB" sz="2000" dirty="0"/>
              <a:t> skills and my confidence in using digital tools. If I completed the task again, I would add more design features and improve the layout even more. Overall </a:t>
            </a:r>
            <a:r>
              <a:rPr lang="en-GB" sz="2000" dirty="0" err="1"/>
              <a:t>powerpoint</a:t>
            </a:r>
            <a:r>
              <a:rPr lang="en-GB" sz="2000" dirty="0"/>
              <a:t> was the right tool because it helped me create a clear summary for the manager.</a:t>
            </a:r>
          </a:p>
        </p:txBody>
      </p:sp>
    </p:spTree>
    <p:extLst>
      <p:ext uri="{BB962C8B-B14F-4D97-AF65-F5344CB8AC3E}">
        <p14:creationId xmlns:p14="http://schemas.microsoft.com/office/powerpoint/2010/main" val="1213833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84852-4B8F-8F4B-BE86-0B2F2C2D5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778375"/>
          </a:xfrm>
        </p:spPr>
        <p:txBody>
          <a:bodyPr>
            <a:normAutofit/>
          </a:bodyPr>
          <a:lstStyle/>
          <a:p>
            <a:r>
              <a:rPr lang="en-US" sz="2400" dirty="0"/>
              <a:t>Reference</a:t>
            </a:r>
            <a:br>
              <a:rPr lang="en-US" sz="2400" dirty="0"/>
            </a:br>
            <a:r>
              <a:rPr lang="en-US" sz="2400" dirty="0"/>
              <a:t>LeFebvre, l., parsons, M., Entwistle, c., Boyd, R. and Allen, M. 2022) Rethinking </a:t>
            </a:r>
            <a:r>
              <a:rPr lang="en-US" sz="2400" dirty="0" err="1"/>
              <a:t>powerpoint</a:t>
            </a:r>
            <a:r>
              <a:rPr lang="en-US" sz="2400" dirty="0"/>
              <a:t> slide design for multimedia learning ,;</a:t>
            </a:r>
            <a:r>
              <a:rPr lang="en-US" sz="2400" dirty="0" err="1"/>
              <a:t>jouranal</a:t>
            </a:r>
            <a:r>
              <a:rPr lang="en-US" sz="2400" dirty="0"/>
              <a:t> of Educational </a:t>
            </a:r>
            <a:r>
              <a:rPr lang="en-US" sz="2400" dirty="0" err="1"/>
              <a:t>Technologyy</a:t>
            </a:r>
            <a:r>
              <a:rPr lang="en-US" sz="2400" dirty="0"/>
              <a:t> system, 50(4), pp.503-520.</a:t>
            </a:r>
            <a:br>
              <a:rPr lang="en-US" sz="2400" dirty="0"/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D3497-6263-22B1-1722-F56B274D5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751114"/>
            <a:ext cx="10515600" cy="5616349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5660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B5D19D5245B9409983EC810C9067F8" ma:contentTypeVersion="4" ma:contentTypeDescription="Create a new document." ma:contentTypeScope="" ma:versionID="bc5f200e5227dd4db818e1ed85b3ea2b">
  <xsd:schema xmlns:xsd="http://www.w3.org/2001/XMLSchema" xmlns:xs="http://www.w3.org/2001/XMLSchema" xmlns:p="http://schemas.microsoft.com/office/2006/metadata/properties" xmlns:ns3="b8a14efc-8158-4062-9bc8-f81230b4ef5c" targetNamespace="http://schemas.microsoft.com/office/2006/metadata/properties" ma:root="true" ma:fieldsID="1320b3c746102909d7c9b0624059fb50" ns3:_="">
    <xsd:import namespace="b8a14efc-8158-4062-9bc8-f81230b4ef5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8a14efc-8158-4062-9bc8-f81230b4ef5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CABE6BD-5130-4F82-9B70-7125881B64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6BDD5BB-632F-40CE-B251-27DD0E63CE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8a14efc-8158-4062-9bc8-f81230b4ef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1962EC7-9196-4EE9-94C4-45A37B0A6149}">
  <ds:schemaRefs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elements/1.1/"/>
    <ds:schemaRef ds:uri="b8a14efc-8158-4062-9bc8-f81230b4ef5c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5889</TotalTime>
  <Words>589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     River fitness</vt:lpstr>
      <vt:lpstr>PowerPoint Presentation</vt:lpstr>
      <vt:lpstr>PowerPoint Presentation</vt:lpstr>
      <vt:lpstr>PowerPoint Presentation</vt:lpstr>
      <vt:lpstr>Reference LeFebvre, l., parsons, M., Entwistle, c., Boyd, R. and Allen, M. 2022) Rethinking powerpoint slide design for multimedia learning ,;jouranal of Educational Technologyy system, 50(4), pp.503-520.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Hamid Nawaz (2545873)</dc:creator>
  <cp:lastModifiedBy>Hamid Nawaz (2545873)</cp:lastModifiedBy>
  <cp:revision>2</cp:revision>
  <dcterms:created xsi:type="dcterms:W3CDTF">2026-07-18T14:59:50Z</dcterms:created>
  <dcterms:modified xsi:type="dcterms:W3CDTF">2026-07-25T15:04:09Z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0x010100AFB5D19D5245B9409983EC810C9067F8</vt:lpwstr>
  </property>
</Properties>
</file>