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54"/>
  </p:notesMasterIdLst>
  <p:sldIdLst>
    <p:sldId id="258" r:id="rId6"/>
    <p:sldId id="263" r:id="rId7"/>
    <p:sldId id="297" r:id="rId8"/>
    <p:sldId id="298" r:id="rId9"/>
    <p:sldId id="299" r:id="rId10"/>
    <p:sldId id="300" r:id="rId11"/>
    <p:sldId id="301" r:id="rId12"/>
    <p:sldId id="302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  <p:sldId id="319" r:id="rId29"/>
    <p:sldId id="321" r:id="rId30"/>
    <p:sldId id="322" r:id="rId31"/>
    <p:sldId id="320" r:id="rId32"/>
    <p:sldId id="323" r:id="rId33"/>
    <p:sldId id="324" r:id="rId34"/>
    <p:sldId id="325" r:id="rId35"/>
    <p:sldId id="279" r:id="rId36"/>
    <p:sldId id="280" r:id="rId37"/>
    <p:sldId id="281" r:id="rId38"/>
    <p:sldId id="282" r:id="rId39"/>
    <p:sldId id="283" r:id="rId40"/>
    <p:sldId id="284" r:id="rId41"/>
    <p:sldId id="285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  <p:sldId id="295" r:id="rId52"/>
    <p:sldId id="296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131945-8496-401D-80D5-63F05864EC7F}" v="67" dt="2025-12-09T17:02:44.2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82" d="100"/>
          <a:sy n="82" d="100"/>
        </p:scale>
        <p:origin x="54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theme" Target="theme/theme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undo custSel addSld delSld modSld sldOrd">
      <pc:chgData name="Ebad Banissi" userId="46ce2bb489724496" providerId="LiveId" clId="{00C2EBFC-F7A4-4F9D-811A-7E1AEC1E73C0}" dt="2025-12-10T22:17:27.927" v="281" actId="2696"/>
      <pc:docMkLst>
        <pc:docMk/>
      </pc:docMkLst>
      <pc:sldChg chg="addSp modSp mod">
        <pc:chgData name="Ebad Banissi" userId="46ce2bb489724496" providerId="LiveId" clId="{00C2EBFC-F7A4-4F9D-811A-7E1AEC1E73C0}" dt="2025-12-09T15:22:02.707" v="16" actId="14100"/>
        <pc:sldMkLst>
          <pc:docMk/>
          <pc:sldMk cId="675937917" sldId="263"/>
        </pc:sldMkLst>
        <pc:spChg chg="mod">
          <ac:chgData name="Ebad Banissi" userId="46ce2bb489724496" providerId="LiveId" clId="{00C2EBFC-F7A4-4F9D-811A-7E1AEC1E73C0}" dt="2025-12-09T15:20:14.143" v="5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Ebad Banissi" userId="46ce2bb489724496" providerId="LiveId" clId="{00C2EBFC-F7A4-4F9D-811A-7E1AEC1E73C0}" dt="2025-12-09T15:22:02.707" v="16" actId="14100"/>
          <ac:spMkLst>
            <pc:docMk/>
            <pc:sldMk cId="675937917" sldId="263"/>
            <ac:spMk id="3" creationId="{362B371C-EBE1-213F-C23F-EAC2867DAF8C}"/>
          </ac:spMkLst>
        </pc:spChg>
        <pc:spChg chg="add">
          <ac:chgData name="Ebad Banissi" userId="46ce2bb489724496" providerId="LiveId" clId="{00C2EBFC-F7A4-4F9D-811A-7E1AEC1E73C0}" dt="2025-12-09T15:20:49.425" v="7"/>
          <ac:spMkLst>
            <pc:docMk/>
            <pc:sldMk cId="675937917" sldId="263"/>
            <ac:spMk id="4" creationId="{2F115E3F-5CD4-6B3F-18FB-4EB97AB69AD6}"/>
          </ac:spMkLst>
        </pc:spChg>
      </pc:sldChg>
      <pc:sldChg chg="ord">
        <pc:chgData name="Ebad Banissi" userId="46ce2bb489724496" providerId="LiveId" clId="{00C2EBFC-F7A4-4F9D-811A-7E1AEC1E73C0}" dt="2025-12-09T15:28:48.817" v="48"/>
        <pc:sldMkLst>
          <pc:docMk/>
          <pc:sldMk cId="822209668" sldId="279"/>
        </pc:sldMkLst>
      </pc:sldChg>
      <pc:sldChg chg="add">
        <pc:chgData name="Ebad Banissi" userId="46ce2bb489724496" providerId="LiveId" clId="{00C2EBFC-F7A4-4F9D-811A-7E1AEC1E73C0}" dt="2025-12-09T15:20:36.042" v="6" actId="2890"/>
        <pc:sldMkLst>
          <pc:docMk/>
          <pc:sldMk cId="406118203" sldId="297"/>
        </pc:sldMkLst>
      </pc:sldChg>
      <pc:sldChg chg="addSp modSp new mod">
        <pc:chgData name="Ebad Banissi" userId="46ce2bb489724496" providerId="LiveId" clId="{00C2EBFC-F7A4-4F9D-811A-7E1AEC1E73C0}" dt="2025-12-09T15:27:46.118" v="44" actId="20577"/>
        <pc:sldMkLst>
          <pc:docMk/>
          <pc:sldMk cId="4231419316" sldId="298"/>
        </pc:sldMkLst>
        <pc:spChg chg="mod">
          <ac:chgData name="Ebad Banissi" userId="46ce2bb489724496" providerId="LiveId" clId="{00C2EBFC-F7A4-4F9D-811A-7E1AEC1E73C0}" dt="2025-12-09T15:24:53.669" v="22" actId="20577"/>
          <ac:spMkLst>
            <pc:docMk/>
            <pc:sldMk cId="4231419316" sldId="298"/>
            <ac:spMk id="2" creationId="{737193FE-938C-6742-B510-BBB5819B04DD}"/>
          </ac:spMkLst>
        </pc:spChg>
        <pc:spChg chg="mod">
          <ac:chgData name="Ebad Banissi" userId="46ce2bb489724496" providerId="LiveId" clId="{00C2EBFC-F7A4-4F9D-811A-7E1AEC1E73C0}" dt="2025-12-09T15:27:46.118" v="44" actId="20577"/>
          <ac:spMkLst>
            <pc:docMk/>
            <pc:sldMk cId="4231419316" sldId="298"/>
            <ac:spMk id="3" creationId="{3C01B299-1CF2-DE37-C8B1-B543ADC7E13F}"/>
          </ac:spMkLst>
        </pc:spChg>
        <pc:spChg chg="add">
          <ac:chgData name="Ebad Banissi" userId="46ce2bb489724496" providerId="LiveId" clId="{00C2EBFC-F7A4-4F9D-811A-7E1AEC1E73C0}" dt="2025-12-09T15:25:55.120" v="28"/>
          <ac:spMkLst>
            <pc:docMk/>
            <pc:sldMk cId="4231419316" sldId="298"/>
            <ac:spMk id="4" creationId="{2AC21898-83E4-0BF4-5C2D-2F78225DAD11}"/>
          </ac:spMkLst>
        </pc:spChg>
      </pc:sldChg>
      <pc:sldChg chg="addSp delSp modSp new mod">
        <pc:chgData name="Ebad Banissi" userId="46ce2bb489724496" providerId="LiveId" clId="{00C2EBFC-F7A4-4F9D-811A-7E1AEC1E73C0}" dt="2025-12-09T15:36:41.225" v="111" actId="20577"/>
        <pc:sldMkLst>
          <pc:docMk/>
          <pc:sldMk cId="3120994034" sldId="299"/>
        </pc:sldMkLst>
        <pc:spChg chg="mod">
          <ac:chgData name="Ebad Banissi" userId="46ce2bb489724496" providerId="LiveId" clId="{00C2EBFC-F7A4-4F9D-811A-7E1AEC1E73C0}" dt="2025-12-09T15:36:41.225" v="111" actId="20577"/>
          <ac:spMkLst>
            <pc:docMk/>
            <pc:sldMk cId="3120994034" sldId="299"/>
            <ac:spMk id="2" creationId="{60200923-D4A5-1DEA-70EE-606DF78FD68B}"/>
          </ac:spMkLst>
        </pc:spChg>
        <pc:spChg chg="add del">
          <ac:chgData name="Ebad Banissi" userId="46ce2bb489724496" providerId="LiveId" clId="{00C2EBFC-F7A4-4F9D-811A-7E1AEC1E73C0}" dt="2025-12-09T15:30:39.910" v="69" actId="478"/>
          <ac:spMkLst>
            <pc:docMk/>
            <pc:sldMk cId="3120994034" sldId="299"/>
            <ac:spMk id="3" creationId="{A122A9F5-3954-ED7E-FB4E-0D771A7B58CE}"/>
          </ac:spMkLst>
        </pc:spChg>
        <pc:spChg chg="add del mod">
          <ac:chgData name="Ebad Banissi" userId="46ce2bb489724496" providerId="LiveId" clId="{00C2EBFC-F7A4-4F9D-811A-7E1AEC1E73C0}" dt="2025-12-09T15:35:02.427" v="99" actId="21"/>
          <ac:spMkLst>
            <pc:docMk/>
            <pc:sldMk cId="3120994034" sldId="299"/>
            <ac:spMk id="21" creationId="{0D7180F4-8841-AF55-4CCE-363E78D07B1A}"/>
          </ac:spMkLst>
        </pc:spChg>
        <pc:graphicFrameChg chg="add mod">
          <ac:chgData name="Ebad Banissi" userId="46ce2bb489724496" providerId="LiveId" clId="{00C2EBFC-F7A4-4F9D-811A-7E1AEC1E73C0}" dt="2025-12-09T15:30:05.838" v="60"/>
          <ac:graphicFrameMkLst>
            <pc:docMk/>
            <pc:sldMk cId="3120994034" sldId="299"/>
            <ac:graphicFrameMk id="4" creationId="{4739B862-31E8-6B68-9567-088E92BD83FC}"/>
          </ac:graphicFrameMkLst>
        </pc:graphicFrameChg>
        <pc:graphicFrameChg chg="add mod">
          <ac:chgData name="Ebad Banissi" userId="46ce2bb489724496" providerId="LiveId" clId="{00C2EBFC-F7A4-4F9D-811A-7E1AEC1E73C0}" dt="2025-12-09T15:29:51.061" v="55"/>
          <ac:graphicFrameMkLst>
            <pc:docMk/>
            <pc:sldMk cId="3120994034" sldId="299"/>
            <ac:graphicFrameMk id="5" creationId="{C3A14C3C-4034-F335-3316-6A6DAF7EBB46}"/>
          </ac:graphicFrameMkLst>
        </pc:graphicFrameChg>
        <pc:graphicFrameChg chg="add mod">
          <ac:chgData name="Ebad Banissi" userId="46ce2bb489724496" providerId="LiveId" clId="{00C2EBFC-F7A4-4F9D-811A-7E1AEC1E73C0}" dt="2025-12-09T15:29:51.061" v="55"/>
          <ac:graphicFrameMkLst>
            <pc:docMk/>
            <pc:sldMk cId="3120994034" sldId="299"/>
            <ac:graphicFrameMk id="6" creationId="{37F81A7D-270D-D926-1AF2-9D99A6E09E61}"/>
          </ac:graphicFrameMkLst>
        </pc:graphicFrameChg>
        <pc:graphicFrameChg chg="add mod">
          <ac:chgData name="Ebad Banissi" userId="46ce2bb489724496" providerId="LiveId" clId="{00C2EBFC-F7A4-4F9D-811A-7E1AEC1E73C0}" dt="2025-12-09T15:29:51.061" v="55"/>
          <ac:graphicFrameMkLst>
            <pc:docMk/>
            <pc:sldMk cId="3120994034" sldId="299"/>
            <ac:graphicFrameMk id="7" creationId="{FA6F71D5-A75C-B8FF-9888-54B881C31AD7}"/>
          </ac:graphicFrameMkLst>
        </pc:graphicFrameChg>
        <pc:graphicFrameChg chg="add del mod modGraphic">
          <ac:chgData name="Ebad Banissi" userId="46ce2bb489724496" providerId="LiveId" clId="{00C2EBFC-F7A4-4F9D-811A-7E1AEC1E73C0}" dt="2025-12-09T15:30:05.216" v="59" actId="14100"/>
          <ac:graphicFrameMkLst>
            <pc:docMk/>
            <pc:sldMk cId="3120994034" sldId="299"/>
            <ac:graphicFrameMk id="8" creationId="{89D468AF-1F10-FE63-23D8-A90662A22BDF}"/>
          </ac:graphicFrameMkLst>
        </pc:graphicFrameChg>
        <pc:graphicFrameChg chg="add mod">
          <ac:chgData name="Ebad Banissi" userId="46ce2bb489724496" providerId="LiveId" clId="{00C2EBFC-F7A4-4F9D-811A-7E1AEC1E73C0}" dt="2025-12-09T15:30:25.771" v="64"/>
          <ac:graphicFrameMkLst>
            <pc:docMk/>
            <pc:sldMk cId="3120994034" sldId="299"/>
            <ac:graphicFrameMk id="10" creationId="{74C75E4F-5B72-688E-AD9E-44BF10D6EC3B}"/>
          </ac:graphicFrameMkLst>
        </pc:graphicFrameChg>
        <pc:graphicFrameChg chg="add mod">
          <ac:chgData name="Ebad Banissi" userId="46ce2bb489724496" providerId="LiveId" clId="{00C2EBFC-F7A4-4F9D-811A-7E1AEC1E73C0}" dt="2025-12-09T15:30:22.778" v="63"/>
          <ac:graphicFrameMkLst>
            <pc:docMk/>
            <pc:sldMk cId="3120994034" sldId="299"/>
            <ac:graphicFrameMk id="11" creationId="{C44F01CA-E939-EB15-FE1E-F15354643A47}"/>
          </ac:graphicFrameMkLst>
        </pc:graphicFrameChg>
        <pc:graphicFrameChg chg="add mod">
          <ac:chgData name="Ebad Banissi" userId="46ce2bb489724496" providerId="LiveId" clId="{00C2EBFC-F7A4-4F9D-811A-7E1AEC1E73C0}" dt="2025-12-09T15:30:22.778" v="63"/>
          <ac:graphicFrameMkLst>
            <pc:docMk/>
            <pc:sldMk cId="3120994034" sldId="299"/>
            <ac:graphicFrameMk id="12" creationId="{2CFAD3D9-53AB-1E0C-B02E-2E858CFC4F6E}"/>
          </ac:graphicFrameMkLst>
        </pc:graphicFrameChg>
        <pc:graphicFrameChg chg="add mod">
          <ac:chgData name="Ebad Banissi" userId="46ce2bb489724496" providerId="LiveId" clId="{00C2EBFC-F7A4-4F9D-811A-7E1AEC1E73C0}" dt="2025-12-09T15:30:22.778" v="63"/>
          <ac:graphicFrameMkLst>
            <pc:docMk/>
            <pc:sldMk cId="3120994034" sldId="299"/>
            <ac:graphicFrameMk id="13" creationId="{E6D9B35F-29D2-6FCE-B20B-F206D9B093D2}"/>
          </ac:graphicFrameMkLst>
        </pc:graphicFrameChg>
        <pc:graphicFrameChg chg="add mod">
          <ac:chgData name="Ebad Banissi" userId="46ce2bb489724496" providerId="LiveId" clId="{00C2EBFC-F7A4-4F9D-811A-7E1AEC1E73C0}" dt="2025-12-09T15:30:22.778" v="63"/>
          <ac:graphicFrameMkLst>
            <pc:docMk/>
            <pc:sldMk cId="3120994034" sldId="299"/>
            <ac:graphicFrameMk id="14" creationId="{9B478758-005E-0039-8AB9-D8389591F140}"/>
          </ac:graphicFrameMkLst>
        </pc:graphicFrameChg>
        <pc:graphicFrameChg chg="add mod">
          <ac:chgData name="Ebad Banissi" userId="46ce2bb489724496" providerId="LiveId" clId="{00C2EBFC-F7A4-4F9D-811A-7E1AEC1E73C0}" dt="2025-12-09T15:30:32.487" v="66"/>
          <ac:graphicFrameMkLst>
            <pc:docMk/>
            <pc:sldMk cId="3120994034" sldId="299"/>
            <ac:graphicFrameMk id="15" creationId="{2EDBEE15-35A2-E8E6-CF5E-C9A3E8674798}"/>
          </ac:graphicFrameMkLst>
        </pc:graphicFrameChg>
        <pc:graphicFrameChg chg="add mod">
          <ac:chgData name="Ebad Banissi" userId="46ce2bb489724496" providerId="LiveId" clId="{00C2EBFC-F7A4-4F9D-811A-7E1AEC1E73C0}" dt="2025-12-09T15:30:29.847" v="65"/>
          <ac:graphicFrameMkLst>
            <pc:docMk/>
            <pc:sldMk cId="3120994034" sldId="299"/>
            <ac:graphicFrameMk id="16" creationId="{0F251512-CE18-0639-585A-903C28580E09}"/>
          </ac:graphicFrameMkLst>
        </pc:graphicFrameChg>
        <pc:graphicFrameChg chg="add mod">
          <ac:chgData name="Ebad Banissi" userId="46ce2bb489724496" providerId="LiveId" clId="{00C2EBFC-F7A4-4F9D-811A-7E1AEC1E73C0}" dt="2025-12-09T15:30:29.847" v="65"/>
          <ac:graphicFrameMkLst>
            <pc:docMk/>
            <pc:sldMk cId="3120994034" sldId="299"/>
            <ac:graphicFrameMk id="17" creationId="{76876CD4-701B-DB25-006F-1B930A55268A}"/>
          </ac:graphicFrameMkLst>
        </pc:graphicFrameChg>
        <pc:graphicFrameChg chg="add mod">
          <ac:chgData name="Ebad Banissi" userId="46ce2bb489724496" providerId="LiveId" clId="{00C2EBFC-F7A4-4F9D-811A-7E1AEC1E73C0}" dt="2025-12-09T15:30:29.847" v="65"/>
          <ac:graphicFrameMkLst>
            <pc:docMk/>
            <pc:sldMk cId="3120994034" sldId="299"/>
            <ac:graphicFrameMk id="18" creationId="{814764BD-A2D1-2DED-AE62-FC8783B9BCB6}"/>
          </ac:graphicFrameMkLst>
        </pc:graphicFrameChg>
        <pc:graphicFrameChg chg="add mod">
          <ac:chgData name="Ebad Banissi" userId="46ce2bb489724496" providerId="LiveId" clId="{00C2EBFC-F7A4-4F9D-811A-7E1AEC1E73C0}" dt="2025-12-09T15:30:29.847" v="65"/>
          <ac:graphicFrameMkLst>
            <pc:docMk/>
            <pc:sldMk cId="3120994034" sldId="299"/>
            <ac:graphicFrameMk id="19" creationId="{E694DAC8-BDAB-0C48-5807-AC7F324FACA9}"/>
          </ac:graphicFrameMkLst>
        </pc:graphicFrameChg>
        <pc:graphicFrameChg chg="add mod modGraphic">
          <ac:chgData name="Ebad Banissi" userId="46ce2bb489724496" providerId="LiveId" clId="{00C2EBFC-F7A4-4F9D-811A-7E1AEC1E73C0}" dt="2025-12-09T15:35:19.961" v="103" actId="14100"/>
          <ac:graphicFrameMkLst>
            <pc:docMk/>
            <pc:sldMk cId="3120994034" sldId="299"/>
            <ac:graphicFrameMk id="22" creationId="{D9DF2C3C-D899-CA75-CDE9-0FCE5D3C2AA3}"/>
          </ac:graphicFrameMkLst>
        </pc:graphicFrameChg>
        <pc:picChg chg="add mod">
          <ac:chgData name="Ebad Banissi" userId="46ce2bb489724496" providerId="LiveId" clId="{00C2EBFC-F7A4-4F9D-811A-7E1AEC1E73C0}" dt="2025-12-09T15:30:14.592" v="62"/>
          <ac:picMkLst>
            <pc:docMk/>
            <pc:sldMk cId="3120994034" sldId="299"/>
            <ac:picMk id="9" creationId="{F1656C83-1253-E483-CE83-161A3478122A}"/>
          </ac:picMkLst>
        </pc:picChg>
      </pc:sldChg>
      <pc:sldChg chg="modSp new mod">
        <pc:chgData name="Ebad Banissi" userId="46ce2bb489724496" providerId="LiveId" clId="{00C2EBFC-F7A4-4F9D-811A-7E1AEC1E73C0}" dt="2025-12-09T15:37:29.361" v="119" actId="15"/>
        <pc:sldMkLst>
          <pc:docMk/>
          <pc:sldMk cId="3211209801" sldId="300"/>
        </pc:sldMkLst>
        <pc:spChg chg="mod">
          <ac:chgData name="Ebad Banissi" userId="46ce2bb489724496" providerId="LiveId" clId="{00C2EBFC-F7A4-4F9D-811A-7E1AEC1E73C0}" dt="2025-12-09T15:36:34.999" v="109" actId="14100"/>
          <ac:spMkLst>
            <pc:docMk/>
            <pc:sldMk cId="3211209801" sldId="300"/>
            <ac:spMk id="2" creationId="{3493BBFF-6A80-2F47-510F-962FC9E9BD05}"/>
          </ac:spMkLst>
        </pc:spChg>
        <pc:spChg chg="mod">
          <ac:chgData name="Ebad Banissi" userId="46ce2bb489724496" providerId="LiveId" clId="{00C2EBFC-F7A4-4F9D-811A-7E1AEC1E73C0}" dt="2025-12-09T15:37:29.361" v="119" actId="15"/>
          <ac:spMkLst>
            <pc:docMk/>
            <pc:sldMk cId="3211209801" sldId="300"/>
            <ac:spMk id="3" creationId="{12B14001-05F5-A7F2-2682-48368A1D5E62}"/>
          </ac:spMkLst>
        </pc:spChg>
      </pc:sldChg>
      <pc:sldChg chg="modSp new mod">
        <pc:chgData name="Ebad Banissi" userId="46ce2bb489724496" providerId="LiveId" clId="{00C2EBFC-F7A4-4F9D-811A-7E1AEC1E73C0}" dt="2025-12-09T15:40:10.864" v="130" actId="14100"/>
        <pc:sldMkLst>
          <pc:docMk/>
          <pc:sldMk cId="1594530708" sldId="301"/>
        </pc:sldMkLst>
        <pc:spChg chg="mod">
          <ac:chgData name="Ebad Banissi" userId="46ce2bb489724496" providerId="LiveId" clId="{00C2EBFC-F7A4-4F9D-811A-7E1AEC1E73C0}" dt="2025-12-09T15:39:27.374" v="125" actId="14100"/>
          <ac:spMkLst>
            <pc:docMk/>
            <pc:sldMk cId="1594530708" sldId="301"/>
            <ac:spMk id="2" creationId="{56795AF1-048A-3752-BE78-8CD70E160E24}"/>
          </ac:spMkLst>
        </pc:spChg>
        <pc:spChg chg="mod">
          <ac:chgData name="Ebad Banissi" userId="46ce2bb489724496" providerId="LiveId" clId="{00C2EBFC-F7A4-4F9D-811A-7E1AEC1E73C0}" dt="2025-12-09T15:40:10.864" v="130" actId="14100"/>
          <ac:spMkLst>
            <pc:docMk/>
            <pc:sldMk cId="1594530708" sldId="301"/>
            <ac:spMk id="3" creationId="{1BADC71A-6F28-0AB5-2BD6-A49EEBC62E53}"/>
          </ac:spMkLst>
        </pc:spChg>
      </pc:sldChg>
      <pc:sldChg chg="modSp new mod">
        <pc:chgData name="Ebad Banissi" userId="46ce2bb489724496" providerId="LiveId" clId="{00C2EBFC-F7A4-4F9D-811A-7E1AEC1E73C0}" dt="2025-12-09T15:43:47.316" v="142"/>
        <pc:sldMkLst>
          <pc:docMk/>
          <pc:sldMk cId="574831668" sldId="302"/>
        </pc:sldMkLst>
        <pc:spChg chg="mod">
          <ac:chgData name="Ebad Banissi" userId="46ce2bb489724496" providerId="LiveId" clId="{00C2EBFC-F7A4-4F9D-811A-7E1AEC1E73C0}" dt="2025-12-09T15:42:50.009" v="136" actId="20577"/>
          <ac:spMkLst>
            <pc:docMk/>
            <pc:sldMk cId="574831668" sldId="302"/>
            <ac:spMk id="2" creationId="{FAF830BC-924E-8588-2F6D-D6CD26BBDF51}"/>
          </ac:spMkLst>
        </pc:spChg>
        <pc:spChg chg="mod">
          <ac:chgData name="Ebad Banissi" userId="46ce2bb489724496" providerId="LiveId" clId="{00C2EBFC-F7A4-4F9D-811A-7E1AEC1E73C0}" dt="2025-12-09T15:43:47.316" v="142"/>
          <ac:spMkLst>
            <pc:docMk/>
            <pc:sldMk cId="574831668" sldId="302"/>
            <ac:spMk id="3" creationId="{D8635AC2-DDEE-D443-B694-B3C1B8A921C4}"/>
          </ac:spMkLst>
        </pc:spChg>
      </pc:sldChg>
      <pc:sldChg chg="addSp delSp modSp new del mod">
        <pc:chgData name="Ebad Banissi" userId="46ce2bb489724496" providerId="LiveId" clId="{00C2EBFC-F7A4-4F9D-811A-7E1AEC1E73C0}" dt="2025-12-09T15:49:22.349" v="166" actId="2696"/>
        <pc:sldMkLst>
          <pc:docMk/>
          <pc:sldMk cId="3232328958" sldId="303"/>
        </pc:sldMkLst>
        <pc:spChg chg="del">
          <ac:chgData name="Ebad Banissi" userId="46ce2bb489724496" providerId="LiveId" clId="{00C2EBFC-F7A4-4F9D-811A-7E1AEC1E73C0}" dt="2025-12-09T15:44:42.110" v="146" actId="478"/>
          <ac:spMkLst>
            <pc:docMk/>
            <pc:sldMk cId="3232328958" sldId="303"/>
            <ac:spMk id="2" creationId="{DED4E33B-C3EF-C663-CBC4-F3374D141096}"/>
          </ac:spMkLst>
        </pc:spChg>
        <pc:spChg chg="del">
          <ac:chgData name="Ebad Banissi" userId="46ce2bb489724496" providerId="LiveId" clId="{00C2EBFC-F7A4-4F9D-811A-7E1AEC1E73C0}" dt="2025-12-09T15:44:37.897" v="145" actId="478"/>
          <ac:spMkLst>
            <pc:docMk/>
            <pc:sldMk cId="3232328958" sldId="303"/>
            <ac:spMk id="3" creationId="{138891AF-3BF2-3636-F039-7F78D548AF1C}"/>
          </ac:spMkLst>
        </pc:spChg>
        <pc:picChg chg="add mod">
          <ac:chgData name="Ebad Banissi" userId="46ce2bb489724496" providerId="LiveId" clId="{00C2EBFC-F7A4-4F9D-811A-7E1AEC1E73C0}" dt="2025-12-09T15:45:05.121" v="151" actId="14100"/>
          <ac:picMkLst>
            <pc:docMk/>
            <pc:sldMk cId="3232328958" sldId="303"/>
            <ac:picMk id="4098" creationId="{D8772907-83A1-C0AB-AF85-7F2D0B55C98F}"/>
          </ac:picMkLst>
        </pc:picChg>
      </pc:sldChg>
      <pc:sldChg chg="addSp delSp modSp new mod ord">
        <pc:chgData name="Ebad Banissi" userId="46ce2bb489724496" providerId="LiveId" clId="{00C2EBFC-F7A4-4F9D-811A-7E1AEC1E73C0}" dt="2025-12-09T15:49:45.315" v="171" actId="1076"/>
        <pc:sldMkLst>
          <pc:docMk/>
          <pc:sldMk cId="2314342172" sldId="304"/>
        </pc:sldMkLst>
        <pc:spChg chg="del">
          <ac:chgData name="Ebad Banissi" userId="46ce2bb489724496" providerId="LiveId" clId="{00C2EBFC-F7A4-4F9D-811A-7E1AEC1E73C0}" dt="2025-12-09T15:46:53.164" v="156" actId="478"/>
          <ac:spMkLst>
            <pc:docMk/>
            <pc:sldMk cId="2314342172" sldId="304"/>
            <ac:spMk id="2" creationId="{D1330728-A008-10A8-E4EF-88ACDB18546A}"/>
          </ac:spMkLst>
        </pc:spChg>
        <pc:spChg chg="del">
          <ac:chgData name="Ebad Banissi" userId="46ce2bb489724496" providerId="LiveId" clId="{00C2EBFC-F7A4-4F9D-811A-7E1AEC1E73C0}" dt="2025-12-09T15:46:50.723" v="155" actId="478"/>
          <ac:spMkLst>
            <pc:docMk/>
            <pc:sldMk cId="2314342172" sldId="304"/>
            <ac:spMk id="3" creationId="{5625CF9F-0E8A-8381-5D60-11DF57C6CE50}"/>
          </ac:spMkLst>
        </pc:spChg>
        <pc:spChg chg="add">
          <ac:chgData name="Ebad Banissi" userId="46ce2bb489724496" providerId="LiveId" clId="{00C2EBFC-F7A4-4F9D-811A-7E1AEC1E73C0}" dt="2025-12-09T15:47:46.127" v="161"/>
          <ac:spMkLst>
            <pc:docMk/>
            <pc:sldMk cId="2314342172" sldId="304"/>
            <ac:spMk id="5" creationId="{154483A9-1FB3-470B-07BF-6D185511419E}"/>
          </ac:spMkLst>
        </pc:spChg>
        <pc:picChg chg="add mod">
          <ac:chgData name="Ebad Banissi" userId="46ce2bb489724496" providerId="LiveId" clId="{00C2EBFC-F7A4-4F9D-811A-7E1AEC1E73C0}" dt="2025-12-09T15:49:45.315" v="171" actId="1076"/>
          <ac:picMkLst>
            <pc:docMk/>
            <pc:sldMk cId="2314342172" sldId="304"/>
            <ac:picMk id="4" creationId="{8BF1A9F0-FACD-6EA5-36B9-27DC6E471649}"/>
          </ac:picMkLst>
        </pc:picChg>
        <pc:picChg chg="add mod">
          <ac:chgData name="Ebad Banissi" userId="46ce2bb489724496" providerId="LiveId" clId="{00C2EBFC-F7A4-4F9D-811A-7E1AEC1E73C0}" dt="2025-12-09T15:49:37.801" v="169" actId="1076"/>
          <ac:picMkLst>
            <pc:docMk/>
            <pc:sldMk cId="2314342172" sldId="304"/>
            <ac:picMk id="6" creationId="{05DCFA72-2A74-1137-4B36-67218E36FB06}"/>
          </ac:picMkLst>
        </pc:picChg>
      </pc:sldChg>
      <pc:sldChg chg="addSp delSp modSp new mod">
        <pc:chgData name="Ebad Banissi" userId="46ce2bb489724496" providerId="LiveId" clId="{00C2EBFC-F7A4-4F9D-811A-7E1AEC1E73C0}" dt="2025-12-09T15:50:41.371" v="176" actId="1076"/>
        <pc:sldMkLst>
          <pc:docMk/>
          <pc:sldMk cId="4116388369" sldId="305"/>
        </pc:sldMkLst>
        <pc:spChg chg="del">
          <ac:chgData name="Ebad Banissi" userId="46ce2bb489724496" providerId="LiveId" clId="{00C2EBFC-F7A4-4F9D-811A-7E1AEC1E73C0}" dt="2025-12-09T15:50:38.371" v="175" actId="478"/>
          <ac:spMkLst>
            <pc:docMk/>
            <pc:sldMk cId="4116388369" sldId="305"/>
            <ac:spMk id="2" creationId="{B82915FB-CE34-2C16-10F2-DFA83C644768}"/>
          </ac:spMkLst>
        </pc:spChg>
        <pc:spChg chg="del">
          <ac:chgData name="Ebad Banissi" userId="46ce2bb489724496" providerId="LiveId" clId="{00C2EBFC-F7A4-4F9D-811A-7E1AEC1E73C0}" dt="2025-12-09T15:50:35.475" v="174" actId="478"/>
          <ac:spMkLst>
            <pc:docMk/>
            <pc:sldMk cId="4116388369" sldId="305"/>
            <ac:spMk id="3" creationId="{E6B3B786-48FE-B410-CE61-0C4BDBE5C3E1}"/>
          </ac:spMkLst>
        </pc:spChg>
        <pc:picChg chg="add mod">
          <ac:chgData name="Ebad Banissi" userId="46ce2bb489724496" providerId="LiveId" clId="{00C2EBFC-F7A4-4F9D-811A-7E1AEC1E73C0}" dt="2025-12-09T15:50:41.371" v="176" actId="1076"/>
          <ac:picMkLst>
            <pc:docMk/>
            <pc:sldMk cId="4116388369" sldId="305"/>
            <ac:picMk id="4" creationId="{232DE0AD-551D-8DA5-7F84-7772CB59F05F}"/>
          </ac:picMkLst>
        </pc:picChg>
      </pc:sldChg>
      <pc:sldChg chg="addSp delSp modSp new mod">
        <pc:chgData name="Ebad Banissi" userId="46ce2bb489724496" providerId="LiveId" clId="{00C2EBFC-F7A4-4F9D-811A-7E1AEC1E73C0}" dt="2025-12-09T15:51:47.851" v="182" actId="1076"/>
        <pc:sldMkLst>
          <pc:docMk/>
          <pc:sldMk cId="1645857448" sldId="306"/>
        </pc:sldMkLst>
        <pc:spChg chg="del">
          <ac:chgData name="Ebad Banissi" userId="46ce2bb489724496" providerId="LiveId" clId="{00C2EBFC-F7A4-4F9D-811A-7E1AEC1E73C0}" dt="2025-12-09T15:51:31.991" v="180" actId="478"/>
          <ac:spMkLst>
            <pc:docMk/>
            <pc:sldMk cId="1645857448" sldId="306"/>
            <ac:spMk id="2" creationId="{2F4F48FF-C1BF-B573-1927-A3EAF8B25C61}"/>
          </ac:spMkLst>
        </pc:spChg>
        <pc:spChg chg="del">
          <ac:chgData name="Ebad Banissi" userId="46ce2bb489724496" providerId="LiveId" clId="{00C2EBFC-F7A4-4F9D-811A-7E1AEC1E73C0}" dt="2025-12-09T15:51:28.597" v="179" actId="478"/>
          <ac:spMkLst>
            <pc:docMk/>
            <pc:sldMk cId="1645857448" sldId="306"/>
            <ac:spMk id="3" creationId="{F310EE0E-D921-6853-300E-F76CA7AD3A7A}"/>
          </ac:spMkLst>
        </pc:spChg>
        <pc:picChg chg="add mod">
          <ac:chgData name="Ebad Banissi" userId="46ce2bb489724496" providerId="LiveId" clId="{00C2EBFC-F7A4-4F9D-811A-7E1AEC1E73C0}" dt="2025-12-09T15:51:47.851" v="182" actId="1076"/>
          <ac:picMkLst>
            <pc:docMk/>
            <pc:sldMk cId="1645857448" sldId="306"/>
            <ac:picMk id="4" creationId="{E58FCE26-84E1-3328-0AB8-3B2A72DAE620}"/>
          </ac:picMkLst>
        </pc:picChg>
      </pc:sldChg>
      <pc:sldChg chg="addSp delSp modSp new mod">
        <pc:chgData name="Ebad Banissi" userId="46ce2bb489724496" providerId="LiveId" clId="{00C2EBFC-F7A4-4F9D-811A-7E1AEC1E73C0}" dt="2025-12-09T15:52:15.983" v="187" actId="1076"/>
        <pc:sldMkLst>
          <pc:docMk/>
          <pc:sldMk cId="706493212" sldId="307"/>
        </pc:sldMkLst>
        <pc:spChg chg="del">
          <ac:chgData name="Ebad Banissi" userId="46ce2bb489724496" providerId="LiveId" clId="{00C2EBFC-F7A4-4F9D-811A-7E1AEC1E73C0}" dt="2025-12-09T15:52:13.426" v="186" actId="478"/>
          <ac:spMkLst>
            <pc:docMk/>
            <pc:sldMk cId="706493212" sldId="307"/>
            <ac:spMk id="2" creationId="{6F018946-F04F-45CC-ED8B-4026C4A6F522}"/>
          </ac:spMkLst>
        </pc:spChg>
        <pc:spChg chg="del">
          <ac:chgData name="Ebad Banissi" userId="46ce2bb489724496" providerId="LiveId" clId="{00C2EBFC-F7A4-4F9D-811A-7E1AEC1E73C0}" dt="2025-12-09T15:52:10.814" v="185" actId="478"/>
          <ac:spMkLst>
            <pc:docMk/>
            <pc:sldMk cId="706493212" sldId="307"/>
            <ac:spMk id="3" creationId="{266DC507-3B93-904A-F908-F1345884513F}"/>
          </ac:spMkLst>
        </pc:spChg>
        <pc:picChg chg="add mod">
          <ac:chgData name="Ebad Banissi" userId="46ce2bb489724496" providerId="LiveId" clId="{00C2EBFC-F7A4-4F9D-811A-7E1AEC1E73C0}" dt="2025-12-09T15:52:15.983" v="187" actId="1076"/>
          <ac:picMkLst>
            <pc:docMk/>
            <pc:sldMk cId="706493212" sldId="307"/>
            <ac:picMk id="4" creationId="{6AEB57A9-E708-9408-B635-28AFD754E546}"/>
          </ac:picMkLst>
        </pc:picChg>
      </pc:sldChg>
      <pc:sldChg chg="addSp delSp modSp new mod">
        <pc:chgData name="Ebad Banissi" userId="46ce2bb489724496" providerId="LiveId" clId="{00C2EBFC-F7A4-4F9D-811A-7E1AEC1E73C0}" dt="2025-12-09T15:53:02.779" v="193" actId="478"/>
        <pc:sldMkLst>
          <pc:docMk/>
          <pc:sldMk cId="1763256073" sldId="308"/>
        </pc:sldMkLst>
        <pc:spChg chg="del">
          <ac:chgData name="Ebad Banissi" userId="46ce2bb489724496" providerId="LiveId" clId="{00C2EBFC-F7A4-4F9D-811A-7E1AEC1E73C0}" dt="2025-12-09T15:53:02.779" v="193" actId="478"/>
          <ac:spMkLst>
            <pc:docMk/>
            <pc:sldMk cId="1763256073" sldId="308"/>
            <ac:spMk id="2" creationId="{3352259E-7778-CFA2-72E7-7351B9E9BDFF}"/>
          </ac:spMkLst>
        </pc:spChg>
        <pc:spChg chg="del">
          <ac:chgData name="Ebad Banissi" userId="46ce2bb489724496" providerId="LiveId" clId="{00C2EBFC-F7A4-4F9D-811A-7E1AEC1E73C0}" dt="2025-12-09T15:53:00.049" v="192" actId="478"/>
          <ac:spMkLst>
            <pc:docMk/>
            <pc:sldMk cId="1763256073" sldId="308"/>
            <ac:spMk id="3" creationId="{48292C98-1963-01DD-8E87-CD5E5C02B42C}"/>
          </ac:spMkLst>
        </pc:spChg>
        <pc:picChg chg="add mod">
          <ac:chgData name="Ebad Banissi" userId="46ce2bb489724496" providerId="LiveId" clId="{00C2EBFC-F7A4-4F9D-811A-7E1AEC1E73C0}" dt="2025-12-09T15:52:52.830" v="191" actId="1076"/>
          <ac:picMkLst>
            <pc:docMk/>
            <pc:sldMk cId="1763256073" sldId="308"/>
            <ac:picMk id="4" creationId="{F17B78E2-368F-686B-D307-3E3F2664169F}"/>
          </ac:picMkLst>
        </pc:picChg>
      </pc:sldChg>
      <pc:sldChg chg="addSp delSp modSp new mod">
        <pc:chgData name="Ebad Banissi" userId="46ce2bb489724496" providerId="LiveId" clId="{00C2EBFC-F7A4-4F9D-811A-7E1AEC1E73C0}" dt="2025-12-09T15:54:57.593" v="199" actId="21"/>
        <pc:sldMkLst>
          <pc:docMk/>
          <pc:sldMk cId="3117747546" sldId="309"/>
        </pc:sldMkLst>
        <pc:spChg chg="del">
          <ac:chgData name="Ebad Banissi" userId="46ce2bb489724496" providerId="LiveId" clId="{00C2EBFC-F7A4-4F9D-811A-7E1AEC1E73C0}" dt="2025-12-09T15:54:57.593" v="199" actId="21"/>
          <ac:spMkLst>
            <pc:docMk/>
            <pc:sldMk cId="3117747546" sldId="309"/>
            <ac:spMk id="2" creationId="{246F04F0-C6B3-CC1A-C077-7502E09954D5}"/>
          </ac:spMkLst>
        </pc:spChg>
        <pc:spChg chg="del">
          <ac:chgData name="Ebad Banissi" userId="46ce2bb489724496" providerId="LiveId" clId="{00C2EBFC-F7A4-4F9D-811A-7E1AEC1E73C0}" dt="2025-12-09T15:54:52.826" v="198" actId="21"/>
          <ac:spMkLst>
            <pc:docMk/>
            <pc:sldMk cId="3117747546" sldId="309"/>
            <ac:spMk id="3" creationId="{64680092-8DDE-35FA-9C8C-CB78C9A6F3BC}"/>
          </ac:spMkLst>
        </pc:spChg>
        <pc:picChg chg="add mod">
          <ac:chgData name="Ebad Banissi" userId="46ce2bb489724496" providerId="LiveId" clId="{00C2EBFC-F7A4-4F9D-811A-7E1AEC1E73C0}" dt="2025-12-09T15:54:48.324" v="197" actId="14100"/>
          <ac:picMkLst>
            <pc:docMk/>
            <pc:sldMk cId="3117747546" sldId="309"/>
            <ac:picMk id="4" creationId="{5E3F8BF9-4924-6EF1-9679-3FEF572160DE}"/>
          </ac:picMkLst>
        </pc:picChg>
      </pc:sldChg>
      <pc:sldChg chg="addSp delSp new mod">
        <pc:chgData name="Ebad Banissi" userId="46ce2bb489724496" providerId="LiveId" clId="{00C2EBFC-F7A4-4F9D-811A-7E1AEC1E73C0}" dt="2025-12-09T15:56:24.495" v="203" actId="478"/>
        <pc:sldMkLst>
          <pc:docMk/>
          <pc:sldMk cId="4283673119" sldId="310"/>
        </pc:sldMkLst>
        <pc:spChg chg="del">
          <ac:chgData name="Ebad Banissi" userId="46ce2bb489724496" providerId="LiveId" clId="{00C2EBFC-F7A4-4F9D-811A-7E1AEC1E73C0}" dt="2025-12-09T15:56:24.495" v="203" actId="478"/>
          <ac:spMkLst>
            <pc:docMk/>
            <pc:sldMk cId="4283673119" sldId="310"/>
            <ac:spMk id="2" creationId="{4CD1AFC1-DAD6-5B50-B15A-95C98D4EF679}"/>
          </ac:spMkLst>
        </pc:spChg>
        <pc:spChg chg="del">
          <ac:chgData name="Ebad Banissi" userId="46ce2bb489724496" providerId="LiveId" clId="{00C2EBFC-F7A4-4F9D-811A-7E1AEC1E73C0}" dt="2025-12-09T15:56:22.239" v="202" actId="478"/>
          <ac:spMkLst>
            <pc:docMk/>
            <pc:sldMk cId="4283673119" sldId="310"/>
            <ac:spMk id="3" creationId="{3E2CE9DD-2418-8052-4020-C0C38E710BED}"/>
          </ac:spMkLst>
        </pc:spChg>
        <pc:picChg chg="add">
          <ac:chgData name="Ebad Banissi" userId="46ce2bb489724496" providerId="LiveId" clId="{00C2EBFC-F7A4-4F9D-811A-7E1AEC1E73C0}" dt="2025-12-09T15:56:04.594" v="201"/>
          <ac:picMkLst>
            <pc:docMk/>
            <pc:sldMk cId="4283673119" sldId="310"/>
            <ac:picMk id="4" creationId="{26D3F5A2-BBD5-6F8B-133F-E51FB8956D16}"/>
          </ac:picMkLst>
        </pc:picChg>
      </pc:sldChg>
      <pc:sldChg chg="addSp delSp modSp new mod">
        <pc:chgData name="Ebad Banissi" userId="46ce2bb489724496" providerId="LiveId" clId="{00C2EBFC-F7A4-4F9D-811A-7E1AEC1E73C0}" dt="2025-12-09T15:58:08.329" v="210" actId="1076"/>
        <pc:sldMkLst>
          <pc:docMk/>
          <pc:sldMk cId="2109448477" sldId="311"/>
        </pc:sldMkLst>
        <pc:spChg chg="del">
          <ac:chgData name="Ebad Banissi" userId="46ce2bb489724496" providerId="LiveId" clId="{00C2EBFC-F7A4-4F9D-811A-7E1AEC1E73C0}" dt="2025-12-09T15:57:46.066" v="206" actId="478"/>
          <ac:spMkLst>
            <pc:docMk/>
            <pc:sldMk cId="2109448477" sldId="311"/>
            <ac:spMk id="2" creationId="{814D4DA0-D942-63EB-58CC-DA624964C1D5}"/>
          </ac:spMkLst>
        </pc:spChg>
        <pc:spChg chg="del">
          <ac:chgData name="Ebad Banissi" userId="46ce2bb489724496" providerId="LiveId" clId="{00C2EBFC-F7A4-4F9D-811A-7E1AEC1E73C0}" dt="2025-12-09T15:57:48.899" v="207" actId="478"/>
          <ac:spMkLst>
            <pc:docMk/>
            <pc:sldMk cId="2109448477" sldId="311"/>
            <ac:spMk id="3" creationId="{D2249169-7C46-4425-0AB7-C05836FB69D0}"/>
          </ac:spMkLst>
        </pc:spChg>
        <pc:spChg chg="add mod">
          <ac:chgData name="Ebad Banissi" userId="46ce2bb489724496" providerId="LiveId" clId="{00C2EBFC-F7A4-4F9D-811A-7E1AEC1E73C0}" dt="2025-12-09T15:58:08.329" v="210" actId="1076"/>
          <ac:spMkLst>
            <pc:docMk/>
            <pc:sldMk cId="2109448477" sldId="311"/>
            <ac:spMk id="5" creationId="{AFBCB5EC-9936-AB94-F446-817303A7A5E1}"/>
          </ac:spMkLst>
        </pc:spChg>
      </pc:sldChg>
      <pc:sldChg chg="addSp modSp new mod">
        <pc:chgData name="Ebad Banissi" userId="46ce2bb489724496" providerId="LiveId" clId="{00C2EBFC-F7A4-4F9D-811A-7E1AEC1E73C0}" dt="2025-12-09T15:58:57.453" v="214" actId="1076"/>
        <pc:sldMkLst>
          <pc:docMk/>
          <pc:sldMk cId="3196842829" sldId="312"/>
        </pc:sldMkLst>
        <pc:picChg chg="add mod">
          <ac:chgData name="Ebad Banissi" userId="46ce2bb489724496" providerId="LiveId" clId="{00C2EBFC-F7A4-4F9D-811A-7E1AEC1E73C0}" dt="2025-12-09T15:58:57.453" v="214" actId="1076"/>
          <ac:picMkLst>
            <pc:docMk/>
            <pc:sldMk cId="3196842829" sldId="312"/>
            <ac:picMk id="4" creationId="{11D5DCAF-F779-9E2F-041D-F8427D26D32A}"/>
          </ac:picMkLst>
        </pc:picChg>
      </pc:sldChg>
      <pc:sldChg chg="addSp new">
        <pc:chgData name="Ebad Banissi" userId="46ce2bb489724496" providerId="LiveId" clId="{00C2EBFC-F7A4-4F9D-811A-7E1AEC1E73C0}" dt="2025-12-09T15:59:34.508" v="216"/>
        <pc:sldMkLst>
          <pc:docMk/>
          <pc:sldMk cId="3614604804" sldId="313"/>
        </pc:sldMkLst>
        <pc:picChg chg="add">
          <ac:chgData name="Ebad Banissi" userId="46ce2bb489724496" providerId="LiveId" clId="{00C2EBFC-F7A4-4F9D-811A-7E1AEC1E73C0}" dt="2025-12-09T15:59:34.508" v="216"/>
          <ac:picMkLst>
            <pc:docMk/>
            <pc:sldMk cId="3614604804" sldId="313"/>
            <ac:picMk id="4" creationId="{FF4C5CC4-2B79-3AB9-B7DC-0DCD558506E9}"/>
          </ac:picMkLst>
        </pc:picChg>
      </pc:sldChg>
      <pc:sldChg chg="addSp modSp new mod">
        <pc:chgData name="Ebad Banissi" userId="46ce2bb489724496" providerId="LiveId" clId="{00C2EBFC-F7A4-4F9D-811A-7E1AEC1E73C0}" dt="2025-12-09T16:00:17.929" v="221" actId="1076"/>
        <pc:sldMkLst>
          <pc:docMk/>
          <pc:sldMk cId="2974371233" sldId="314"/>
        </pc:sldMkLst>
        <pc:picChg chg="add mod">
          <ac:chgData name="Ebad Banissi" userId="46ce2bb489724496" providerId="LiveId" clId="{00C2EBFC-F7A4-4F9D-811A-7E1AEC1E73C0}" dt="2025-12-09T16:00:17.929" v="221" actId="1076"/>
          <ac:picMkLst>
            <pc:docMk/>
            <pc:sldMk cId="2974371233" sldId="314"/>
            <ac:picMk id="4" creationId="{820C11D9-8777-EE7E-82F9-A562CCEBE9F4}"/>
          </ac:picMkLst>
        </pc:picChg>
      </pc:sldChg>
      <pc:sldChg chg="addSp new">
        <pc:chgData name="Ebad Banissi" userId="46ce2bb489724496" providerId="LiveId" clId="{00C2EBFC-F7A4-4F9D-811A-7E1AEC1E73C0}" dt="2025-12-09T16:00:49.896" v="223"/>
        <pc:sldMkLst>
          <pc:docMk/>
          <pc:sldMk cId="2755520292" sldId="315"/>
        </pc:sldMkLst>
        <pc:picChg chg="add">
          <ac:chgData name="Ebad Banissi" userId="46ce2bb489724496" providerId="LiveId" clId="{00C2EBFC-F7A4-4F9D-811A-7E1AEC1E73C0}" dt="2025-12-09T16:00:49.896" v="223"/>
          <ac:picMkLst>
            <pc:docMk/>
            <pc:sldMk cId="2755520292" sldId="315"/>
            <ac:picMk id="4" creationId="{0095A1F1-EE34-72E0-7B11-6A4F6161A5D2}"/>
          </ac:picMkLst>
        </pc:picChg>
      </pc:sldChg>
      <pc:sldChg chg="addSp modSp new mod">
        <pc:chgData name="Ebad Banissi" userId="46ce2bb489724496" providerId="LiveId" clId="{00C2EBFC-F7A4-4F9D-811A-7E1AEC1E73C0}" dt="2025-12-09T16:01:21.072" v="228" actId="14100"/>
        <pc:sldMkLst>
          <pc:docMk/>
          <pc:sldMk cId="142138296" sldId="316"/>
        </pc:sldMkLst>
        <pc:picChg chg="add mod">
          <ac:chgData name="Ebad Banissi" userId="46ce2bb489724496" providerId="LiveId" clId="{00C2EBFC-F7A4-4F9D-811A-7E1AEC1E73C0}" dt="2025-12-09T16:01:21.072" v="228" actId="14100"/>
          <ac:picMkLst>
            <pc:docMk/>
            <pc:sldMk cId="142138296" sldId="316"/>
            <ac:picMk id="4" creationId="{AAB32749-9E11-0A3F-FFDE-545FCF036030}"/>
          </ac:picMkLst>
        </pc:picChg>
      </pc:sldChg>
      <pc:sldChg chg="addSp new">
        <pc:chgData name="Ebad Banissi" userId="46ce2bb489724496" providerId="LiveId" clId="{00C2EBFC-F7A4-4F9D-811A-7E1AEC1E73C0}" dt="2025-12-09T16:01:49.432" v="230"/>
        <pc:sldMkLst>
          <pc:docMk/>
          <pc:sldMk cId="3111425476" sldId="317"/>
        </pc:sldMkLst>
        <pc:picChg chg="add">
          <ac:chgData name="Ebad Banissi" userId="46ce2bb489724496" providerId="LiveId" clId="{00C2EBFC-F7A4-4F9D-811A-7E1AEC1E73C0}" dt="2025-12-09T16:01:49.432" v="230"/>
          <ac:picMkLst>
            <pc:docMk/>
            <pc:sldMk cId="3111425476" sldId="317"/>
            <ac:picMk id="4" creationId="{FC5C7A86-B3E9-9ABE-7AAE-CAB888307D69}"/>
          </ac:picMkLst>
        </pc:picChg>
      </pc:sldChg>
      <pc:sldChg chg="addSp new">
        <pc:chgData name="Ebad Banissi" userId="46ce2bb489724496" providerId="LiveId" clId="{00C2EBFC-F7A4-4F9D-811A-7E1AEC1E73C0}" dt="2025-12-09T16:02:17.284" v="232"/>
        <pc:sldMkLst>
          <pc:docMk/>
          <pc:sldMk cId="904410646" sldId="318"/>
        </pc:sldMkLst>
        <pc:picChg chg="add">
          <ac:chgData name="Ebad Banissi" userId="46ce2bb489724496" providerId="LiveId" clId="{00C2EBFC-F7A4-4F9D-811A-7E1AEC1E73C0}" dt="2025-12-09T16:02:17.284" v="232"/>
          <ac:picMkLst>
            <pc:docMk/>
            <pc:sldMk cId="904410646" sldId="318"/>
            <ac:picMk id="4" creationId="{1C0A98AA-EADA-0A00-2D27-65347B08CA96}"/>
          </ac:picMkLst>
        </pc:picChg>
      </pc:sldChg>
      <pc:sldChg chg="addSp new">
        <pc:chgData name="Ebad Banissi" userId="46ce2bb489724496" providerId="LiveId" clId="{00C2EBFC-F7A4-4F9D-811A-7E1AEC1E73C0}" dt="2025-12-09T16:02:51.639" v="234"/>
        <pc:sldMkLst>
          <pc:docMk/>
          <pc:sldMk cId="2005424910" sldId="319"/>
        </pc:sldMkLst>
        <pc:picChg chg="add">
          <ac:chgData name="Ebad Banissi" userId="46ce2bb489724496" providerId="LiveId" clId="{00C2EBFC-F7A4-4F9D-811A-7E1AEC1E73C0}" dt="2025-12-09T16:02:51.639" v="234"/>
          <ac:picMkLst>
            <pc:docMk/>
            <pc:sldMk cId="2005424910" sldId="319"/>
            <ac:picMk id="4" creationId="{683D8836-F55D-18A1-93E7-501D43F65102}"/>
          </ac:picMkLst>
        </pc:picChg>
      </pc:sldChg>
      <pc:sldChg chg="addSp new">
        <pc:chgData name="Ebad Banissi" userId="46ce2bb489724496" providerId="LiveId" clId="{00C2EBFC-F7A4-4F9D-811A-7E1AEC1E73C0}" dt="2025-12-09T16:03:34.147" v="236"/>
        <pc:sldMkLst>
          <pc:docMk/>
          <pc:sldMk cId="847942582" sldId="320"/>
        </pc:sldMkLst>
        <pc:picChg chg="add">
          <ac:chgData name="Ebad Banissi" userId="46ce2bb489724496" providerId="LiveId" clId="{00C2EBFC-F7A4-4F9D-811A-7E1AEC1E73C0}" dt="2025-12-09T16:03:34.147" v="236"/>
          <ac:picMkLst>
            <pc:docMk/>
            <pc:sldMk cId="847942582" sldId="320"/>
            <ac:picMk id="4" creationId="{3D9F1FC7-CF49-C786-B25A-2B7A03A7F657}"/>
          </ac:picMkLst>
        </pc:picChg>
      </pc:sldChg>
      <pc:sldChg chg="addSp modSp new mod">
        <pc:chgData name="Ebad Banissi" userId="46ce2bb489724496" providerId="LiveId" clId="{00C2EBFC-F7A4-4F9D-811A-7E1AEC1E73C0}" dt="2025-12-09T16:22:47.674" v="240" actId="14100"/>
        <pc:sldMkLst>
          <pc:docMk/>
          <pc:sldMk cId="1145621023" sldId="321"/>
        </pc:sldMkLst>
        <pc:picChg chg="add mod">
          <ac:chgData name="Ebad Banissi" userId="46ce2bb489724496" providerId="LiveId" clId="{00C2EBFC-F7A4-4F9D-811A-7E1AEC1E73C0}" dt="2025-12-09T16:22:47.674" v="240" actId="14100"/>
          <ac:picMkLst>
            <pc:docMk/>
            <pc:sldMk cId="1145621023" sldId="321"/>
            <ac:picMk id="4" creationId="{FB10B32B-07DD-ADD9-A2FD-E60C972C13E8}"/>
          </ac:picMkLst>
        </pc:picChg>
      </pc:sldChg>
      <pc:sldChg chg="addSp modSp new mod">
        <pc:chgData name="Ebad Banissi" userId="46ce2bb489724496" providerId="LiveId" clId="{00C2EBFC-F7A4-4F9D-811A-7E1AEC1E73C0}" dt="2025-12-09T16:23:27.319" v="243" actId="1076"/>
        <pc:sldMkLst>
          <pc:docMk/>
          <pc:sldMk cId="1734992860" sldId="322"/>
        </pc:sldMkLst>
        <pc:picChg chg="add mod">
          <ac:chgData name="Ebad Banissi" userId="46ce2bb489724496" providerId="LiveId" clId="{00C2EBFC-F7A4-4F9D-811A-7E1AEC1E73C0}" dt="2025-12-09T16:23:27.319" v="243" actId="1076"/>
          <ac:picMkLst>
            <pc:docMk/>
            <pc:sldMk cId="1734992860" sldId="322"/>
            <ac:picMk id="4" creationId="{D88AA7B6-0B2B-172D-CFDD-1A9345DD3F00}"/>
          </ac:picMkLst>
        </pc:picChg>
      </pc:sldChg>
      <pc:sldChg chg="addSp new">
        <pc:chgData name="Ebad Banissi" userId="46ce2bb489724496" providerId="LiveId" clId="{00C2EBFC-F7A4-4F9D-811A-7E1AEC1E73C0}" dt="2025-12-09T16:24:06.276" v="245"/>
        <pc:sldMkLst>
          <pc:docMk/>
          <pc:sldMk cId="3754650945" sldId="323"/>
        </pc:sldMkLst>
        <pc:picChg chg="add">
          <ac:chgData name="Ebad Banissi" userId="46ce2bb489724496" providerId="LiveId" clId="{00C2EBFC-F7A4-4F9D-811A-7E1AEC1E73C0}" dt="2025-12-09T16:24:06.276" v="245"/>
          <ac:picMkLst>
            <pc:docMk/>
            <pc:sldMk cId="3754650945" sldId="323"/>
            <ac:picMk id="4" creationId="{9570319F-4035-BA26-0287-F11CB6ADDC2E}"/>
          </ac:picMkLst>
        </pc:picChg>
      </pc:sldChg>
      <pc:sldChg chg="addSp modSp new mod">
        <pc:chgData name="Ebad Banissi" userId="46ce2bb489724496" providerId="LiveId" clId="{00C2EBFC-F7A4-4F9D-811A-7E1AEC1E73C0}" dt="2025-12-09T16:24:57.574" v="249" actId="1076"/>
        <pc:sldMkLst>
          <pc:docMk/>
          <pc:sldMk cId="4211177222" sldId="324"/>
        </pc:sldMkLst>
        <pc:picChg chg="add mod">
          <ac:chgData name="Ebad Banissi" userId="46ce2bb489724496" providerId="LiveId" clId="{00C2EBFC-F7A4-4F9D-811A-7E1AEC1E73C0}" dt="2025-12-09T16:24:57.574" v="249" actId="1076"/>
          <ac:picMkLst>
            <pc:docMk/>
            <pc:sldMk cId="4211177222" sldId="324"/>
            <ac:picMk id="4" creationId="{403CC524-B9D5-F444-7498-AFCE0613CF14}"/>
          </ac:picMkLst>
        </pc:picChg>
      </pc:sldChg>
      <pc:sldChg chg="addSp modSp new mod">
        <pc:chgData name="Ebad Banissi" userId="46ce2bb489724496" providerId="LiveId" clId="{00C2EBFC-F7A4-4F9D-811A-7E1AEC1E73C0}" dt="2025-12-09T17:03:01.050" v="277" actId="20577"/>
        <pc:sldMkLst>
          <pc:docMk/>
          <pc:sldMk cId="170309338" sldId="325"/>
        </pc:sldMkLst>
        <pc:spChg chg="mod">
          <ac:chgData name="Ebad Banissi" userId="46ce2bb489724496" providerId="LiveId" clId="{00C2EBFC-F7A4-4F9D-811A-7E1AEC1E73C0}" dt="2025-12-09T17:03:01.050" v="277" actId="20577"/>
          <ac:spMkLst>
            <pc:docMk/>
            <pc:sldMk cId="170309338" sldId="325"/>
            <ac:spMk id="2" creationId="{F736B9D5-1D3D-42FF-0BA3-913ACC84B9E9}"/>
          </ac:spMkLst>
        </pc:spChg>
        <pc:spChg chg="mod">
          <ac:chgData name="Ebad Banissi" userId="46ce2bb489724496" providerId="LiveId" clId="{00C2EBFC-F7A4-4F9D-811A-7E1AEC1E73C0}" dt="2025-12-09T17:02:44.281" v="254"/>
          <ac:spMkLst>
            <pc:docMk/>
            <pc:sldMk cId="170309338" sldId="325"/>
            <ac:spMk id="3" creationId="{0223E267-5739-0AB8-2945-B8029161A779}"/>
          </ac:spMkLst>
        </pc:spChg>
        <pc:picChg chg="add mod">
          <ac:chgData name="Ebad Banissi" userId="46ce2bb489724496" providerId="LiveId" clId="{00C2EBFC-F7A4-4F9D-811A-7E1AEC1E73C0}" dt="2025-12-09T17:02:49.866" v="255" actId="1076"/>
          <ac:picMkLst>
            <pc:docMk/>
            <pc:sldMk cId="170309338" sldId="325"/>
            <ac:picMk id="4" creationId="{CC431E23-F513-C31E-CC81-E4948FADD015}"/>
          </ac:picMkLst>
        </pc:picChg>
      </pc:sldChg>
      <pc:sldChg chg="modSp new del mod">
        <pc:chgData name="Ebad Banissi" userId="46ce2bb489724496" providerId="LiveId" clId="{00C2EBFC-F7A4-4F9D-811A-7E1AEC1E73C0}" dt="2025-12-10T22:17:27.927" v="281" actId="2696"/>
        <pc:sldMkLst>
          <pc:docMk/>
          <pc:sldMk cId="3657162386" sldId="326"/>
        </pc:sldMkLst>
        <pc:spChg chg="mod">
          <ac:chgData name="Ebad Banissi" userId="46ce2bb489724496" providerId="LiveId" clId="{00C2EBFC-F7A4-4F9D-811A-7E1AEC1E73C0}" dt="2025-12-10T21:37:15.433" v="280" actId="27636"/>
          <ac:spMkLst>
            <pc:docMk/>
            <pc:sldMk cId="3657162386" sldId="326"/>
            <ac:spMk id="3" creationId="{22BAC7F7-65B8-995A-13CE-C446C0A16D2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013125-3234-1D91-3273-C231F9310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F61031-5F05-7674-5D41-816E33CCC8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F540C0-D2AF-4503-9116-EED5BC87B3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49F04-6401-FBE2-06C9-FCA29A6546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030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2400" dirty="0"/>
              <a:t>LCDB 7077 - Research Principles and Philosophy</a:t>
            </a:r>
          </a:p>
          <a:p>
            <a:pPr marL="0" indent="0">
              <a:buNone/>
            </a:pPr>
            <a:r>
              <a:rPr lang="en-GB" sz="2400" dirty="0"/>
              <a:t>     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Week 9 – Conceptual Frameworks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120"/>
            <a:ext cx="12192000" cy="1325563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Why Conceptual Frameworks Matter for DBA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482812"/>
            <a:ext cx="12192000" cy="4298228"/>
          </a:xfrm>
        </p:spPr>
        <p:txBody>
          <a:bodyPr>
            <a:normAutofit/>
          </a:bodyPr>
          <a:lstStyle/>
          <a:p>
            <a:r>
              <a:rPr lang="en-GB" dirty="0"/>
              <a:t>They translate complex organisational problems into researchable structures.</a:t>
            </a:r>
          </a:p>
          <a:p>
            <a:r>
              <a:rPr lang="en-GB" dirty="0"/>
              <a:t>They align academic theory with practitioner context.</a:t>
            </a:r>
          </a:p>
          <a:p>
            <a:r>
              <a:rPr lang="en-GB" dirty="0"/>
              <a:t>They guide evidence-based decision-making and organisational intervention.</a:t>
            </a:r>
          </a:p>
          <a:p>
            <a:r>
              <a:rPr lang="en-GB" dirty="0"/>
              <a:t>They demonstrate the researcher’s “researcher–practitioner stance,” a core DBA requirement.</a:t>
            </a:r>
          </a:p>
          <a:p>
            <a:r>
              <a:rPr lang="en-GB" dirty="0"/>
              <a:t>Justify and explain to others what the study is about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4D623-2AF2-4B1D-F4B4-F462048E1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BBE20-EC99-9401-B5CE-926F8F6C4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120"/>
            <a:ext cx="12192000" cy="1325563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Why Conceptual Frameworks Matter for DBA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EC3D5-1032-BA8E-AA72-51B270BE4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r>
              <a:rPr lang="en-GB" dirty="0"/>
              <a:t>Foundation</a:t>
            </a:r>
          </a:p>
          <a:p>
            <a:r>
              <a:rPr lang="en-GB" dirty="0"/>
              <a:t>Scaffolding</a:t>
            </a:r>
          </a:p>
          <a:p>
            <a:r>
              <a:rPr lang="en-GB" dirty="0"/>
              <a:t>blueprint</a:t>
            </a:r>
          </a:p>
          <a:p>
            <a:r>
              <a:rPr lang="en-GB" dirty="0"/>
              <a:t>Context</a:t>
            </a:r>
          </a:p>
          <a:p>
            <a:endParaRPr lang="en-GB" dirty="0"/>
          </a:p>
          <a:p>
            <a:r>
              <a:rPr lang="en-GB" dirty="0"/>
              <a:t>Justify and explain to others what the study is about</a:t>
            </a:r>
          </a:p>
        </p:txBody>
      </p:sp>
    </p:spTree>
    <p:extLst>
      <p:ext uri="{BB962C8B-B14F-4D97-AF65-F5344CB8AC3E}">
        <p14:creationId xmlns:p14="http://schemas.microsoft.com/office/powerpoint/2010/main" val="406118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193FE-938C-6742-B510-BBB5819B0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r>
              <a:rPr lang="en-GB" dirty="0" err="1">
                <a:solidFill>
                  <a:srgbClr val="C00000"/>
                </a:solidFill>
              </a:rPr>
              <a:t>Datafied</a:t>
            </a:r>
            <a:r>
              <a:rPr lang="en-GB" dirty="0">
                <a:solidFill>
                  <a:srgbClr val="C00000"/>
                </a:solidFill>
              </a:rPr>
              <a:t> Contexts” and AI-Augmented Decision Environments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1B299-1CF2-DE37-C8B1-B543ADC7E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5562"/>
            <a:ext cx="12299092" cy="4440923"/>
          </a:xfrm>
        </p:spPr>
        <p:txBody>
          <a:bodyPr/>
          <a:lstStyle/>
          <a:p>
            <a:r>
              <a:rPr lang="en-GB" dirty="0"/>
              <a:t>Contemporary Consideration: Conceptual Frameworks in </a:t>
            </a:r>
            <a:r>
              <a:rPr lang="en-GB" dirty="0" err="1"/>
              <a:t>Datafied</a:t>
            </a:r>
            <a:r>
              <a:rPr lang="en-GB" dirty="0"/>
              <a:t> Organisations</a:t>
            </a:r>
          </a:p>
          <a:p>
            <a:pPr lvl="1"/>
            <a:r>
              <a:rPr lang="en-GB" dirty="0"/>
              <a:t>Continuous data generation (customers, operations, sensors, platforms)</a:t>
            </a:r>
          </a:p>
          <a:p>
            <a:pPr lvl="1"/>
            <a:r>
              <a:rPr lang="en-GB" dirty="0"/>
              <a:t>AI-augmented decision-making</a:t>
            </a:r>
          </a:p>
          <a:p>
            <a:pPr lvl="1"/>
            <a:r>
              <a:rPr lang="en-GB" dirty="0"/>
              <a:t>Algorithmic influences on behaviour and strategy</a:t>
            </a:r>
          </a:p>
          <a:p>
            <a:pPr lvl="1"/>
            <a:r>
              <a:rPr lang="en-GB" dirty="0"/>
              <a:t>Hybrid human–machine systems</a:t>
            </a:r>
          </a:p>
          <a:p>
            <a:r>
              <a:rPr lang="en-GB" dirty="0"/>
              <a:t>Implication for Conceptual Frameworks</a:t>
            </a:r>
          </a:p>
          <a:p>
            <a:pPr lvl="1"/>
            <a:r>
              <a:rPr lang="en-GB" dirty="0"/>
              <a:t>Variables may include algorithmic bias, data quality, digital capability, AI explainability, governance structures.</a:t>
            </a:r>
          </a:p>
          <a:p>
            <a:pPr lvl="1"/>
            <a:r>
              <a:rPr lang="en-GB" dirty="0"/>
              <a:t>Causality is more dynamic and non-linear than traditional frameworks assume.</a:t>
            </a:r>
          </a:p>
          <a:p>
            <a:pPr lvl="1"/>
            <a:r>
              <a:rPr lang="en-GB" dirty="0"/>
              <a:t>Conceptual frameworks increasingly visualise digital ecosystems rather than linear “A leads to B” pathways.</a:t>
            </a:r>
          </a:p>
        </p:txBody>
      </p:sp>
    </p:spTree>
    <p:extLst>
      <p:ext uri="{BB962C8B-B14F-4D97-AF65-F5344CB8AC3E}">
        <p14:creationId xmlns:p14="http://schemas.microsoft.com/office/powerpoint/2010/main" val="4231419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00923-D4A5-1DEA-70EE-606DF78FD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The Difference Between Theoretical and Conceptual Frameworks</a:t>
            </a: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D9DF2C3C-D899-CA75-CDE9-0FCE5D3C2A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6205732"/>
              </p:ext>
            </p:extLst>
          </p:nvPr>
        </p:nvGraphicFramePr>
        <p:xfrm>
          <a:off x="-1" y="1548714"/>
          <a:ext cx="12192000" cy="40859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3069817791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433992093"/>
                    </a:ext>
                  </a:extLst>
                </a:gridCol>
              </a:tblGrid>
              <a:tr h="633281">
                <a:tc>
                  <a:txBody>
                    <a:bodyPr/>
                    <a:lstStyle/>
                    <a:p>
                      <a:r>
                        <a:rPr lang="en-GB" dirty="0"/>
                        <a:t>Theoretical Framework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Conceptual Framework Draws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562054"/>
                  </a:ext>
                </a:extLst>
              </a:tr>
              <a:tr h="1093061">
                <a:tc>
                  <a:txBody>
                    <a:bodyPr/>
                    <a:lstStyle/>
                    <a:p>
                      <a:r>
                        <a:rPr lang="en-GB" dirty="0"/>
                        <a:t>Draws from formal theory (RBV, TAM, Institutional Theory).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Draws from multiple sources including practice, experience, literature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0335454"/>
                  </a:ext>
                </a:extLst>
              </a:tr>
              <a:tr h="633281">
                <a:tc>
                  <a:txBody>
                    <a:bodyPr/>
                    <a:lstStyle/>
                    <a:p>
                      <a:r>
                        <a:rPr lang="en-GB" dirty="0"/>
                        <a:t>Provides explanatory lens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 a structural map of the study.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131475"/>
                  </a:ext>
                </a:extLst>
              </a:tr>
              <a:tr h="1093061">
                <a:tc>
                  <a:txBody>
                    <a:bodyPr/>
                    <a:lstStyle/>
                    <a:p>
                      <a:r>
                        <a:rPr lang="en-GB" dirty="0"/>
                        <a:t>Tests or extends existing theory.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Shows relationships between variables in the specific study context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3010803"/>
                  </a:ext>
                </a:extLst>
              </a:tr>
              <a:tr h="633281">
                <a:tc>
                  <a:txBody>
                    <a:bodyPr/>
                    <a:lstStyle/>
                    <a:p>
                      <a:r>
                        <a:rPr lang="en-GB" dirty="0"/>
                        <a:t>More rigid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flexible, iterative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0004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0994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3BBFF-6A80-2F47-510F-962FC9E9B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325563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Example: Conceptual Framework for AI-Enabled Customer Experience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14001-05F5-A7F2-2682-48368A1D5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5563"/>
            <a:ext cx="12191999" cy="40759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Variables could include:</a:t>
            </a:r>
          </a:p>
          <a:p>
            <a:pPr lvl="1"/>
            <a:r>
              <a:rPr lang="en-GB" dirty="0"/>
              <a:t>Digital capability</a:t>
            </a:r>
          </a:p>
          <a:p>
            <a:pPr lvl="1"/>
            <a:r>
              <a:rPr lang="en-GB" dirty="0"/>
              <a:t>Customer analytics maturity</a:t>
            </a:r>
          </a:p>
          <a:p>
            <a:pPr lvl="1"/>
            <a:r>
              <a:rPr lang="en-GB" dirty="0"/>
              <a:t>Organisational learning</a:t>
            </a:r>
          </a:p>
          <a:p>
            <a:pPr lvl="1"/>
            <a:r>
              <a:rPr lang="en-GB" dirty="0"/>
              <a:t>AI-enabled personalisation</a:t>
            </a:r>
          </a:p>
          <a:p>
            <a:pPr lvl="1"/>
            <a:r>
              <a:rPr lang="en-GB" dirty="0"/>
              <a:t>Customer value creation</a:t>
            </a:r>
          </a:p>
          <a:p>
            <a:pPr lvl="1"/>
            <a:r>
              <a:rPr lang="en-GB" dirty="0"/>
              <a:t>Ethical/algorithmic governance</a:t>
            </a:r>
          </a:p>
          <a:p>
            <a:r>
              <a:rPr lang="en-GB" dirty="0"/>
              <a:t>Show arrows linking capability → analytics → AI deployment → outcomes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209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95AF1-048A-3752-BE78-8CD70E160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715"/>
            <a:ext cx="12192000" cy="714032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Organisational Data + Practice-Based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DC71A-6F28-0AB5-2BD6-A49EEBC62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22638"/>
            <a:ext cx="12191999" cy="4478921"/>
          </a:xfrm>
        </p:spPr>
        <p:txBody>
          <a:bodyPr/>
          <a:lstStyle/>
          <a:p>
            <a:r>
              <a:rPr lang="en-GB" dirty="0"/>
              <a:t>Modern DBA research draws from:</a:t>
            </a:r>
          </a:p>
          <a:p>
            <a:pPr lvl="1"/>
            <a:r>
              <a:rPr lang="en-GB" dirty="0"/>
              <a:t>Internal reports</a:t>
            </a:r>
          </a:p>
          <a:p>
            <a:pPr lvl="1"/>
            <a:r>
              <a:rPr lang="en-GB" dirty="0"/>
              <a:t>KPIs</a:t>
            </a:r>
          </a:p>
          <a:p>
            <a:pPr lvl="1"/>
            <a:r>
              <a:rPr lang="en-GB" dirty="0"/>
              <a:t>Process maps</a:t>
            </a:r>
          </a:p>
          <a:p>
            <a:pPr lvl="1"/>
            <a:r>
              <a:rPr lang="en-GB" dirty="0"/>
              <a:t>User analytics</a:t>
            </a:r>
          </a:p>
          <a:p>
            <a:pPr lvl="1"/>
            <a:r>
              <a:rPr lang="en-GB" dirty="0"/>
              <a:t>Strategic documents</a:t>
            </a:r>
          </a:p>
          <a:p>
            <a:r>
              <a:rPr lang="en-GB" dirty="0"/>
              <a:t>These are important sources in practice-based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530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830BC-924E-8588-2F6D-D6CD26BBD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856735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Graphic Presentation” Explanation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35AC2-DDEE-D443-B694-B3C1B8A92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56735"/>
            <a:ext cx="12191999" cy="4544824"/>
          </a:xfrm>
        </p:spPr>
        <p:txBody>
          <a:bodyPr/>
          <a:lstStyle/>
          <a:p>
            <a:r>
              <a:rPr lang="en-GB" dirty="0"/>
              <a:t>Today, conceptual frameworks are often:</a:t>
            </a:r>
          </a:p>
          <a:p>
            <a:pPr lvl="1"/>
            <a:r>
              <a:rPr lang="en-GB" i="1" dirty="0"/>
              <a:t>Dynamic</a:t>
            </a:r>
            <a:r>
              <a:rPr lang="en-GB" dirty="0"/>
              <a:t> (iterative updates during data collection)</a:t>
            </a:r>
          </a:p>
          <a:p>
            <a:pPr lvl="1"/>
            <a:r>
              <a:rPr lang="en-GB" i="1" dirty="0"/>
              <a:t>Multi-level</a:t>
            </a:r>
            <a:r>
              <a:rPr lang="en-GB" dirty="0"/>
              <a:t> (individual → team → organisation → environment)</a:t>
            </a:r>
          </a:p>
          <a:p>
            <a:pPr lvl="1"/>
            <a:r>
              <a:rPr lang="en-GB" i="1" dirty="0"/>
              <a:t>Non-linear</a:t>
            </a:r>
            <a:r>
              <a:rPr lang="en-GB" dirty="0"/>
              <a:t> (feedback loops, multi-directional causality)</a:t>
            </a:r>
          </a:p>
          <a:p>
            <a:pPr lvl="1"/>
            <a:r>
              <a:rPr lang="en-GB" dirty="0"/>
              <a:t>Represented using systems thinking, causal-loop diagrams, or digital ecosystem maps</a:t>
            </a:r>
          </a:p>
          <a:p>
            <a:r>
              <a:rPr lang="en-GB" dirty="0"/>
              <a:t>This moves beyond simple boxes and arrows</a:t>
            </a:r>
          </a:p>
        </p:txBody>
      </p:sp>
    </p:spTree>
    <p:extLst>
      <p:ext uri="{BB962C8B-B14F-4D97-AF65-F5344CB8AC3E}">
        <p14:creationId xmlns:p14="http://schemas.microsoft.com/office/powerpoint/2010/main" val="574831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F1A9F0-FACD-6EA5-36B9-27DC6E471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5005" y="289295"/>
            <a:ext cx="7079505" cy="2987305"/>
          </a:xfrm>
          <a:prstGeom prst="rect">
            <a:avLst/>
          </a:prstGeom>
        </p:spPr>
      </p:pic>
      <p:sp>
        <p:nvSpPr>
          <p:cNvPr id="5" name="AutoShape 2" descr="What Is a Conceptual Framework? | Examples &amp; Tips">
            <a:extLst>
              <a:ext uri="{FF2B5EF4-FFF2-40B4-BE49-F238E27FC236}">
                <a16:creationId xmlns:a16="http://schemas.microsoft.com/office/drawing/2014/main" id="{154483A9-1FB3-470B-07BF-6D185511419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DCFA72-2A74-1137-4B36-67218E36F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9980" y="3169508"/>
            <a:ext cx="5943600" cy="3242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342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2DE0AD-551D-8DA5-7F84-7772CB59F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7570" y="660981"/>
            <a:ext cx="8096250" cy="424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3883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58FCE26-84E1-3328-0AB8-3B2A72DAE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708" y="695459"/>
            <a:ext cx="9744584" cy="408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57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EB57A9-E708-9408-B635-28AFD754E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512" y="184865"/>
            <a:ext cx="785812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493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7B78E2-368F-686B-D307-3E3F266416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9392" y="0"/>
            <a:ext cx="9071517" cy="6367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256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3F8BF9-4924-6EF1-9679-3FEF57216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0"/>
            <a:ext cx="6299379" cy="6669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747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6D3F5A2-BBD5-6F8B-133F-E51FB8956D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673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FBCB5EC-9936-AB94-F446-817303A7A5E1}"/>
              </a:ext>
            </a:extLst>
          </p:cNvPr>
          <p:cNvSpPr txBox="1"/>
          <p:nvPr/>
        </p:nvSpPr>
        <p:spPr>
          <a:xfrm>
            <a:off x="2141838" y="123568"/>
            <a:ext cx="7249297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[Organisational Context]</a:t>
            </a:r>
          </a:p>
          <a:p>
            <a:r>
              <a:rPr lang="en-GB" dirty="0"/>
              <a:t>           ↓</a:t>
            </a:r>
          </a:p>
          <a:p>
            <a:r>
              <a:rPr lang="en-GB" dirty="0"/>
              <a:t>[Independent Variables]</a:t>
            </a:r>
          </a:p>
          <a:p>
            <a:r>
              <a:rPr lang="en-GB" dirty="0"/>
              <a:t> Digital Capability</a:t>
            </a:r>
          </a:p>
          <a:p>
            <a:r>
              <a:rPr lang="en-GB" dirty="0"/>
              <a:t> Leadership Style</a:t>
            </a:r>
          </a:p>
          <a:p>
            <a:r>
              <a:rPr lang="en-GB" dirty="0"/>
              <a:t> Data Governance</a:t>
            </a:r>
          </a:p>
          <a:p>
            <a:r>
              <a:rPr lang="en-GB" dirty="0"/>
              <a:t>           ↓</a:t>
            </a:r>
          </a:p>
          <a:p>
            <a:r>
              <a:rPr lang="en-GB" dirty="0"/>
              <a:t>      (→ Moderators)</a:t>
            </a:r>
          </a:p>
          <a:p>
            <a:r>
              <a:rPr lang="en-GB" dirty="0"/>
              <a:t>    Environmental Turbulence</a:t>
            </a:r>
          </a:p>
          <a:p>
            <a:r>
              <a:rPr lang="en-GB" dirty="0"/>
              <a:t>    Organisational Culture</a:t>
            </a:r>
          </a:p>
          <a:p>
            <a:r>
              <a:rPr lang="en-GB" dirty="0"/>
              <a:t>           ↓</a:t>
            </a:r>
          </a:p>
          <a:p>
            <a:r>
              <a:rPr lang="en-GB" dirty="0"/>
              <a:t>[Mediating Variable]</a:t>
            </a:r>
          </a:p>
          <a:p>
            <a:r>
              <a:rPr lang="en-GB" dirty="0"/>
              <a:t> Organisational Learning</a:t>
            </a:r>
          </a:p>
          <a:p>
            <a:r>
              <a:rPr lang="en-GB" dirty="0"/>
              <a:t>           ↓</a:t>
            </a:r>
          </a:p>
          <a:p>
            <a:r>
              <a:rPr lang="en-GB" dirty="0"/>
              <a:t>[Dependent Variable]</a:t>
            </a:r>
          </a:p>
          <a:p>
            <a:r>
              <a:rPr lang="en-GB" dirty="0"/>
              <a:t> Strategic Performance Outcomes</a:t>
            </a:r>
          </a:p>
          <a:p>
            <a:r>
              <a:rPr lang="en-GB" dirty="0"/>
              <a:t> Customer Value Creation</a:t>
            </a:r>
          </a:p>
          <a:p>
            <a:r>
              <a:rPr lang="en-GB" dirty="0"/>
              <a:t> Operational Efficiency</a:t>
            </a:r>
          </a:p>
        </p:txBody>
      </p:sp>
    </p:spTree>
    <p:extLst>
      <p:ext uri="{BB962C8B-B14F-4D97-AF65-F5344CB8AC3E}">
        <p14:creationId xmlns:p14="http://schemas.microsoft.com/office/powerpoint/2010/main" val="21094484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CF6D5-DDDB-CC16-44D0-13C548F79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63650-E7BD-81BE-FD54-7A6125257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D5DCAF-F779-9E2F-041D-F8427D26D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-34041"/>
            <a:ext cx="6985510" cy="543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8428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07080-3445-E2BD-75DD-FCAD220AF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5E87-BC55-7B2F-D985-99FFDCABAE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4C5CC4-2B79-3AB9-B7DC-0DCD55850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6048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469EA-73ED-B878-8395-76DDF9E38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0B1C1-55D2-AF9F-3584-6842B6486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0C11D9-8777-EE7E-82F9-A562CCEBE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7927" y="643944"/>
            <a:ext cx="10219575" cy="444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712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E9405-CF32-1D43-3386-1003E2854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C6AE4-3A69-7C19-3D89-02EC69AEF3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95A1F1-EE34-72E0-7B11-6A4F6161A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725" y="157162"/>
            <a:ext cx="7448550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5202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7540C-DEED-00B6-8749-0493502AE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63FFA-EE76-88B5-502F-5F3610407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B32749-9E11-0A3F-FFDE-545FCF036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0342" y="0"/>
            <a:ext cx="11293293" cy="577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38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69504-67B1-ED50-7C7C-D1B8028E5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ADBD7-728F-0C56-176E-66C9B409B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5C7A86-B3E9-9ABE-7AAE-CAB888307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37" y="0"/>
            <a:ext cx="97631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425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DC7E-CB73-72C2-FF62-45B86795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DC998-EFA5-1C98-C931-5EF0451D3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0A98AA-EADA-0A00-2D27-65347B08C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75" y="190500"/>
            <a:ext cx="809625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4106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6CE3D-081F-DF63-AB9A-F4CD425EC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232CA-F111-07BA-40B6-74CE99DC3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3D8836-F55D-18A1-93E7-501D43F651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044" y="0"/>
            <a:ext cx="90919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249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5DC0A-CEBD-DEB0-BAFB-3B3BF77C3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369E4-D0B9-D713-954C-2457936DB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10B32B-07DD-ADD9-A2FD-E60C972C1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7132" y="365124"/>
            <a:ext cx="9625312" cy="5653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6210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92916-59F3-6DBB-5C5C-D42F1C971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DE68B-264C-C24D-821A-50DAF6DDE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8AA7B6-0B2B-172D-CFDD-1A9345DD3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75" y="123288"/>
            <a:ext cx="8096250" cy="47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9928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05609-F77C-A994-3FB0-548E830E3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2D149-AB9C-C575-C74C-829B5EC5F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9F1FC7-CF49-C786-B25A-2B7A03A7F6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75" y="100012"/>
            <a:ext cx="8096250" cy="665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9425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B78BB-DA2E-3D83-3AE9-C24CE3904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87ECF-CE17-5FB1-C664-5AE58ABD7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70319F-4035-BA26-0287-F11CB6ADDC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725" y="1633537"/>
            <a:ext cx="5162550" cy="359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6509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21CEF-01E1-BA47-C08B-D55FAE587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6584F-CEAD-B7C8-2BAA-52DEA83C6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3CC524-B9D5-F444-7498-AFCE0613C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353" y="146184"/>
            <a:ext cx="10494397" cy="498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77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6B9D5-1D3D-42FF-0BA3-913ACC84B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</a:t>
            </a:r>
            <a:r>
              <a:rPr lang="en-GB"/>
              <a:t>Map creation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3E267-5739-0AB8-2945-B8029161A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https://dashboard.visme.co/v2/login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431E23-F513-C31E-CC81-E4948FADD0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522" y="2773337"/>
            <a:ext cx="10133381" cy="2021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093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042DD-E100-FF91-08B5-061695241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Literature-based definitions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B699E8-547A-3586-2D42-5A3F05FE32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926369"/>
            <a:ext cx="12138392" cy="1502631"/>
          </a:xfrm>
        </p:spPr>
      </p:pic>
    </p:spTree>
    <p:extLst>
      <p:ext uri="{BB962C8B-B14F-4D97-AF65-F5344CB8AC3E}">
        <p14:creationId xmlns:p14="http://schemas.microsoft.com/office/powerpoint/2010/main" val="8222096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AF403-1197-CA7C-4635-71883A612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Miles et.al (2014)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6394A8-8E15-8463-D9DD-2D098B37F7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066608"/>
            <a:ext cx="12198830" cy="2509125"/>
          </a:xfrm>
        </p:spPr>
      </p:pic>
    </p:spTree>
    <p:extLst>
      <p:ext uri="{BB962C8B-B14F-4D97-AF65-F5344CB8AC3E}">
        <p14:creationId xmlns:p14="http://schemas.microsoft.com/office/powerpoint/2010/main" val="11645396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809D8-2157-87C2-9AD7-301DF9639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Maxwell (2013)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black text&#10;&#10;Description automatically generated">
            <a:extLst>
              <a:ext uri="{FF2B5EF4-FFF2-40B4-BE49-F238E27FC236}">
                <a16:creationId xmlns:a16="http://schemas.microsoft.com/office/drawing/2014/main" id="{019968E3-7AC2-1041-76AE-AD478CD05C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621280"/>
            <a:ext cx="11548872" cy="300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9840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85F70-D46F-0BAD-074D-668A7E4DE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Marshall &amp; Rosman (2016)</a:t>
            </a:r>
          </a:p>
        </p:txBody>
      </p:sp>
      <p:pic>
        <p:nvPicPr>
          <p:cNvPr id="5" name="Content Placeholder 4" descr="A close up of a paper&#10;&#10;Description automatically generated">
            <a:extLst>
              <a:ext uri="{FF2B5EF4-FFF2-40B4-BE49-F238E27FC236}">
                <a16:creationId xmlns:a16="http://schemas.microsoft.com/office/drawing/2014/main" id="{C032C4EA-61B0-FC78-1059-B7812FB07E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596" y="1396588"/>
            <a:ext cx="9618244" cy="4209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7318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3ABEA-F061-B134-E65D-E330CAF65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Miles, Huberman and Saldana (2014)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5A74D-2AE3-B0A2-3272-1F7C51DB3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Graphical presentation of the conceptual framework</a:t>
            </a:r>
          </a:p>
          <a:p>
            <a:r>
              <a:rPr lang="en-GB" dirty="0"/>
              <a:t>Process encourages a closer assessment of the </a:t>
            </a:r>
            <a:r>
              <a:rPr lang="en-GB" b="1" dirty="0"/>
              <a:t>variables </a:t>
            </a:r>
            <a:r>
              <a:rPr lang="en-GB" dirty="0"/>
              <a:t>being studied, how they are related, how study participants are characterised, how data collection instruments are selected</a:t>
            </a:r>
          </a:p>
        </p:txBody>
      </p:sp>
    </p:spTree>
    <p:extLst>
      <p:ext uri="{BB962C8B-B14F-4D97-AF65-F5344CB8AC3E}">
        <p14:creationId xmlns:p14="http://schemas.microsoft.com/office/powerpoint/2010/main" val="30901903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6A018-1C02-F0D0-AA1A-9A86949F6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based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D20FF-4453-8528-1F20-4264FC037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authors do not differentiate between conceptual and theoretical frameworks (Maxwell, Robson, Merriam and </a:t>
            </a:r>
            <a:r>
              <a:rPr lang="en-GB" dirty="0" err="1"/>
              <a:t>Tisdel</a:t>
            </a:r>
            <a:r>
              <a:rPr lang="en-GB" dirty="0"/>
              <a:t>)</a:t>
            </a:r>
          </a:p>
          <a:p>
            <a:r>
              <a:rPr lang="en-GB" dirty="0"/>
              <a:t>Theoretical framework as an element of the conceptual framework that situates the relationship explored in the study into the context of developing or testing formal theories</a:t>
            </a:r>
          </a:p>
        </p:txBody>
      </p:sp>
    </p:spTree>
    <p:extLst>
      <p:ext uri="{BB962C8B-B14F-4D97-AF65-F5344CB8AC3E}">
        <p14:creationId xmlns:p14="http://schemas.microsoft.com/office/powerpoint/2010/main" val="21277584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text&#10;&#10;Description automatically generated">
            <a:extLst>
              <a:ext uri="{FF2B5EF4-FFF2-40B4-BE49-F238E27FC236}">
                <a16:creationId xmlns:a16="http://schemas.microsoft.com/office/drawing/2014/main" id="{9189F28A-6067-2839-7BE9-6C26518777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5628" y="135466"/>
            <a:ext cx="837754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2063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643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4E00B-B191-61F6-6435-F363839EF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Example!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B33E62-CE28-1F77-D178-9DA5860630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9680" y="-60960"/>
            <a:ext cx="5994163" cy="687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41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lowchart: Document 16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3436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9AC8C-AC15-C80C-E142-B2E2ACEB7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Purpose of conceptual framework</a:t>
            </a:r>
          </a:p>
        </p:txBody>
      </p: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1F19E3C2-90F4-10A8-2C4C-E145AEF7AD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1901" y="634569"/>
            <a:ext cx="9238179" cy="4429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56446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0DCC4-E743-E232-5BFB-EE461DEBF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3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0A3C1E-D6C3-05EF-A92B-67397587B3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680" y="562188"/>
            <a:ext cx="11025777" cy="508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3008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EF59-0088-8EE8-668C-B5259D3A5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F4F01-A7DC-4933-237C-9716CC0A1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13840"/>
            <a:ext cx="11481847" cy="40096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3 sources for a conceptual framework</a:t>
            </a:r>
          </a:p>
          <a:p>
            <a:pPr marL="914400" lvl="1" indent="-457200">
              <a:buAutoNum type="arabicPeriod"/>
            </a:pPr>
            <a:r>
              <a:rPr lang="en-GB" dirty="0"/>
              <a:t>Experience</a:t>
            </a:r>
          </a:p>
          <a:p>
            <a:pPr marL="914400" lvl="2" indent="0">
              <a:buNone/>
            </a:pPr>
            <a:r>
              <a:rPr lang="en-GB" dirty="0"/>
              <a:t>Many authors point to the aspect of personal experience, interests, intuition as stimuli for conceptual frameworks. However, it is not enough</a:t>
            </a:r>
          </a:p>
          <a:p>
            <a:pPr marL="914400" lvl="2" indent="0">
              <a:buNone/>
            </a:pPr>
            <a:r>
              <a:rPr lang="en-GB" dirty="0"/>
              <a:t>Once a literature review is conducted many aspects come to light. </a:t>
            </a:r>
            <a:r>
              <a:rPr lang="en-GB" dirty="0" err="1"/>
              <a:t>Eg</a:t>
            </a:r>
            <a:r>
              <a:rPr lang="en-GB" dirty="0"/>
              <a:t> – on leadership topic</a:t>
            </a:r>
          </a:p>
          <a:p>
            <a:pPr marL="914400" lvl="1" indent="-457200">
              <a:buAutoNum type="arabicPeriod"/>
            </a:pPr>
            <a:r>
              <a:rPr lang="en-GB" dirty="0"/>
              <a:t>Literature</a:t>
            </a:r>
          </a:p>
          <a:p>
            <a:pPr marL="457200" lvl="1" indent="0">
              <a:buNone/>
            </a:pPr>
            <a:r>
              <a:rPr lang="en-GB" dirty="0"/>
              <a:t>	An essential source is published literature on the topic</a:t>
            </a:r>
          </a:p>
          <a:p>
            <a:pPr marL="914400" lvl="1" indent="-457200">
              <a:buAutoNum type="arabicPeriod" startAt="3"/>
            </a:pPr>
            <a:r>
              <a:rPr lang="en-GB" dirty="0"/>
              <a:t>Theory</a:t>
            </a:r>
          </a:p>
          <a:p>
            <a:pPr marL="457200" lvl="1" indent="0">
              <a:buNone/>
            </a:pPr>
            <a:r>
              <a:rPr lang="en-GB" dirty="0"/>
              <a:t>	the study may focus on generating a theory or testing a theory that has already 	been constructed</a:t>
            </a:r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984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80295-FCED-65EA-DF91-3F7C3441F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sources of conceptual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6D01D-16E4-75C5-7C7C-31880C80A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527C2-884E-93E7-B7AE-13532D669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199" y="1554480"/>
            <a:ext cx="11487446" cy="395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3960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D6D4C-88F6-3152-E095-727DA4686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3FDFC-1A6A-0B1E-E754-9C28ED4BC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Graphic presentation</a:t>
            </a:r>
          </a:p>
          <a:p>
            <a:r>
              <a:rPr lang="en-GB" dirty="0"/>
              <a:t>Narrative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7111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training process&#10;&#10;Description automatically generated">
            <a:extLst>
              <a:ext uri="{FF2B5EF4-FFF2-40B4-BE49-F238E27FC236}">
                <a16:creationId xmlns:a16="http://schemas.microsoft.com/office/drawing/2014/main" id="{F2EEFA74-7796-0B41-253B-8A1CCB15FE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4720" y="31241"/>
            <a:ext cx="10678160" cy="6825387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07178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D63E06-A694-0E63-4FC1-D69C05849E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66309"/>
            <a:ext cx="10905066" cy="512538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392600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31215-976A-2B4B-4E14-E88378919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41711"/>
            <a:ext cx="3234466" cy="34743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SUMMARY:</a:t>
            </a: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Purposes and sources of conceptual frameworks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8E6DFCC2-0063-07B8-6926-865BF05D1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72263" y="264782"/>
            <a:ext cx="7759337" cy="5295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2492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5FC0C-535A-6DC3-4703-6183A52F2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Please read!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38AF-6FED-7AB3-A946-446A12890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a Conceptual Difference between Theoretical and Conceptual Frameworks? By </a:t>
            </a:r>
            <a:r>
              <a:rPr lang="en-GB" dirty="0" err="1"/>
              <a:t>Sitwala</a:t>
            </a:r>
            <a:r>
              <a:rPr lang="en-GB" dirty="0"/>
              <a:t> </a:t>
            </a:r>
            <a:r>
              <a:rPr lang="en-GB" dirty="0" err="1"/>
              <a:t>Imenda</a:t>
            </a:r>
            <a:endParaRPr lang="en-GB" dirty="0"/>
          </a:p>
          <a:p>
            <a:r>
              <a:rPr lang="en-GB" dirty="0"/>
              <a:t>J Soc Sci, 38(2): 185-195 (2014)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82830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D273-2DAF-566A-F6F8-0A14A8D0F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</a:rPr>
              <a:t>DISCUSSION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3CA01-FB6E-28C6-9337-351EFA931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Construct your own conceptual framework on your research topic, and provide a graphical presentation of the </a:t>
            </a:r>
            <a:r>
              <a:rPr lang="en-GB"/>
              <a:t>conceptual framework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Present for open discussion in class</a:t>
            </a:r>
          </a:p>
        </p:txBody>
      </p:sp>
    </p:spTree>
    <p:extLst>
      <p:ext uri="{BB962C8B-B14F-4D97-AF65-F5344CB8AC3E}">
        <p14:creationId xmlns:p14="http://schemas.microsoft.com/office/powerpoint/2010/main" val="37778756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147</TotalTime>
  <Words>755</Words>
  <Application>Microsoft Office PowerPoint</Application>
  <PresentationFormat>Widescreen</PresentationFormat>
  <Paragraphs>126</Paragraphs>
  <Slides>48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Arial</vt:lpstr>
      <vt:lpstr>Calibri</vt:lpstr>
      <vt:lpstr>Calibri Light</vt:lpstr>
      <vt:lpstr>Century Gothic</vt:lpstr>
      <vt:lpstr>UWTSD 200_Title Page</vt:lpstr>
      <vt:lpstr>UWTSD 200_Text 1</vt:lpstr>
      <vt:lpstr>PowerPoint Presentation</vt:lpstr>
      <vt:lpstr>Why Conceptual Frameworks Matter for DBA Research</vt:lpstr>
      <vt:lpstr>Why Conceptual Frameworks Matter for DBA Research</vt:lpstr>
      <vt:lpstr>Datafied Contexts” and AI-Augmented Decision Environments</vt:lpstr>
      <vt:lpstr>The Difference Between Theoretical and Conceptual Frameworks</vt:lpstr>
      <vt:lpstr>Example: Conceptual Framework for AI-Enabled Customer Experience Strategy</vt:lpstr>
      <vt:lpstr>Organisational Data + Practice-Based Evidence</vt:lpstr>
      <vt:lpstr>Graphic Presentation” Explanation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Concept Map creation</vt:lpstr>
      <vt:lpstr>Literature-based definitions </vt:lpstr>
      <vt:lpstr>Miles et.al (2014)</vt:lpstr>
      <vt:lpstr>Maxwell (2013)</vt:lpstr>
      <vt:lpstr>Marshall &amp; Rosman (2016)</vt:lpstr>
      <vt:lpstr>Miles, Huberman and Saldana (2014)</vt:lpstr>
      <vt:lpstr>Literature based definitions</vt:lpstr>
      <vt:lpstr>PowerPoint Presentation</vt:lpstr>
      <vt:lpstr>Example!</vt:lpstr>
      <vt:lpstr>Purpose of conceptual framework</vt:lpstr>
      <vt:lpstr>PowerPoint Presentation</vt:lpstr>
      <vt:lpstr>Sources of conceptual framework</vt:lpstr>
      <vt:lpstr>Summary of sources of conceptual frameworks</vt:lpstr>
      <vt:lpstr>Presentation of conceptual framework</vt:lpstr>
      <vt:lpstr>PowerPoint Presentation</vt:lpstr>
      <vt:lpstr>PowerPoint Presentation</vt:lpstr>
      <vt:lpstr>SUMMARY:  Purposes and sources of conceptual frameworks</vt:lpstr>
      <vt:lpstr>Please read!</vt:lpstr>
      <vt:lpstr>DISCUSSION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Ebad Banissi</cp:lastModifiedBy>
  <cp:revision>2</cp:revision>
  <dcterms:created xsi:type="dcterms:W3CDTF">2023-10-08T18:11:10Z</dcterms:created>
  <dcterms:modified xsi:type="dcterms:W3CDTF">2025-12-10T22:17:36Z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