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2A9FD-0F15-48A3-A0DE-3688A85C88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15040-341C-487B-94A3-980B5E2C5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8BF8F-784B-4120-B6C6-F2875D042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761DC-D097-4C93-95A2-6EE0EE30C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FC2CA-EA60-4543-8214-B91047CF9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30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AB229-B7A1-4218-A8B3-C8F8BD28E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95A26-060E-4969-80B4-BC22BB937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16ED4-4F3D-423A-9B3E-FA1FF8A7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3EEB7-8A31-451F-AB16-3EC309699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F1FAD-2CF3-4B13-B6A7-05F97D453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297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26F2-5145-4173-B404-16910D6AD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15C7A-8E75-4C5A-B0DC-C5F9A6DC0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BDF38-59B6-4597-8088-8E3D7EE31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6DDFA6-6E92-4A6D-95AD-D7CC89D52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BB164-FE0F-4478-A03D-F04B9D60B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7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5416A-76FD-42FB-A1E1-04E5AEC62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2B2F2-0CBD-451E-AF45-49D23F663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532CA-6ABD-40E2-9D8E-0E3343408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DE43E9-8E5E-40E5-9BDE-9B013E455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C62B74-6EF9-4409-88A9-342B61BD7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DA091-6371-4ADB-9B25-CA2892594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0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FFA38-E946-4940-87A7-E781EE91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8ED9E-5970-4400-8729-8724ED235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CB8F51-765F-400A-8137-5315E1E429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5A08E9-6D9C-4D5B-876A-0473ACE62D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87DABF-0EAD-4F50-81A2-F66A9C41A2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CBA865-0947-4F3F-831E-318CA2E72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4315A4-D4AE-438C-9E38-1BD982762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0F6696-6506-415E-8F8E-7450CF050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35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773C4-C1A7-4CBC-9226-172A85FEB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F84DF5-19B9-4335-80B2-B940DD9E6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36ECF-187B-4238-B8CC-FAEDB4735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410D1E-D4D5-446E-969B-3EEBDA421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79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0B091E-3BB7-4DB3-92EF-FF684AB36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5B3BD4-36B4-41B6-807C-AA1FD3697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FEFDD-77B1-4EA3-876D-4D6495819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502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AE413-597A-4980-894D-104F18A87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6A4D8-34D2-4C55-8E22-FBDF8750F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2E0E77-07FC-4C42-971B-B7407D9B99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226D3-8451-4DD6-8DA2-F9E9BE705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6EEC4-DACF-41E9-8BA9-B260EE47F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B7357-A825-489B-8906-2EB88380E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502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CA96F-F2DC-49B4-B1D9-E47DCE1F6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4DCD03-0267-4FBC-BE7B-A4471B3826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2A0363-188A-422A-9E9D-CC4FFB2C5D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60BF80-7238-4532-B3C2-CECB56337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8EA22-F61B-4364-A010-92C17CDE1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D2D07-CD48-4174-B98D-D19FC37B2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916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E3697-FF7C-4553-8624-F41607849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8A5569-AD86-49D0-9681-54F2BD7769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9518F-D429-498F-BEF8-4D3630D08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0137E-DE14-4A4E-A08C-FD603E86A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3A912-E74D-4684-9D13-6E399E29F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5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2059D2-3731-40D9-8C0A-909410C690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38B5EC-08C8-45FA-A8AF-20E89A852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4F752-2A66-4D91-83AF-1A9412BA0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1704E-346C-4803-8317-8147842F1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EEDF6-06C7-46B6-8A5C-78876FD4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42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B985D8-2E7C-4019-A846-90D16D926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A1AF46-2F5A-4843-AED4-B1E05C39B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1B553-B84A-4A3C-9A19-8A6859E904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BB024-9461-4586-B439-EA024E52EF30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853B8-2D53-4904-A85D-79CC9929F9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5EC33-15F1-4F5C-A020-0E5869B5A4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48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youtube.com/watch?v=EXhYjNqew3E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4C1668F3-824A-4EEC-AB99-B0820814CB1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265402-60EC-4660-8D03-5DEC7A173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4604" y="1872861"/>
            <a:ext cx="9144000" cy="4502060"/>
          </a:xfrm>
        </p:spPr>
        <p:txBody>
          <a:bodyPr>
            <a:normAutofit/>
          </a:bodyPr>
          <a:lstStyle/>
          <a:p>
            <a:r>
              <a:rPr lang="en-GB" sz="7000" b="1" dirty="0" smtClean="0"/>
              <a:t>THE </a:t>
            </a:r>
            <a:r>
              <a:rPr lang="en-GB" sz="7000" b="1" dirty="0"/>
              <a:t>PSYCHOLOGICAL CONTRACT</a:t>
            </a:r>
          </a:p>
        </p:txBody>
      </p:sp>
    </p:spTree>
    <p:extLst>
      <p:ext uri="{BB962C8B-B14F-4D97-AF65-F5344CB8AC3E}">
        <p14:creationId xmlns:p14="http://schemas.microsoft.com/office/powerpoint/2010/main" val="3878102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01480-A51D-4811-A36A-44845ED88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000" b="1" dirty="0" smtClean="0">
                <a:solidFill>
                  <a:prstClr val="black"/>
                </a:solidFill>
              </a:rPr>
              <a:t>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91FCF-BB9F-4611-B693-E2FD17BA5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C</a:t>
            </a:r>
            <a:r>
              <a:rPr lang="en-GB" b="1" dirty="0" smtClean="0"/>
              <a:t>onsider </a:t>
            </a:r>
            <a:r>
              <a:rPr lang="en-GB" b="1" dirty="0"/>
              <a:t>the following </a:t>
            </a:r>
            <a:r>
              <a:rPr lang="en-GB" b="1" dirty="0" smtClean="0"/>
              <a:t>questions </a:t>
            </a:r>
            <a:r>
              <a:rPr lang="en-GB" b="1" dirty="0"/>
              <a:t>and provide your answers in the Week 1, Activity </a:t>
            </a:r>
            <a:r>
              <a:rPr lang="en-GB" b="1" dirty="0" smtClean="0"/>
              <a:t>4 </a:t>
            </a:r>
            <a:r>
              <a:rPr lang="en-GB" b="1" dirty="0"/>
              <a:t>Discussion Forum: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Discuss </a:t>
            </a:r>
            <a:r>
              <a:rPr lang="en-GB" dirty="0"/>
              <a:t>with supporting examples the significance of the psychological contract.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List (</a:t>
            </a:r>
            <a:r>
              <a:rPr lang="en-GB" dirty="0" err="1"/>
              <a:t>i</a:t>
            </a:r>
            <a:r>
              <a:rPr lang="en-GB" dirty="0"/>
              <a:t>) the personal expectations you </a:t>
            </a:r>
            <a:r>
              <a:rPr lang="en-GB" dirty="0" smtClean="0"/>
              <a:t>have or might have </a:t>
            </a:r>
            <a:r>
              <a:rPr lang="en-GB" dirty="0"/>
              <a:t>of your own organisation and (ii) what you believe to be the expectations of the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67140924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64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THE PSYCHOLOGICAL CONTRACT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CONTRACT SEICYLEGOL  THE PSYCHOLOGICAL CONTRACT</dc:title>
  <dc:creator>Davina Evans</dc:creator>
  <cp:lastModifiedBy>Glenn Behenna</cp:lastModifiedBy>
  <cp:revision>4</cp:revision>
  <dcterms:created xsi:type="dcterms:W3CDTF">2018-10-01T20:34:47Z</dcterms:created>
  <dcterms:modified xsi:type="dcterms:W3CDTF">2021-02-27T13:16:46Z</dcterms:modified>
</cp:coreProperties>
</file>