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54" r:id="rId6"/>
    <p:sldMasterId id="2147483659" r:id="rId7"/>
    <p:sldMasterId id="2147483662" r:id="rId8"/>
    <p:sldMasterId id="2147483666" r:id="rId9"/>
  </p:sldMasterIdLst>
  <p:notesMasterIdLst>
    <p:notesMasterId r:id="rId26"/>
  </p:notesMasterIdLst>
  <p:sldIdLst>
    <p:sldId id="719" r:id="rId10"/>
    <p:sldId id="795" r:id="rId11"/>
    <p:sldId id="816" r:id="rId12"/>
    <p:sldId id="818" r:id="rId13"/>
    <p:sldId id="817" r:id="rId14"/>
    <p:sldId id="819" r:id="rId15"/>
    <p:sldId id="820" r:id="rId16"/>
    <p:sldId id="821" r:id="rId17"/>
    <p:sldId id="822" r:id="rId18"/>
    <p:sldId id="831" r:id="rId19"/>
    <p:sldId id="824" r:id="rId20"/>
    <p:sldId id="828" r:id="rId21"/>
    <p:sldId id="829" r:id="rId22"/>
    <p:sldId id="827" r:id="rId23"/>
    <p:sldId id="830" r:id="rId24"/>
    <p:sldId id="72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9" d="100"/>
          <a:sy n="89" d="100"/>
        </p:scale>
        <p:origin x="362" y="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2.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9A26AFE-3578-4143-B1B0-81DF391638B0}"/>
    <pc:docChg chg="modSld delMainMaster">
      <pc:chgData name="Jenifer Prince Devaraj" userId="c3fb109c-09d1-42a6-93f4-69472d709861" providerId="ADAL" clId="{09A26AFE-3578-4143-B1B0-81DF391638B0}" dt="2026-03-18T11:45:09.381" v="3"/>
      <pc:docMkLst>
        <pc:docMk/>
      </pc:docMkLst>
      <pc:sldChg chg="modSp mod">
        <pc:chgData name="Jenifer Prince Devaraj" userId="c3fb109c-09d1-42a6-93f4-69472d709861" providerId="ADAL" clId="{09A26AFE-3578-4143-B1B0-81DF391638B0}" dt="2026-03-18T11:45:08.258" v="2" actId="20577"/>
        <pc:sldMkLst>
          <pc:docMk/>
          <pc:sldMk cId="3119007398" sldId="719"/>
        </pc:sldMkLst>
        <pc:spChg chg="mod">
          <ac:chgData name="Jenifer Prince Devaraj" userId="c3fb109c-09d1-42a6-93f4-69472d709861" providerId="ADAL" clId="{09A26AFE-3578-4143-B1B0-81DF391638B0}" dt="2026-03-18T11:45:08.258" v="2" actId="20577"/>
          <ac:spMkLst>
            <pc:docMk/>
            <pc:sldMk cId="3119007398" sldId="719"/>
            <ac:spMk id="4" creationId="{BE605BA5-7179-54D8-AA19-BC9809E09348}"/>
          </ac:spMkLst>
        </pc:spChg>
      </pc:sldChg>
      <pc:sldMasterChg chg="del delSldLayout">
        <pc:chgData name="Jenifer Prince Devaraj" userId="c3fb109c-09d1-42a6-93f4-69472d709861" providerId="ADAL" clId="{09A26AFE-3578-4143-B1B0-81DF391638B0}" dt="2026-03-18T11:45:09.381" v="3"/>
        <pc:sldMasterMkLst>
          <pc:docMk/>
          <pc:sldMasterMk cId="3994187330" sldId="2147483650"/>
        </pc:sldMasterMkLst>
        <pc:sldLayoutChg chg="del">
          <pc:chgData name="Jenifer Prince Devaraj" userId="c3fb109c-09d1-42a6-93f4-69472d709861" providerId="ADAL" clId="{09A26AFE-3578-4143-B1B0-81DF391638B0}" dt="2026-03-18T11:45:09.381" v="3"/>
          <pc:sldLayoutMkLst>
            <pc:docMk/>
            <pc:sldMasterMk cId="3994187330" sldId="2147483650"/>
            <pc:sldLayoutMk cId="4175462874" sldId="2147483675"/>
          </pc:sldLayoutMkLst>
        </pc:sldLayoutChg>
      </pc:sldMasterChg>
      <pc:sldMasterChg chg="del delSldLayout">
        <pc:chgData name="Jenifer Prince Devaraj" userId="c3fb109c-09d1-42a6-93f4-69472d709861" providerId="ADAL" clId="{09A26AFE-3578-4143-B1B0-81DF391638B0}" dt="2026-03-18T11:45:09.381" v="3"/>
        <pc:sldMasterMkLst>
          <pc:docMk/>
          <pc:sldMasterMk cId="503966888" sldId="2147483653"/>
        </pc:sldMasterMkLst>
        <pc:sldLayoutChg chg="del">
          <pc:chgData name="Jenifer Prince Devaraj" userId="c3fb109c-09d1-42a6-93f4-69472d709861" providerId="ADAL" clId="{09A26AFE-3578-4143-B1B0-81DF391638B0}" dt="2026-03-18T11:45:09.381" v="3"/>
          <pc:sldLayoutMkLst>
            <pc:docMk/>
            <pc:sldMasterMk cId="503966888" sldId="2147483653"/>
            <pc:sldLayoutMk cId="4216905086" sldId="2147483677"/>
          </pc:sldLayoutMkLst>
        </pc:sldLayoutChg>
        <pc:sldLayoutChg chg="del">
          <pc:chgData name="Jenifer Prince Devaraj" userId="c3fb109c-09d1-42a6-93f4-69472d709861" providerId="ADAL" clId="{09A26AFE-3578-4143-B1B0-81DF391638B0}" dt="2026-03-18T11:45:09.381" v="3"/>
          <pc:sldLayoutMkLst>
            <pc:docMk/>
            <pc:sldMasterMk cId="503966888" sldId="2147483653"/>
            <pc:sldLayoutMk cId="3429399808" sldId="2147483786"/>
          </pc:sldLayoutMkLst>
        </pc:sldLayoutChg>
      </pc:sldMasterChg>
      <pc:sldMasterChg chg="del delSldLayout">
        <pc:chgData name="Jenifer Prince Devaraj" userId="c3fb109c-09d1-42a6-93f4-69472d709861" providerId="ADAL" clId="{09A26AFE-3578-4143-B1B0-81DF391638B0}" dt="2026-03-18T11:45:09.381" v="3"/>
        <pc:sldMasterMkLst>
          <pc:docMk/>
          <pc:sldMasterMk cId="1086982509" sldId="2147483655"/>
        </pc:sldMasterMkLst>
        <pc:sldLayoutChg chg="del">
          <pc:chgData name="Jenifer Prince Devaraj" userId="c3fb109c-09d1-42a6-93f4-69472d709861" providerId="ADAL" clId="{09A26AFE-3578-4143-B1B0-81DF391638B0}" dt="2026-03-18T11:45:09.381" v="3"/>
          <pc:sldLayoutMkLst>
            <pc:docMk/>
            <pc:sldMasterMk cId="1086982509" sldId="2147483655"/>
            <pc:sldLayoutMk cId="408938655" sldId="2147483679"/>
          </pc:sldLayoutMkLst>
        </pc:sldLayoutChg>
        <pc:sldLayoutChg chg="del">
          <pc:chgData name="Jenifer Prince Devaraj" userId="c3fb109c-09d1-42a6-93f4-69472d709861" providerId="ADAL" clId="{09A26AFE-3578-4143-B1B0-81DF391638B0}" dt="2026-03-18T11:45:09.381" v="3"/>
          <pc:sldLayoutMkLst>
            <pc:docMk/>
            <pc:sldMasterMk cId="1086982509" sldId="2147483655"/>
            <pc:sldLayoutMk cId="1520429917" sldId="2147483706"/>
          </pc:sldLayoutMkLst>
        </pc:sldLayoutChg>
        <pc:sldLayoutChg chg="del">
          <pc:chgData name="Jenifer Prince Devaraj" userId="c3fb109c-09d1-42a6-93f4-69472d709861" providerId="ADAL" clId="{09A26AFE-3578-4143-B1B0-81DF391638B0}" dt="2026-03-18T11:45:09.381" v="3"/>
          <pc:sldLayoutMkLst>
            <pc:docMk/>
            <pc:sldMasterMk cId="1086982509" sldId="2147483655"/>
            <pc:sldLayoutMk cId="3604176099" sldId="2147483707"/>
          </pc:sldLayoutMkLst>
        </pc:sldLayoutChg>
        <pc:sldLayoutChg chg="del">
          <pc:chgData name="Jenifer Prince Devaraj" userId="c3fb109c-09d1-42a6-93f4-69472d709861" providerId="ADAL" clId="{09A26AFE-3578-4143-B1B0-81DF391638B0}" dt="2026-03-18T11:45:09.381" v="3"/>
          <pc:sldLayoutMkLst>
            <pc:docMk/>
            <pc:sldMasterMk cId="1086982509" sldId="2147483655"/>
            <pc:sldLayoutMk cId="3372047442" sldId="2147483708"/>
          </pc:sldLayoutMkLst>
        </pc:sldLayoutChg>
        <pc:sldLayoutChg chg="del">
          <pc:chgData name="Jenifer Prince Devaraj" userId="c3fb109c-09d1-42a6-93f4-69472d709861" providerId="ADAL" clId="{09A26AFE-3578-4143-B1B0-81DF391638B0}" dt="2026-03-18T11:45:09.381" v="3"/>
          <pc:sldLayoutMkLst>
            <pc:docMk/>
            <pc:sldMasterMk cId="1086982509" sldId="2147483655"/>
            <pc:sldLayoutMk cId="3732156385" sldId="2147483709"/>
          </pc:sldLayoutMkLst>
        </pc:sldLayoutChg>
        <pc:sldLayoutChg chg="del">
          <pc:chgData name="Jenifer Prince Devaraj" userId="c3fb109c-09d1-42a6-93f4-69472d709861" providerId="ADAL" clId="{09A26AFE-3578-4143-B1B0-81DF391638B0}" dt="2026-03-18T11:45:09.381" v="3"/>
          <pc:sldLayoutMkLst>
            <pc:docMk/>
            <pc:sldMasterMk cId="1086982509" sldId="2147483655"/>
            <pc:sldLayoutMk cId="2955417579" sldId="2147483788"/>
          </pc:sldLayoutMkLst>
        </pc:sldLayoutChg>
      </pc:sldMasterChg>
      <pc:sldMasterChg chg="del delSldLayout">
        <pc:chgData name="Jenifer Prince Devaraj" userId="c3fb109c-09d1-42a6-93f4-69472d709861" providerId="ADAL" clId="{09A26AFE-3578-4143-B1B0-81DF391638B0}" dt="2026-03-18T11:45:09.381" v="3"/>
        <pc:sldMasterMkLst>
          <pc:docMk/>
          <pc:sldMasterMk cId="537362470" sldId="2147483656"/>
        </pc:sldMasterMkLst>
        <pc:sldLayoutChg chg="del">
          <pc:chgData name="Jenifer Prince Devaraj" userId="c3fb109c-09d1-42a6-93f4-69472d709861" providerId="ADAL" clId="{09A26AFE-3578-4143-B1B0-81DF391638B0}" dt="2026-03-18T11:45:09.381" v="3"/>
          <pc:sldLayoutMkLst>
            <pc:docMk/>
            <pc:sldMasterMk cId="537362470" sldId="2147483656"/>
            <pc:sldLayoutMk cId="3130719715" sldId="2147483680"/>
          </pc:sldLayoutMkLst>
        </pc:sldLayoutChg>
        <pc:sldLayoutChg chg="del">
          <pc:chgData name="Jenifer Prince Devaraj" userId="c3fb109c-09d1-42a6-93f4-69472d709861" providerId="ADAL" clId="{09A26AFE-3578-4143-B1B0-81DF391638B0}" dt="2026-03-18T11:45:09.381" v="3"/>
          <pc:sldLayoutMkLst>
            <pc:docMk/>
            <pc:sldMasterMk cId="537362470" sldId="2147483656"/>
            <pc:sldLayoutMk cId="1227884356" sldId="2147483789"/>
          </pc:sldLayoutMkLst>
        </pc:sldLayoutChg>
      </pc:sldMasterChg>
      <pc:sldMasterChg chg="del delSldLayout">
        <pc:chgData name="Jenifer Prince Devaraj" userId="c3fb109c-09d1-42a6-93f4-69472d709861" providerId="ADAL" clId="{09A26AFE-3578-4143-B1B0-81DF391638B0}" dt="2026-03-18T11:45:09.381" v="3"/>
        <pc:sldMasterMkLst>
          <pc:docMk/>
          <pc:sldMasterMk cId="3275634550" sldId="2147483657"/>
        </pc:sldMasterMkLst>
        <pc:sldLayoutChg chg="del">
          <pc:chgData name="Jenifer Prince Devaraj" userId="c3fb109c-09d1-42a6-93f4-69472d709861" providerId="ADAL" clId="{09A26AFE-3578-4143-B1B0-81DF391638B0}" dt="2026-03-18T11:45:09.381" v="3"/>
          <pc:sldLayoutMkLst>
            <pc:docMk/>
            <pc:sldMasterMk cId="3275634550" sldId="2147483657"/>
            <pc:sldLayoutMk cId="2783529864" sldId="2147483681"/>
          </pc:sldLayoutMkLst>
        </pc:sldLayoutChg>
        <pc:sldLayoutChg chg="del">
          <pc:chgData name="Jenifer Prince Devaraj" userId="c3fb109c-09d1-42a6-93f4-69472d709861" providerId="ADAL" clId="{09A26AFE-3578-4143-B1B0-81DF391638B0}" dt="2026-03-18T11:45:09.381" v="3"/>
          <pc:sldLayoutMkLst>
            <pc:docMk/>
            <pc:sldMasterMk cId="3275634550" sldId="2147483657"/>
            <pc:sldLayoutMk cId="2064262031" sldId="2147483790"/>
          </pc:sldLayoutMkLst>
        </pc:sldLayoutChg>
      </pc:sldMasterChg>
      <pc:sldMasterChg chg="del delSldLayout">
        <pc:chgData name="Jenifer Prince Devaraj" userId="c3fb109c-09d1-42a6-93f4-69472d709861" providerId="ADAL" clId="{09A26AFE-3578-4143-B1B0-81DF391638B0}" dt="2026-03-18T11:45:09.381" v="3"/>
        <pc:sldMasterMkLst>
          <pc:docMk/>
          <pc:sldMasterMk cId="1384196811" sldId="2147483658"/>
        </pc:sldMasterMkLst>
        <pc:sldLayoutChg chg="del">
          <pc:chgData name="Jenifer Prince Devaraj" userId="c3fb109c-09d1-42a6-93f4-69472d709861" providerId="ADAL" clId="{09A26AFE-3578-4143-B1B0-81DF391638B0}" dt="2026-03-18T11:45:09.381" v="3"/>
          <pc:sldLayoutMkLst>
            <pc:docMk/>
            <pc:sldMasterMk cId="1384196811" sldId="2147483658"/>
            <pc:sldLayoutMk cId="1556723426" sldId="2147483682"/>
          </pc:sldLayoutMkLst>
        </pc:sldLayoutChg>
        <pc:sldLayoutChg chg="del">
          <pc:chgData name="Jenifer Prince Devaraj" userId="c3fb109c-09d1-42a6-93f4-69472d709861" providerId="ADAL" clId="{09A26AFE-3578-4143-B1B0-81DF391638B0}" dt="2026-03-18T11:45:09.381" v="3"/>
          <pc:sldLayoutMkLst>
            <pc:docMk/>
            <pc:sldMasterMk cId="1384196811" sldId="2147483658"/>
            <pc:sldLayoutMk cId="1714267788" sldId="2147483719"/>
          </pc:sldLayoutMkLst>
        </pc:sldLayoutChg>
        <pc:sldLayoutChg chg="del">
          <pc:chgData name="Jenifer Prince Devaraj" userId="c3fb109c-09d1-42a6-93f4-69472d709861" providerId="ADAL" clId="{09A26AFE-3578-4143-B1B0-81DF391638B0}" dt="2026-03-18T11:45:09.381" v="3"/>
          <pc:sldLayoutMkLst>
            <pc:docMk/>
            <pc:sldMasterMk cId="1384196811" sldId="2147483658"/>
            <pc:sldLayoutMk cId="1640983984" sldId="2147483720"/>
          </pc:sldLayoutMkLst>
        </pc:sldLayoutChg>
        <pc:sldLayoutChg chg="del">
          <pc:chgData name="Jenifer Prince Devaraj" userId="c3fb109c-09d1-42a6-93f4-69472d709861" providerId="ADAL" clId="{09A26AFE-3578-4143-B1B0-81DF391638B0}" dt="2026-03-18T11:45:09.381" v="3"/>
          <pc:sldLayoutMkLst>
            <pc:docMk/>
            <pc:sldMasterMk cId="1384196811" sldId="2147483658"/>
            <pc:sldLayoutMk cId="1240026675" sldId="2147483721"/>
          </pc:sldLayoutMkLst>
        </pc:sldLayoutChg>
        <pc:sldLayoutChg chg="del">
          <pc:chgData name="Jenifer Prince Devaraj" userId="c3fb109c-09d1-42a6-93f4-69472d709861" providerId="ADAL" clId="{09A26AFE-3578-4143-B1B0-81DF391638B0}" dt="2026-03-18T11:45:09.381" v="3"/>
          <pc:sldLayoutMkLst>
            <pc:docMk/>
            <pc:sldMasterMk cId="1384196811" sldId="2147483658"/>
            <pc:sldLayoutMk cId="4068811434" sldId="2147483751"/>
          </pc:sldLayoutMkLst>
        </pc:sldLayoutChg>
        <pc:sldLayoutChg chg="del">
          <pc:chgData name="Jenifer Prince Devaraj" userId="c3fb109c-09d1-42a6-93f4-69472d709861" providerId="ADAL" clId="{09A26AFE-3578-4143-B1B0-81DF391638B0}" dt="2026-03-18T11:45:09.381" v="3"/>
          <pc:sldLayoutMkLst>
            <pc:docMk/>
            <pc:sldMasterMk cId="1384196811" sldId="2147483658"/>
            <pc:sldLayoutMk cId="734961849" sldId="2147483783"/>
          </pc:sldLayoutMkLst>
        </pc:sldLayoutChg>
      </pc:sldMasterChg>
      <pc:sldMasterChg chg="del delSldLayout">
        <pc:chgData name="Jenifer Prince Devaraj" userId="c3fb109c-09d1-42a6-93f4-69472d709861" providerId="ADAL" clId="{09A26AFE-3578-4143-B1B0-81DF391638B0}" dt="2026-03-18T11:45:09.381" v="3"/>
        <pc:sldMasterMkLst>
          <pc:docMk/>
          <pc:sldMasterMk cId="2215794927" sldId="2147483660"/>
        </pc:sldMasterMkLst>
        <pc:sldLayoutChg chg="del">
          <pc:chgData name="Jenifer Prince Devaraj" userId="c3fb109c-09d1-42a6-93f4-69472d709861" providerId="ADAL" clId="{09A26AFE-3578-4143-B1B0-81DF391638B0}" dt="2026-03-18T11:45:09.381" v="3"/>
          <pc:sldLayoutMkLst>
            <pc:docMk/>
            <pc:sldMasterMk cId="2215794927" sldId="2147483660"/>
            <pc:sldLayoutMk cId="3475296125" sldId="2147483683"/>
          </pc:sldLayoutMkLst>
        </pc:sldLayoutChg>
        <pc:sldLayoutChg chg="del">
          <pc:chgData name="Jenifer Prince Devaraj" userId="c3fb109c-09d1-42a6-93f4-69472d709861" providerId="ADAL" clId="{09A26AFE-3578-4143-B1B0-81DF391638B0}" dt="2026-03-18T11:45:09.381" v="3"/>
          <pc:sldLayoutMkLst>
            <pc:docMk/>
            <pc:sldMasterMk cId="2215794927" sldId="2147483660"/>
            <pc:sldLayoutMk cId="4081925057" sldId="2147483716"/>
          </pc:sldLayoutMkLst>
        </pc:sldLayoutChg>
        <pc:sldLayoutChg chg="del">
          <pc:chgData name="Jenifer Prince Devaraj" userId="c3fb109c-09d1-42a6-93f4-69472d709861" providerId="ADAL" clId="{09A26AFE-3578-4143-B1B0-81DF391638B0}" dt="2026-03-18T11:45:09.381" v="3"/>
          <pc:sldLayoutMkLst>
            <pc:docMk/>
            <pc:sldMasterMk cId="2215794927" sldId="2147483660"/>
            <pc:sldLayoutMk cId="4127137421" sldId="2147483717"/>
          </pc:sldLayoutMkLst>
        </pc:sldLayoutChg>
        <pc:sldLayoutChg chg="del">
          <pc:chgData name="Jenifer Prince Devaraj" userId="c3fb109c-09d1-42a6-93f4-69472d709861" providerId="ADAL" clId="{09A26AFE-3578-4143-B1B0-81DF391638B0}" dt="2026-03-18T11:45:09.381" v="3"/>
          <pc:sldLayoutMkLst>
            <pc:docMk/>
            <pc:sldMasterMk cId="2215794927" sldId="2147483660"/>
            <pc:sldLayoutMk cId="3245223601" sldId="2147483718"/>
          </pc:sldLayoutMkLst>
        </pc:sldLayoutChg>
        <pc:sldLayoutChg chg="del">
          <pc:chgData name="Jenifer Prince Devaraj" userId="c3fb109c-09d1-42a6-93f4-69472d709861" providerId="ADAL" clId="{09A26AFE-3578-4143-B1B0-81DF391638B0}" dt="2026-03-18T11:45:09.381" v="3"/>
          <pc:sldLayoutMkLst>
            <pc:docMk/>
            <pc:sldMasterMk cId="2215794927" sldId="2147483660"/>
            <pc:sldLayoutMk cId="414174743" sldId="2147483777"/>
          </pc:sldLayoutMkLst>
        </pc:sldLayoutChg>
      </pc:sldMasterChg>
      <pc:sldMasterChg chg="del delSldLayout">
        <pc:chgData name="Jenifer Prince Devaraj" userId="c3fb109c-09d1-42a6-93f4-69472d709861" providerId="ADAL" clId="{09A26AFE-3578-4143-B1B0-81DF391638B0}" dt="2026-03-18T11:45:09.381" v="3"/>
        <pc:sldMasterMkLst>
          <pc:docMk/>
          <pc:sldMasterMk cId="3508390215" sldId="2147483661"/>
        </pc:sldMasterMkLst>
        <pc:sldLayoutChg chg="del">
          <pc:chgData name="Jenifer Prince Devaraj" userId="c3fb109c-09d1-42a6-93f4-69472d709861" providerId="ADAL" clId="{09A26AFE-3578-4143-B1B0-81DF391638B0}" dt="2026-03-18T11:45:09.381" v="3"/>
          <pc:sldLayoutMkLst>
            <pc:docMk/>
            <pc:sldMasterMk cId="3508390215" sldId="2147483661"/>
            <pc:sldLayoutMk cId="724236427" sldId="2147483685"/>
          </pc:sldLayoutMkLst>
        </pc:sldLayoutChg>
        <pc:sldLayoutChg chg="del">
          <pc:chgData name="Jenifer Prince Devaraj" userId="c3fb109c-09d1-42a6-93f4-69472d709861" providerId="ADAL" clId="{09A26AFE-3578-4143-B1B0-81DF391638B0}" dt="2026-03-18T11:45:09.381" v="3"/>
          <pc:sldLayoutMkLst>
            <pc:docMk/>
            <pc:sldMasterMk cId="3508390215" sldId="2147483661"/>
            <pc:sldLayoutMk cId="4054719700" sldId="2147483714"/>
          </pc:sldLayoutMkLst>
        </pc:sldLayoutChg>
      </pc:sldMasterChg>
      <pc:sldMasterChg chg="del delSldLayout">
        <pc:chgData name="Jenifer Prince Devaraj" userId="c3fb109c-09d1-42a6-93f4-69472d709861" providerId="ADAL" clId="{09A26AFE-3578-4143-B1B0-81DF391638B0}" dt="2026-03-18T11:45:09.381" v="3"/>
        <pc:sldMasterMkLst>
          <pc:docMk/>
          <pc:sldMasterMk cId="1372220361" sldId="2147483663"/>
        </pc:sldMasterMkLst>
        <pc:sldLayoutChg chg="del">
          <pc:chgData name="Jenifer Prince Devaraj" userId="c3fb109c-09d1-42a6-93f4-69472d709861" providerId="ADAL" clId="{09A26AFE-3578-4143-B1B0-81DF391638B0}" dt="2026-03-18T11:45:09.381" v="3"/>
          <pc:sldLayoutMkLst>
            <pc:docMk/>
            <pc:sldMasterMk cId="1372220361" sldId="2147483663"/>
            <pc:sldLayoutMk cId="2317885063" sldId="2147483687"/>
          </pc:sldLayoutMkLst>
        </pc:sldLayoutChg>
        <pc:sldLayoutChg chg="del">
          <pc:chgData name="Jenifer Prince Devaraj" userId="c3fb109c-09d1-42a6-93f4-69472d709861" providerId="ADAL" clId="{09A26AFE-3578-4143-B1B0-81DF391638B0}" dt="2026-03-18T11:45:09.381" v="3"/>
          <pc:sldLayoutMkLst>
            <pc:docMk/>
            <pc:sldMasterMk cId="1372220361" sldId="2147483663"/>
            <pc:sldLayoutMk cId="3686166945" sldId="2147483772"/>
          </pc:sldLayoutMkLst>
        </pc:sldLayoutChg>
        <pc:sldLayoutChg chg="del">
          <pc:chgData name="Jenifer Prince Devaraj" userId="c3fb109c-09d1-42a6-93f4-69472d709861" providerId="ADAL" clId="{09A26AFE-3578-4143-B1B0-81DF391638B0}" dt="2026-03-18T11:45:09.381" v="3"/>
          <pc:sldLayoutMkLst>
            <pc:docMk/>
            <pc:sldMasterMk cId="1372220361" sldId="2147483663"/>
            <pc:sldLayoutMk cId="3140485730" sldId="2147483773"/>
          </pc:sldLayoutMkLst>
        </pc:sldLayoutChg>
        <pc:sldLayoutChg chg="del">
          <pc:chgData name="Jenifer Prince Devaraj" userId="c3fb109c-09d1-42a6-93f4-69472d709861" providerId="ADAL" clId="{09A26AFE-3578-4143-B1B0-81DF391638B0}" dt="2026-03-18T11:45:09.381" v="3"/>
          <pc:sldLayoutMkLst>
            <pc:docMk/>
            <pc:sldMasterMk cId="1372220361" sldId="2147483663"/>
            <pc:sldLayoutMk cId="3897876703" sldId="2147483774"/>
          </pc:sldLayoutMkLst>
        </pc:sldLayoutChg>
        <pc:sldLayoutChg chg="del">
          <pc:chgData name="Jenifer Prince Devaraj" userId="c3fb109c-09d1-42a6-93f4-69472d709861" providerId="ADAL" clId="{09A26AFE-3578-4143-B1B0-81DF391638B0}" dt="2026-03-18T11:45:09.381" v="3"/>
          <pc:sldLayoutMkLst>
            <pc:docMk/>
            <pc:sldMasterMk cId="1372220361" sldId="2147483663"/>
            <pc:sldLayoutMk cId="1612919501" sldId="2147483775"/>
          </pc:sldLayoutMkLst>
        </pc:sldLayoutChg>
      </pc:sldMasterChg>
      <pc:sldMasterChg chg="del delSldLayout">
        <pc:chgData name="Jenifer Prince Devaraj" userId="c3fb109c-09d1-42a6-93f4-69472d709861" providerId="ADAL" clId="{09A26AFE-3578-4143-B1B0-81DF391638B0}" dt="2026-03-18T11:45:09.381" v="3"/>
        <pc:sldMasterMkLst>
          <pc:docMk/>
          <pc:sldMasterMk cId="741040061" sldId="2147483664"/>
        </pc:sldMasterMkLst>
        <pc:sldLayoutChg chg="del">
          <pc:chgData name="Jenifer Prince Devaraj" userId="c3fb109c-09d1-42a6-93f4-69472d709861" providerId="ADAL" clId="{09A26AFE-3578-4143-B1B0-81DF391638B0}" dt="2026-03-18T11:45:09.381" v="3"/>
          <pc:sldLayoutMkLst>
            <pc:docMk/>
            <pc:sldMasterMk cId="741040061" sldId="2147483664"/>
            <pc:sldLayoutMk cId="763020717" sldId="2147483688"/>
          </pc:sldLayoutMkLst>
        </pc:sldLayoutChg>
        <pc:sldLayoutChg chg="del">
          <pc:chgData name="Jenifer Prince Devaraj" userId="c3fb109c-09d1-42a6-93f4-69472d709861" providerId="ADAL" clId="{09A26AFE-3578-4143-B1B0-81DF391638B0}" dt="2026-03-18T11:45:09.381" v="3"/>
          <pc:sldLayoutMkLst>
            <pc:docMk/>
            <pc:sldMasterMk cId="741040061" sldId="2147483664"/>
            <pc:sldLayoutMk cId="711080307" sldId="2147483768"/>
          </pc:sldLayoutMkLst>
        </pc:sldLayoutChg>
        <pc:sldLayoutChg chg="del">
          <pc:chgData name="Jenifer Prince Devaraj" userId="c3fb109c-09d1-42a6-93f4-69472d709861" providerId="ADAL" clId="{09A26AFE-3578-4143-B1B0-81DF391638B0}" dt="2026-03-18T11:45:09.381" v="3"/>
          <pc:sldLayoutMkLst>
            <pc:docMk/>
            <pc:sldMasterMk cId="741040061" sldId="2147483664"/>
            <pc:sldLayoutMk cId="550498683" sldId="2147483769"/>
          </pc:sldLayoutMkLst>
        </pc:sldLayoutChg>
        <pc:sldLayoutChg chg="del">
          <pc:chgData name="Jenifer Prince Devaraj" userId="c3fb109c-09d1-42a6-93f4-69472d709861" providerId="ADAL" clId="{09A26AFE-3578-4143-B1B0-81DF391638B0}" dt="2026-03-18T11:45:09.381" v="3"/>
          <pc:sldLayoutMkLst>
            <pc:docMk/>
            <pc:sldMasterMk cId="741040061" sldId="2147483664"/>
            <pc:sldLayoutMk cId="3641454918" sldId="2147483770"/>
          </pc:sldLayoutMkLst>
        </pc:sldLayoutChg>
        <pc:sldLayoutChg chg="del">
          <pc:chgData name="Jenifer Prince Devaraj" userId="c3fb109c-09d1-42a6-93f4-69472d709861" providerId="ADAL" clId="{09A26AFE-3578-4143-B1B0-81DF391638B0}" dt="2026-03-18T11:45:09.381" v="3"/>
          <pc:sldLayoutMkLst>
            <pc:docMk/>
            <pc:sldMasterMk cId="741040061" sldId="2147483664"/>
            <pc:sldLayoutMk cId="3304689771" sldId="2147483771"/>
          </pc:sldLayoutMkLst>
        </pc:sldLayoutChg>
      </pc:sldMasterChg>
      <pc:sldMasterChg chg="del delSldLayout">
        <pc:chgData name="Jenifer Prince Devaraj" userId="c3fb109c-09d1-42a6-93f4-69472d709861" providerId="ADAL" clId="{09A26AFE-3578-4143-B1B0-81DF391638B0}" dt="2026-03-18T11:45:09.381" v="3"/>
        <pc:sldMasterMkLst>
          <pc:docMk/>
          <pc:sldMasterMk cId="58822457" sldId="2147483665"/>
        </pc:sldMasterMkLst>
        <pc:sldLayoutChg chg="del">
          <pc:chgData name="Jenifer Prince Devaraj" userId="c3fb109c-09d1-42a6-93f4-69472d709861" providerId="ADAL" clId="{09A26AFE-3578-4143-B1B0-81DF391638B0}" dt="2026-03-18T11:45:09.381" v="3"/>
          <pc:sldLayoutMkLst>
            <pc:docMk/>
            <pc:sldMasterMk cId="58822457" sldId="2147483665"/>
            <pc:sldLayoutMk cId="2624528723" sldId="2147483689"/>
          </pc:sldLayoutMkLst>
        </pc:sldLayoutChg>
        <pc:sldLayoutChg chg="del">
          <pc:chgData name="Jenifer Prince Devaraj" userId="c3fb109c-09d1-42a6-93f4-69472d709861" providerId="ADAL" clId="{09A26AFE-3578-4143-B1B0-81DF391638B0}" dt="2026-03-18T11:45:09.381" v="3"/>
          <pc:sldLayoutMkLst>
            <pc:docMk/>
            <pc:sldMasterMk cId="58822457" sldId="2147483665"/>
            <pc:sldLayoutMk cId="1989207104" sldId="2147483764"/>
          </pc:sldLayoutMkLst>
        </pc:sldLayoutChg>
        <pc:sldLayoutChg chg="del">
          <pc:chgData name="Jenifer Prince Devaraj" userId="c3fb109c-09d1-42a6-93f4-69472d709861" providerId="ADAL" clId="{09A26AFE-3578-4143-B1B0-81DF391638B0}" dt="2026-03-18T11:45:09.381" v="3"/>
          <pc:sldLayoutMkLst>
            <pc:docMk/>
            <pc:sldMasterMk cId="58822457" sldId="2147483665"/>
            <pc:sldLayoutMk cId="3162675532" sldId="2147483765"/>
          </pc:sldLayoutMkLst>
        </pc:sldLayoutChg>
        <pc:sldLayoutChg chg="del">
          <pc:chgData name="Jenifer Prince Devaraj" userId="c3fb109c-09d1-42a6-93f4-69472d709861" providerId="ADAL" clId="{09A26AFE-3578-4143-B1B0-81DF391638B0}" dt="2026-03-18T11:45:09.381" v="3"/>
          <pc:sldLayoutMkLst>
            <pc:docMk/>
            <pc:sldMasterMk cId="58822457" sldId="2147483665"/>
            <pc:sldLayoutMk cId="671023767" sldId="2147483766"/>
          </pc:sldLayoutMkLst>
        </pc:sldLayoutChg>
        <pc:sldLayoutChg chg="del">
          <pc:chgData name="Jenifer Prince Devaraj" userId="c3fb109c-09d1-42a6-93f4-69472d709861" providerId="ADAL" clId="{09A26AFE-3578-4143-B1B0-81DF391638B0}" dt="2026-03-18T11:45:09.381" v="3"/>
          <pc:sldLayoutMkLst>
            <pc:docMk/>
            <pc:sldMasterMk cId="58822457" sldId="2147483665"/>
            <pc:sldLayoutMk cId="3914582648" sldId="2147483767"/>
          </pc:sldLayoutMkLst>
        </pc:sldLayoutChg>
      </pc:sldMasterChg>
      <pc:sldMasterChg chg="del delSldLayout">
        <pc:chgData name="Jenifer Prince Devaraj" userId="c3fb109c-09d1-42a6-93f4-69472d709861" providerId="ADAL" clId="{09A26AFE-3578-4143-B1B0-81DF391638B0}" dt="2026-03-18T11:45:09.381" v="3"/>
        <pc:sldMasterMkLst>
          <pc:docMk/>
          <pc:sldMasterMk cId="217095490" sldId="2147483670"/>
        </pc:sldMasterMkLst>
        <pc:sldLayoutChg chg="del">
          <pc:chgData name="Jenifer Prince Devaraj" userId="c3fb109c-09d1-42a6-93f4-69472d709861" providerId="ADAL" clId="{09A26AFE-3578-4143-B1B0-81DF391638B0}" dt="2026-03-18T11:45:09.381" v="3"/>
          <pc:sldLayoutMkLst>
            <pc:docMk/>
            <pc:sldMasterMk cId="217095490" sldId="2147483670"/>
            <pc:sldLayoutMk cId="3583415931" sldId="2147483696"/>
          </pc:sldLayoutMkLst>
        </pc:sldLayoutChg>
        <pc:sldLayoutChg chg="del">
          <pc:chgData name="Jenifer Prince Devaraj" userId="c3fb109c-09d1-42a6-93f4-69472d709861" providerId="ADAL" clId="{09A26AFE-3578-4143-B1B0-81DF391638B0}" dt="2026-03-18T11:45:09.381" v="3"/>
          <pc:sldLayoutMkLst>
            <pc:docMk/>
            <pc:sldMasterMk cId="217095490" sldId="2147483670"/>
            <pc:sldLayoutMk cId="1189107345" sldId="2147483722"/>
          </pc:sldLayoutMkLst>
        </pc:sldLayoutChg>
        <pc:sldLayoutChg chg="del">
          <pc:chgData name="Jenifer Prince Devaraj" userId="c3fb109c-09d1-42a6-93f4-69472d709861" providerId="ADAL" clId="{09A26AFE-3578-4143-B1B0-81DF391638B0}" dt="2026-03-18T11:45:09.381" v="3"/>
          <pc:sldLayoutMkLst>
            <pc:docMk/>
            <pc:sldMasterMk cId="217095490" sldId="2147483670"/>
            <pc:sldLayoutMk cId="2437739104" sldId="2147483723"/>
          </pc:sldLayoutMkLst>
        </pc:sldLayoutChg>
        <pc:sldLayoutChg chg="del">
          <pc:chgData name="Jenifer Prince Devaraj" userId="c3fb109c-09d1-42a6-93f4-69472d709861" providerId="ADAL" clId="{09A26AFE-3578-4143-B1B0-81DF391638B0}" dt="2026-03-18T11:45:09.381" v="3"/>
          <pc:sldLayoutMkLst>
            <pc:docMk/>
            <pc:sldMasterMk cId="217095490" sldId="2147483670"/>
            <pc:sldLayoutMk cId="2060480586" sldId="2147483724"/>
          </pc:sldLayoutMkLst>
        </pc:sldLayoutChg>
        <pc:sldLayoutChg chg="del">
          <pc:chgData name="Jenifer Prince Devaraj" userId="c3fb109c-09d1-42a6-93f4-69472d709861" providerId="ADAL" clId="{09A26AFE-3578-4143-B1B0-81DF391638B0}" dt="2026-03-18T11:45:09.381" v="3"/>
          <pc:sldLayoutMkLst>
            <pc:docMk/>
            <pc:sldMasterMk cId="217095490" sldId="2147483670"/>
            <pc:sldLayoutMk cId="490812382" sldId="2147483725"/>
          </pc:sldLayoutMkLst>
        </pc:sldLayoutChg>
      </pc:sldMasterChg>
      <pc:sldMasterChg chg="del delSldLayout">
        <pc:chgData name="Jenifer Prince Devaraj" userId="c3fb109c-09d1-42a6-93f4-69472d709861" providerId="ADAL" clId="{09A26AFE-3578-4143-B1B0-81DF391638B0}" dt="2026-03-18T11:45:09.381" v="3"/>
        <pc:sldMasterMkLst>
          <pc:docMk/>
          <pc:sldMasterMk cId="1743180627" sldId="2147483671"/>
        </pc:sldMasterMkLst>
        <pc:sldLayoutChg chg="del">
          <pc:chgData name="Jenifer Prince Devaraj" userId="c3fb109c-09d1-42a6-93f4-69472d709861" providerId="ADAL" clId="{09A26AFE-3578-4143-B1B0-81DF391638B0}" dt="2026-03-18T11:45:09.381" v="3"/>
          <pc:sldLayoutMkLst>
            <pc:docMk/>
            <pc:sldMasterMk cId="1743180627" sldId="2147483671"/>
            <pc:sldLayoutMk cId="3714548059" sldId="2147483697"/>
          </pc:sldLayoutMkLst>
        </pc:sldLayoutChg>
      </pc:sldMasterChg>
      <pc:sldMasterChg chg="del delSldLayout">
        <pc:chgData name="Jenifer Prince Devaraj" userId="c3fb109c-09d1-42a6-93f4-69472d709861" providerId="ADAL" clId="{09A26AFE-3578-4143-B1B0-81DF391638B0}" dt="2026-03-18T11:45:09.381" v="3"/>
        <pc:sldMasterMkLst>
          <pc:docMk/>
          <pc:sldMasterMk cId="130175223" sldId="2147483673"/>
        </pc:sldMasterMkLst>
        <pc:sldLayoutChg chg="del">
          <pc:chgData name="Jenifer Prince Devaraj" userId="c3fb109c-09d1-42a6-93f4-69472d709861" providerId="ADAL" clId="{09A26AFE-3578-4143-B1B0-81DF391638B0}" dt="2026-03-18T11:45:09.381" v="3"/>
          <pc:sldLayoutMkLst>
            <pc:docMk/>
            <pc:sldMasterMk cId="130175223" sldId="2147483673"/>
            <pc:sldLayoutMk cId="324980695" sldId="2147483693"/>
          </pc:sldLayoutMkLst>
        </pc:sldLayoutChg>
        <pc:sldLayoutChg chg="del">
          <pc:chgData name="Jenifer Prince Devaraj" userId="c3fb109c-09d1-42a6-93f4-69472d709861" providerId="ADAL" clId="{09A26AFE-3578-4143-B1B0-81DF391638B0}" dt="2026-03-18T11:45:09.381" v="3"/>
          <pc:sldLayoutMkLst>
            <pc:docMk/>
            <pc:sldMasterMk cId="130175223" sldId="2147483673"/>
            <pc:sldLayoutMk cId="663674427" sldId="2147483778"/>
          </pc:sldLayoutMkLst>
        </pc:sldLayoutChg>
        <pc:sldLayoutChg chg="del">
          <pc:chgData name="Jenifer Prince Devaraj" userId="c3fb109c-09d1-42a6-93f4-69472d709861" providerId="ADAL" clId="{09A26AFE-3578-4143-B1B0-81DF391638B0}" dt="2026-03-18T11:45:09.381" v="3"/>
          <pc:sldLayoutMkLst>
            <pc:docMk/>
            <pc:sldMasterMk cId="130175223" sldId="2147483673"/>
            <pc:sldLayoutMk cId="2928645816" sldId="2147483779"/>
          </pc:sldLayoutMkLst>
        </pc:sldLayoutChg>
        <pc:sldLayoutChg chg="del">
          <pc:chgData name="Jenifer Prince Devaraj" userId="c3fb109c-09d1-42a6-93f4-69472d709861" providerId="ADAL" clId="{09A26AFE-3578-4143-B1B0-81DF391638B0}" dt="2026-03-18T11:45:09.381" v="3"/>
          <pc:sldLayoutMkLst>
            <pc:docMk/>
            <pc:sldMasterMk cId="130175223" sldId="2147483673"/>
            <pc:sldLayoutMk cId="4277840142" sldId="2147483780"/>
          </pc:sldLayoutMkLst>
        </pc:sldLayoutChg>
        <pc:sldLayoutChg chg="del">
          <pc:chgData name="Jenifer Prince Devaraj" userId="c3fb109c-09d1-42a6-93f4-69472d709861" providerId="ADAL" clId="{09A26AFE-3578-4143-B1B0-81DF391638B0}" dt="2026-03-18T11:45:09.381" v="3"/>
          <pc:sldLayoutMkLst>
            <pc:docMk/>
            <pc:sldMasterMk cId="130175223" sldId="2147483673"/>
            <pc:sldLayoutMk cId="951448030" sldId="2147483781"/>
          </pc:sldLayoutMkLst>
        </pc:sldLayoutChg>
        <pc:sldLayoutChg chg="del">
          <pc:chgData name="Jenifer Prince Devaraj" userId="c3fb109c-09d1-42a6-93f4-69472d709861" providerId="ADAL" clId="{09A26AFE-3578-4143-B1B0-81DF391638B0}" dt="2026-03-18T11:45:09.381" v="3"/>
          <pc:sldLayoutMkLst>
            <pc:docMk/>
            <pc:sldMasterMk cId="130175223" sldId="2147483673"/>
            <pc:sldLayoutMk cId="2939912982" sldId="214748378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46337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1170851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3886288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1471310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3351440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3537050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1539377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10196261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8582912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lnSpc>
                <a:spcPct val="150000"/>
              </a:lnSpc>
              <a:buFont typeface="Arial" panose="020B0604020202020204" pitchFamily="34" charset="0"/>
              <a:buChar char="•"/>
            </a:pPr>
            <a:r>
              <a:rPr lang="en-GB" sz="1200"/>
              <a:t>When a circuit is implemented in an FPGA, the logic blocks are programmed to realize the necessary functions and the routing channels are programmed to make the required interconnections between logic blocks.</a:t>
            </a:r>
          </a:p>
          <a:p>
            <a:pPr marL="342900" indent="-342900" algn="just">
              <a:lnSpc>
                <a:spcPct val="150000"/>
              </a:lnSpc>
              <a:buFont typeface="Arial" panose="020B0604020202020204" pitchFamily="34" charset="0"/>
              <a:buChar char="•"/>
            </a:pPr>
            <a:r>
              <a:rPr lang="en-GB" sz="1200"/>
              <a:t>The storage cells in the LUTs in an FPGA are </a:t>
            </a:r>
            <a:r>
              <a:rPr lang="en-GB" sz="1200" b="1"/>
              <a:t>volatile</a:t>
            </a:r>
            <a:r>
              <a:rPr lang="en-GB" sz="1200"/>
              <a:t>, which means that they lose their stored contents whenever the power supply for the chip is turned off. Hence the FPGA must be programmed every time power is applied. </a:t>
            </a:r>
          </a:p>
          <a:p>
            <a:pPr marL="342900" indent="-342900" algn="just">
              <a:lnSpc>
                <a:spcPct val="200000"/>
              </a:lnSpc>
              <a:buFont typeface="Arial" panose="020B0604020202020204" pitchFamily="34" charset="0"/>
              <a:buChar char="•"/>
            </a:pPr>
            <a:endParaRPr lang="en-GB" sz="1200"/>
          </a:p>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30018313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34312338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37963307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a:p>
        </p:txBody>
      </p:sp>
    </p:spTree>
    <p:extLst>
      <p:ext uri="{BB962C8B-B14F-4D97-AF65-F5344CB8AC3E}">
        <p14:creationId xmlns:p14="http://schemas.microsoft.com/office/powerpoint/2010/main" val="18094365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a:p>
        </p:txBody>
      </p:sp>
    </p:spTree>
    <p:extLst>
      <p:ext uri="{BB962C8B-B14F-4D97-AF65-F5344CB8AC3E}">
        <p14:creationId xmlns:p14="http://schemas.microsoft.com/office/powerpoint/2010/main" val="2259822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theme" Target="../theme/theme4.xml"/><Relationship Id="rId4"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slideLayout" Target="../slideLayouts/slideLayout2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slideLayout" Target="../slideLayouts/slideLayout2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32.png"/><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36.png"/><Relationship Id="rId4" Type="http://schemas.openxmlformats.org/officeDocument/2006/relationships/image" Target="../media/image35.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a:latin typeface="Cambria" panose="02040503050406030204" pitchFamily="18" charset="0"/>
                <a:ea typeface="Cambria" panose="02040503050406030204" pitchFamily="18" charset="0"/>
              </a:rPr>
              <a:t>Lecture By,</a:t>
            </a:r>
          </a:p>
          <a:p>
            <a:r>
              <a:rPr lang="en-GB" sz="1600" i="1">
                <a:latin typeface="Cambria" panose="02040503050406030204" pitchFamily="18" charset="0"/>
                <a:ea typeface="Cambria" panose="02040503050406030204" pitchFamily="18" charset="0"/>
              </a:rPr>
              <a:t>                    Mrs. Jenifer Prince Devaraj,</a:t>
            </a:r>
          </a:p>
          <a:p>
            <a:r>
              <a:rPr lang="en-GB" sz="1600" i="1">
                <a:latin typeface="Cambria" panose="02040503050406030204" pitchFamily="18" charset="0"/>
                <a:ea typeface="Cambria" panose="02040503050406030204" pitchFamily="18" charset="0"/>
              </a:rPr>
              <a:t>                    Lecturer - Embedded Electronics,</a:t>
            </a:r>
          </a:p>
          <a:p>
            <a:r>
              <a:rPr lang="en-GB" sz="1600" i="1">
                <a:latin typeface="Cambria" panose="02040503050406030204" pitchFamily="18" charset="0"/>
                <a:ea typeface="Cambria" panose="02040503050406030204" pitchFamily="18" charset="0"/>
              </a:rPr>
              <a:t>                    Faculty of Applied Computing,</a:t>
            </a:r>
          </a:p>
          <a:p>
            <a:r>
              <a:rPr lang="en-GB" sz="1600" i="1">
                <a:latin typeface="Cambria" panose="02040503050406030204" pitchFamily="18" charset="0"/>
                <a:ea typeface="Cambria" panose="02040503050406030204" pitchFamily="18" charset="0"/>
              </a:rPr>
              <a:t>	UWTSD</a:t>
            </a:r>
          </a:p>
          <a:p>
            <a:r>
              <a:rPr lang="en-GB" sz="1600" i="1">
                <a:latin typeface="Cambria" panose="02040503050406030204" pitchFamily="18" charset="0"/>
                <a:ea typeface="Cambria" panose="02040503050406030204" pitchFamily="18" charset="0"/>
              </a:rPr>
              <a:t>	</a:t>
            </a:r>
            <a:r>
              <a:rPr lang="en-GB" sz="1600" i="1" err="1">
                <a:latin typeface="Cambria" panose="02040503050406030204" pitchFamily="18" charset="0"/>
                <a:ea typeface="Cambria" panose="02040503050406030204" pitchFamily="18" charset="0"/>
              </a:rPr>
              <a:t>Email:j.prince-devaraj@uwtsd.ac.uk</a:t>
            </a:r>
            <a:endParaRPr lang="en-GB" sz="1600" i="1">
              <a:latin typeface="Cambria" panose="02040503050406030204" pitchFamily="18" charset="0"/>
              <a:ea typeface="Cambria" panose="02040503050406030204" pitchFamily="18" charset="0"/>
            </a:endParaRPr>
          </a:p>
          <a:p>
            <a:endParaRPr lang="en-GB" sz="1600" b="1">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3210634" y="188452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Electronics II</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ACDA6001</a:t>
            </a:r>
          </a:p>
          <a:p>
            <a:r>
              <a:rPr lang="en-GB" b="1" dirty="0">
                <a:latin typeface="Cambria" panose="02040503050406030204" pitchFamily="18" charset="0"/>
                <a:ea typeface="Cambria" panose="02040503050406030204" pitchFamily="18" charset="0"/>
                <a:cs typeface="Arial"/>
              </a:rPr>
              <a:t>Topic 		: FPGA	</a:t>
            </a:r>
          </a:p>
          <a:p>
            <a:r>
              <a:rPr lang="en-GB" b="1">
                <a:latin typeface="Cambria" panose="02040503050406030204" pitchFamily="18" charset="0"/>
                <a:ea typeface="Cambria" panose="02040503050406030204" pitchFamily="18" charset="0"/>
                <a:cs typeface="Arial"/>
              </a:rPr>
              <a:t>Lecture 		: 13</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368109" y="1389756"/>
            <a:ext cx="11594969" cy="1325563"/>
          </a:xfrm>
        </p:spPr>
        <p:txBody>
          <a:bodyPr>
            <a:normAutofit/>
          </a:bodyPr>
          <a:lstStyle/>
          <a:p>
            <a:r>
              <a:rPr lang="en-GB" sz="2800" b="1">
                <a:latin typeface="Cambria" panose="02040503050406030204" pitchFamily="18" charset="0"/>
                <a:ea typeface="Cambria" panose="02040503050406030204" pitchFamily="18" charset="0"/>
              </a:rPr>
              <a:t>FPGA</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1466488" y="2285008"/>
            <a:ext cx="9147966" cy="3651349"/>
          </a:xfrm>
        </p:spPr>
        <p:txBody>
          <a:bodyPr>
            <a:normAutofit/>
          </a:bodyPr>
          <a:lstStyle/>
          <a:p>
            <a:pPr algn="just">
              <a:lnSpc>
                <a:spcPct val="150000"/>
              </a:lnSpc>
            </a:pPr>
            <a:r>
              <a:rPr lang="en-GB" sz="2400">
                <a:ea typeface="Cambria" panose="02040503050406030204" pitchFamily="18" charset="0"/>
              </a:rPr>
              <a:t>A field-programmable gate array (FPGA) is a </a:t>
            </a:r>
            <a:r>
              <a:rPr lang="en-GB" sz="2400" b="1">
                <a:ea typeface="Cambria" panose="02040503050406030204" pitchFamily="18" charset="0"/>
              </a:rPr>
              <a:t>programmable logic device </a:t>
            </a:r>
            <a:r>
              <a:rPr lang="en-GB" sz="2400">
                <a:ea typeface="Cambria" panose="02040503050406030204" pitchFamily="18" charset="0"/>
              </a:rPr>
              <a:t>that supports implementation of relatively large logic circuits.</a:t>
            </a:r>
          </a:p>
          <a:p>
            <a:pPr algn="just">
              <a:lnSpc>
                <a:spcPct val="150000"/>
              </a:lnSpc>
            </a:pPr>
            <a:r>
              <a:rPr lang="en-GB" sz="2400">
                <a:ea typeface="Cambria" panose="02040503050406030204" pitchFamily="18" charset="0"/>
              </a:rPr>
              <a:t>FPGAs can be used to implement logic circuits of more than a </a:t>
            </a:r>
            <a:r>
              <a:rPr lang="en-GB" sz="2400" b="1">
                <a:ea typeface="Cambria" panose="02040503050406030204" pitchFamily="18" charset="0"/>
              </a:rPr>
              <a:t>million equivalent </a:t>
            </a:r>
            <a:r>
              <a:rPr lang="en-GB" sz="2400">
                <a:ea typeface="Cambria" panose="02040503050406030204" pitchFamily="18" charset="0"/>
              </a:rPr>
              <a:t>gates in size. </a:t>
            </a:r>
          </a:p>
          <a:p>
            <a:pPr marL="0" indent="0" algn="just">
              <a:buNone/>
            </a:pPr>
            <a:endParaRPr lang="en-GB" sz="2400">
              <a:ea typeface="Cambria" panose="02040503050406030204" pitchFamily="18" charset="0"/>
            </a:endParaRP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p:sp>
        <p:nvSpPr>
          <p:cNvPr id="4" name="Footer Placeholder 3">
            <a:extLst>
              <a:ext uri="{FF2B5EF4-FFF2-40B4-BE49-F238E27FC236}">
                <a16:creationId xmlns:a16="http://schemas.microsoft.com/office/drawing/2014/main" id="{39428ABC-85EF-61D9-306C-4BA8E6B3AEEA}"/>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ACDA6001 – </a:t>
            </a:r>
            <a:r>
              <a:rPr lang="en-GB" sz="800" b="1" i="1" kern="0">
                <a:latin typeface="Arial" panose="020B0604020202020204" pitchFamily="34" charset="0"/>
                <a:ea typeface="Calibri" panose="020F0502020204030204" pitchFamily="34" charset="0"/>
              </a:rPr>
              <a:t>Electronics 2</a:t>
            </a:r>
          </a:p>
          <a:p>
            <a:r>
              <a:rPr lang="en-GB" sz="800" b="1" i="1"/>
              <a:t> </a:t>
            </a:r>
          </a:p>
        </p:txBody>
      </p:sp>
    </p:spTree>
    <p:extLst>
      <p:ext uri="{BB962C8B-B14F-4D97-AF65-F5344CB8AC3E}">
        <p14:creationId xmlns:p14="http://schemas.microsoft.com/office/powerpoint/2010/main" val="2000754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211959" y="1273101"/>
            <a:ext cx="11594969" cy="1325563"/>
          </a:xfrm>
        </p:spPr>
        <p:txBody>
          <a:bodyPr>
            <a:normAutofit/>
          </a:bodyPr>
          <a:lstStyle/>
          <a:p>
            <a:r>
              <a:rPr lang="en-GB" sz="2800" b="1">
                <a:latin typeface="Cambria" panose="02040503050406030204" pitchFamily="18" charset="0"/>
                <a:ea typeface="Cambria" panose="02040503050406030204" pitchFamily="18" charset="0"/>
              </a:rPr>
              <a:t>Why FPGA ?</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1165180" y="2471827"/>
            <a:ext cx="8899400" cy="5243005"/>
          </a:xfrm>
        </p:spPr>
        <p:txBody>
          <a:bodyPr>
            <a:normAutofit/>
          </a:bodyPr>
          <a:lstStyle/>
          <a:p>
            <a:pPr marL="625475" lvl="1" indent="-360363" algn="just">
              <a:lnSpc>
                <a:spcPct val="150000"/>
              </a:lnSpc>
            </a:pPr>
            <a:r>
              <a:rPr lang="en-GB">
                <a:ea typeface="Cambria" panose="02040503050406030204" pitchFamily="18" charset="0"/>
              </a:rPr>
              <a:t>With the aid of </a:t>
            </a:r>
            <a:r>
              <a:rPr lang="en-GB" b="1">
                <a:ea typeface="Cambria" panose="02040503050406030204" pitchFamily="18" charset="0"/>
              </a:rPr>
              <a:t>computer aided design </a:t>
            </a:r>
            <a:r>
              <a:rPr lang="en-GB">
                <a:ea typeface="Cambria" panose="02040503050406030204" pitchFamily="18" charset="0"/>
              </a:rPr>
              <a:t>(CAD) tools circuits could be implemented in a  short amount of time (no physical layout process, no mask making, no IC manufacturing)</a:t>
            </a:r>
          </a:p>
          <a:p>
            <a:pPr marL="1701800" lvl="2" indent="0" algn="just">
              <a:lnSpc>
                <a:spcPct val="150000"/>
              </a:lnSpc>
              <a:buNone/>
            </a:pPr>
            <a:r>
              <a:rPr lang="en-GB" sz="2400">
                <a:ea typeface="Cambria" panose="02040503050406030204" pitchFamily="18" charset="0"/>
              </a:rPr>
              <a:t>- </a:t>
            </a:r>
            <a:r>
              <a:rPr lang="en-GB" sz="2400" i="1">
                <a:ea typeface="Cambria" panose="02040503050406030204" pitchFamily="18" charset="0"/>
              </a:rPr>
              <a:t>lowers NREs</a:t>
            </a:r>
          </a:p>
          <a:p>
            <a:pPr marL="1701800" lvl="2" indent="0" algn="just">
              <a:lnSpc>
                <a:spcPct val="150000"/>
              </a:lnSpc>
              <a:buNone/>
            </a:pPr>
            <a:r>
              <a:rPr lang="en-GB" sz="2400" i="1">
                <a:ea typeface="Cambria" panose="02040503050406030204" pitchFamily="18" charset="0"/>
              </a:rPr>
              <a:t>- shortens TTM</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sp>
        <p:nvSpPr>
          <p:cNvPr id="4" name="Footer Placeholder 3">
            <a:extLst>
              <a:ext uri="{FF2B5EF4-FFF2-40B4-BE49-F238E27FC236}">
                <a16:creationId xmlns:a16="http://schemas.microsoft.com/office/drawing/2014/main" id="{DFB464DC-DDA9-969A-C8D2-59FEA6A8D0A0}"/>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ACDA6001 – </a:t>
            </a:r>
            <a:r>
              <a:rPr lang="en-GB" sz="800" b="1" i="1" kern="0">
                <a:latin typeface="Arial" panose="020B0604020202020204" pitchFamily="34" charset="0"/>
                <a:ea typeface="Calibri" panose="020F0502020204030204" pitchFamily="34" charset="0"/>
              </a:rPr>
              <a:t>Electronics 2</a:t>
            </a:r>
          </a:p>
          <a:p>
            <a:r>
              <a:rPr lang="en-GB" sz="800" b="1" i="1"/>
              <a:t> </a:t>
            </a:r>
          </a:p>
        </p:txBody>
      </p:sp>
    </p:spTree>
    <p:extLst>
      <p:ext uri="{BB962C8B-B14F-4D97-AF65-F5344CB8AC3E}">
        <p14:creationId xmlns:p14="http://schemas.microsoft.com/office/powerpoint/2010/main" val="2550558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922466"/>
            <a:ext cx="11594969" cy="1325563"/>
          </a:xfrm>
        </p:spPr>
        <p:txBody>
          <a:bodyPr>
            <a:normAutofit/>
          </a:bodyPr>
          <a:lstStyle/>
          <a:p>
            <a:r>
              <a:rPr lang="en-GB" sz="2800" b="1">
                <a:latin typeface="Cambria" panose="02040503050406030204" pitchFamily="18" charset="0"/>
                <a:ea typeface="Cambria" panose="02040503050406030204" pitchFamily="18" charset="0"/>
              </a:rPr>
              <a:t>General Structure of  FPGA </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pic>
        <p:nvPicPr>
          <p:cNvPr id="7" name="Picture 6">
            <a:extLst>
              <a:ext uri="{FF2B5EF4-FFF2-40B4-BE49-F238E27FC236}">
                <a16:creationId xmlns:a16="http://schemas.microsoft.com/office/drawing/2014/main" id="{C3146689-D180-001C-7CB6-529FD2FBEFFE}"/>
              </a:ext>
            </a:extLst>
          </p:cNvPr>
          <p:cNvPicPr>
            <a:picLocks noChangeAspect="1"/>
          </p:cNvPicPr>
          <p:nvPr/>
        </p:nvPicPr>
        <p:blipFill>
          <a:blip r:embed="rId3"/>
          <a:stretch>
            <a:fillRect/>
          </a:stretch>
        </p:blipFill>
        <p:spPr>
          <a:xfrm>
            <a:off x="5928360" y="1432861"/>
            <a:ext cx="5771118" cy="5425139"/>
          </a:xfrm>
          <a:prstGeom prst="rect">
            <a:avLst/>
          </a:prstGeom>
        </p:spPr>
      </p:pic>
      <p:sp>
        <p:nvSpPr>
          <p:cNvPr id="10" name="TextBox 9">
            <a:extLst>
              <a:ext uri="{FF2B5EF4-FFF2-40B4-BE49-F238E27FC236}">
                <a16:creationId xmlns:a16="http://schemas.microsoft.com/office/drawing/2014/main" id="{820B9718-ADE8-EF07-75D1-C6D370FD56FF}"/>
              </a:ext>
            </a:extLst>
          </p:cNvPr>
          <p:cNvSpPr txBox="1"/>
          <p:nvPr/>
        </p:nvSpPr>
        <p:spPr>
          <a:xfrm>
            <a:off x="156210" y="2470534"/>
            <a:ext cx="6164580" cy="537391"/>
          </a:xfrm>
          <a:prstGeom prst="rect">
            <a:avLst/>
          </a:prstGeom>
          <a:noFill/>
        </p:spPr>
        <p:txBody>
          <a:bodyPr wrap="square">
            <a:spAutoFit/>
          </a:bodyPr>
          <a:lstStyle/>
          <a:p>
            <a:pPr marL="0" indent="0" algn="just">
              <a:lnSpc>
                <a:spcPct val="150000"/>
              </a:lnSpc>
              <a:buNone/>
            </a:pPr>
            <a:r>
              <a:rPr lang="en-GB" sz="2200">
                <a:latin typeface="Cambria" panose="02040503050406030204" pitchFamily="18" charset="0"/>
                <a:ea typeface="Cambria" panose="02040503050406030204" pitchFamily="18" charset="0"/>
              </a:rPr>
              <a:t>FPGA contains three main types of resources: </a:t>
            </a:r>
          </a:p>
        </p:txBody>
      </p:sp>
      <p:sp>
        <p:nvSpPr>
          <p:cNvPr id="12" name="TextBox 11">
            <a:extLst>
              <a:ext uri="{FF2B5EF4-FFF2-40B4-BE49-F238E27FC236}">
                <a16:creationId xmlns:a16="http://schemas.microsoft.com/office/drawing/2014/main" id="{6F5F5D3C-27D1-0C40-411E-1753F50AA5F4}"/>
              </a:ext>
            </a:extLst>
          </p:cNvPr>
          <p:cNvSpPr txBox="1"/>
          <p:nvPr/>
        </p:nvSpPr>
        <p:spPr>
          <a:xfrm>
            <a:off x="778510" y="3195307"/>
            <a:ext cx="6164580" cy="1553054"/>
          </a:xfrm>
          <a:prstGeom prst="rect">
            <a:avLst/>
          </a:prstGeom>
          <a:noFill/>
        </p:spPr>
        <p:txBody>
          <a:bodyPr wrap="square">
            <a:spAutoFit/>
          </a:bodyPr>
          <a:lstStyle/>
          <a:p>
            <a:pPr marL="1001713" indent="-285750" algn="just">
              <a:lnSpc>
                <a:spcPct val="150000"/>
              </a:lnSpc>
              <a:buFont typeface="Arial" panose="020B0604020202020204" pitchFamily="34" charset="0"/>
              <a:buChar char="•"/>
            </a:pPr>
            <a:r>
              <a:rPr lang="en-GB" sz="2200">
                <a:latin typeface="Cambria" panose="02040503050406030204" pitchFamily="18" charset="0"/>
                <a:ea typeface="Cambria" panose="02040503050406030204" pitchFamily="18" charset="0"/>
              </a:rPr>
              <a:t>I/O Blocks </a:t>
            </a:r>
          </a:p>
          <a:p>
            <a:pPr marL="1001713" indent="-285750" algn="just">
              <a:lnSpc>
                <a:spcPct val="150000"/>
              </a:lnSpc>
              <a:buFont typeface="Arial" panose="020B0604020202020204" pitchFamily="34" charset="0"/>
              <a:buChar char="•"/>
            </a:pPr>
            <a:r>
              <a:rPr lang="en-GB" sz="2200">
                <a:latin typeface="Cambria" panose="02040503050406030204" pitchFamily="18" charset="0"/>
                <a:ea typeface="Cambria" panose="02040503050406030204" pitchFamily="18" charset="0"/>
              </a:rPr>
              <a:t>Logic Blocks </a:t>
            </a:r>
          </a:p>
          <a:p>
            <a:pPr marL="1001713" indent="-285750" algn="just">
              <a:lnSpc>
                <a:spcPct val="150000"/>
              </a:lnSpc>
              <a:buFont typeface="Arial" panose="020B0604020202020204" pitchFamily="34" charset="0"/>
              <a:buChar char="•"/>
            </a:pPr>
            <a:r>
              <a:rPr lang="en-GB" sz="2200">
                <a:latin typeface="Cambria" panose="02040503050406030204" pitchFamily="18" charset="0"/>
                <a:ea typeface="Cambria" panose="02040503050406030204" pitchFamily="18" charset="0"/>
              </a:rPr>
              <a:t>Interconnection Switches</a:t>
            </a:r>
            <a:endParaRPr lang="en-GB" sz="2200" i="1">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5ED0B5F5-2B11-71CD-0B72-A91098F260DF}"/>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ACDA6001 – </a:t>
            </a:r>
            <a:r>
              <a:rPr lang="en-GB" sz="800" b="1" i="1" kern="0">
                <a:latin typeface="Arial" panose="020B0604020202020204" pitchFamily="34" charset="0"/>
                <a:ea typeface="Calibri" panose="020F0502020204030204" pitchFamily="34" charset="0"/>
              </a:rPr>
              <a:t>Electronics 2</a:t>
            </a:r>
          </a:p>
          <a:p>
            <a:r>
              <a:rPr lang="en-GB" sz="800" b="1" i="1"/>
              <a:t> </a:t>
            </a:r>
          </a:p>
        </p:txBody>
      </p:sp>
    </p:spTree>
    <p:extLst>
      <p:ext uri="{BB962C8B-B14F-4D97-AF65-F5344CB8AC3E}">
        <p14:creationId xmlns:p14="http://schemas.microsoft.com/office/powerpoint/2010/main" val="175797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1120586"/>
            <a:ext cx="11594969" cy="1325563"/>
          </a:xfrm>
        </p:spPr>
        <p:txBody>
          <a:bodyPr>
            <a:normAutofit/>
          </a:bodyPr>
          <a:lstStyle/>
          <a:p>
            <a:r>
              <a:rPr lang="en-GB" sz="2800" b="1">
                <a:latin typeface="Cambria" panose="02040503050406030204" pitchFamily="18" charset="0"/>
                <a:ea typeface="Cambria" panose="02040503050406030204" pitchFamily="18" charset="0"/>
              </a:rPr>
              <a:t>Structure of  FPGA </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81764" y="2166269"/>
            <a:ext cx="11774956" cy="5243005"/>
          </a:xfrm>
        </p:spPr>
        <p:txBody>
          <a:bodyPr>
            <a:normAutofit/>
          </a:bodyPr>
          <a:lstStyle/>
          <a:p>
            <a:pPr marL="715963" algn="just">
              <a:lnSpc>
                <a:spcPct val="150000"/>
              </a:lnSpc>
            </a:pPr>
            <a:r>
              <a:rPr lang="en-GB" sz="2100" b="1">
                <a:latin typeface="Cambria" panose="02040503050406030204" pitchFamily="18" charset="0"/>
                <a:ea typeface="Cambria" panose="02040503050406030204" pitchFamily="18" charset="0"/>
              </a:rPr>
              <a:t>I/O Blocks  </a:t>
            </a:r>
            <a:r>
              <a:rPr lang="en-GB" sz="2100">
                <a:latin typeface="Cambria" panose="02040503050406030204" pitchFamily="18" charset="0"/>
                <a:ea typeface="Cambria" panose="02040503050406030204" pitchFamily="18" charset="0"/>
              </a:rPr>
              <a:t>- </a:t>
            </a:r>
            <a:r>
              <a:rPr lang="en-GB" sz="2100" i="1">
                <a:latin typeface="Cambria" panose="02040503050406030204" pitchFamily="18" charset="0"/>
                <a:ea typeface="Cambria" panose="02040503050406030204" pitchFamily="18" charset="0"/>
              </a:rPr>
              <a:t>for connecting to the pins of the package.</a:t>
            </a:r>
          </a:p>
          <a:p>
            <a:pPr marL="715963" algn="just">
              <a:lnSpc>
                <a:spcPct val="150000"/>
              </a:lnSpc>
            </a:pPr>
            <a:r>
              <a:rPr lang="en-GB" sz="2100" b="1">
                <a:latin typeface="Cambria" panose="02040503050406030204" pitchFamily="18" charset="0"/>
                <a:ea typeface="Cambria" panose="02040503050406030204" pitchFamily="18" charset="0"/>
              </a:rPr>
              <a:t>Logic Blocks </a:t>
            </a:r>
            <a:r>
              <a:rPr lang="en-GB" sz="2100">
                <a:latin typeface="Cambria" panose="02040503050406030204" pitchFamily="18" charset="0"/>
                <a:ea typeface="Cambria" panose="02040503050406030204" pitchFamily="18" charset="0"/>
              </a:rPr>
              <a:t>- </a:t>
            </a:r>
            <a:r>
              <a:rPr lang="en-GB" sz="2100" i="1">
                <a:latin typeface="Cambria" panose="02040503050406030204" pitchFamily="18" charset="0"/>
                <a:ea typeface="Cambria" panose="02040503050406030204" pitchFamily="18" charset="0"/>
              </a:rPr>
              <a:t>arranged in an array.</a:t>
            </a:r>
          </a:p>
          <a:p>
            <a:pPr marL="715963" algn="just">
              <a:lnSpc>
                <a:spcPct val="150000"/>
              </a:lnSpc>
            </a:pPr>
            <a:r>
              <a:rPr lang="en-GB" sz="2100" b="1">
                <a:latin typeface="Cambria" panose="02040503050406030204" pitchFamily="18" charset="0"/>
                <a:ea typeface="Cambria" panose="02040503050406030204" pitchFamily="18" charset="0"/>
              </a:rPr>
              <a:t>Interconnection Switches </a:t>
            </a:r>
            <a:r>
              <a:rPr lang="en-GB" sz="2100">
                <a:latin typeface="Cambria" panose="02040503050406030204" pitchFamily="18" charset="0"/>
                <a:ea typeface="Cambria" panose="02040503050406030204" pitchFamily="18" charset="0"/>
              </a:rPr>
              <a:t>-</a:t>
            </a:r>
            <a:r>
              <a:rPr lang="en-GB" sz="2100" b="1">
                <a:latin typeface="Cambria" panose="02040503050406030204" pitchFamily="18" charset="0"/>
                <a:ea typeface="Cambria" panose="02040503050406030204" pitchFamily="18" charset="0"/>
              </a:rPr>
              <a:t> </a:t>
            </a:r>
            <a:r>
              <a:rPr lang="en-GB" sz="2100" i="1">
                <a:latin typeface="Cambria" panose="02040503050406030204" pitchFamily="18" charset="0"/>
                <a:ea typeface="Cambria" panose="02040503050406030204" pitchFamily="18" charset="0"/>
              </a:rPr>
              <a:t>organized as horizontal and vertical </a:t>
            </a:r>
            <a:r>
              <a:rPr lang="en-GB" sz="2100" b="1" i="1">
                <a:latin typeface="Cambria" panose="02040503050406030204" pitchFamily="18" charset="0"/>
                <a:ea typeface="Cambria" panose="02040503050406030204" pitchFamily="18" charset="0"/>
              </a:rPr>
              <a:t>routing channels </a:t>
            </a:r>
            <a:r>
              <a:rPr lang="en-GB" sz="2100" i="1">
                <a:latin typeface="Cambria" panose="02040503050406030204" pitchFamily="18" charset="0"/>
                <a:ea typeface="Cambria" panose="02040503050406030204" pitchFamily="18" charset="0"/>
              </a:rPr>
              <a:t>between rows and columns of logic blocks.</a:t>
            </a:r>
          </a:p>
          <a:p>
            <a:pPr marL="2062163" lvl="1" indent="-488950" algn="just">
              <a:lnSpc>
                <a:spcPct val="150000"/>
              </a:lnSpc>
              <a:buNone/>
            </a:pPr>
            <a:r>
              <a:rPr lang="en-GB" sz="1700">
                <a:latin typeface="Cambria" panose="02040503050406030204" pitchFamily="18" charset="0"/>
                <a:ea typeface="Cambria" panose="02040503050406030204" pitchFamily="18" charset="0"/>
              </a:rPr>
              <a:t>-  </a:t>
            </a:r>
            <a:r>
              <a:rPr lang="en-GB" sz="2200" i="1">
                <a:latin typeface="Cambria" panose="02040503050406030204" pitchFamily="18" charset="0"/>
                <a:ea typeface="Cambria" panose="02040503050406030204" pitchFamily="18" charset="0"/>
              </a:rPr>
              <a:t>The </a:t>
            </a:r>
            <a:r>
              <a:rPr lang="en-GB" sz="2200" b="1">
                <a:latin typeface="Cambria" panose="02040503050406030204" pitchFamily="18" charset="0"/>
                <a:ea typeface="Cambria" panose="02040503050406030204" pitchFamily="18" charset="0"/>
              </a:rPr>
              <a:t>routing channels </a:t>
            </a:r>
            <a:r>
              <a:rPr lang="en-GB" sz="2200" i="1">
                <a:latin typeface="Cambria" panose="02040503050406030204" pitchFamily="18" charset="0"/>
                <a:ea typeface="Cambria" panose="02040503050406030204" pitchFamily="18" charset="0"/>
              </a:rPr>
              <a:t>contain </a:t>
            </a:r>
            <a:r>
              <a:rPr lang="en-GB" sz="2200" b="1" i="1">
                <a:latin typeface="Cambria" panose="02040503050406030204" pitchFamily="18" charset="0"/>
                <a:ea typeface="Cambria" panose="02040503050406030204" pitchFamily="18" charset="0"/>
              </a:rPr>
              <a:t>wires and programmable switches </a:t>
            </a:r>
            <a:r>
              <a:rPr lang="en-GB" sz="2200" i="1">
                <a:latin typeface="Cambria" panose="02040503050406030204" pitchFamily="18" charset="0"/>
                <a:ea typeface="Cambria" panose="02040503050406030204" pitchFamily="18" charset="0"/>
              </a:rPr>
              <a:t>that allow the logic blocks    to    be interconnected in many ways.</a:t>
            </a:r>
          </a:p>
          <a:p>
            <a:pPr marL="0" indent="0" algn="just">
              <a:lnSpc>
                <a:spcPct val="150000"/>
              </a:lnSpc>
              <a:buNone/>
            </a:pPr>
            <a:endParaRPr lang="en-GB" sz="2100">
              <a:latin typeface="Cambria" panose="02040503050406030204" pitchFamily="18" charset="0"/>
              <a:ea typeface="Cambria" panose="02040503050406030204" pitchFamily="18" charset="0"/>
            </a:endParaRP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4" name="Footer Placeholder 3">
            <a:extLst>
              <a:ext uri="{FF2B5EF4-FFF2-40B4-BE49-F238E27FC236}">
                <a16:creationId xmlns:a16="http://schemas.microsoft.com/office/drawing/2014/main" id="{12739039-7811-8CF6-688C-0D4215638FCF}"/>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ACDA6001 – </a:t>
            </a:r>
            <a:r>
              <a:rPr lang="en-GB" sz="800" b="1" i="1" kern="0">
                <a:latin typeface="Arial" panose="020B0604020202020204" pitchFamily="34" charset="0"/>
                <a:ea typeface="Calibri" panose="020F0502020204030204" pitchFamily="34" charset="0"/>
              </a:rPr>
              <a:t>Electronics 2</a:t>
            </a:r>
          </a:p>
          <a:p>
            <a:r>
              <a:rPr lang="en-GB" sz="800" b="1" i="1"/>
              <a:t> </a:t>
            </a:r>
          </a:p>
        </p:txBody>
      </p:sp>
    </p:spTree>
    <p:extLst>
      <p:ext uri="{BB962C8B-B14F-4D97-AF65-F5344CB8AC3E}">
        <p14:creationId xmlns:p14="http://schemas.microsoft.com/office/powerpoint/2010/main" val="3804220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noRot="1" noMove="1" noResize="1" noEditPoints="1" noAdjustHandles="1" noChangeArrowheads="1" noChangeShapeType="1"/>
          </p:cNvSpPr>
          <p:nvPr>
            <p:ph type="title"/>
          </p:nvPr>
        </p:nvSpPr>
        <p:spPr>
          <a:xfrm>
            <a:off x="0" y="1120586"/>
            <a:ext cx="11594969" cy="1325563"/>
          </a:xfrm>
        </p:spPr>
        <p:txBody>
          <a:bodyPr>
            <a:normAutofit/>
          </a:bodyPr>
          <a:lstStyle/>
          <a:p>
            <a:r>
              <a:rPr lang="en-GB" sz="2800" b="1">
                <a:latin typeface="Cambria" panose="02040503050406030204" pitchFamily="18" charset="0"/>
                <a:ea typeface="Cambria" panose="02040503050406030204" pitchFamily="18" charset="0"/>
              </a:rPr>
              <a:t>Look Up Tables (LUT)</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6466397" y="2142430"/>
            <a:ext cx="5555768" cy="4839562"/>
          </a:xfrm>
        </p:spPr>
        <p:txBody>
          <a:bodyPr>
            <a:normAutofit/>
          </a:bodyPr>
          <a:lstStyle/>
          <a:p>
            <a:pPr marL="447675" algn="just">
              <a:lnSpc>
                <a:spcPct val="150000"/>
              </a:lnSpc>
            </a:pPr>
            <a:r>
              <a:rPr lang="en-GB" sz="2100">
                <a:latin typeface="Cambria" panose="02040503050406030204" pitchFamily="18" charset="0"/>
                <a:ea typeface="Cambria" panose="02040503050406030204" pitchFamily="18" charset="0"/>
              </a:rPr>
              <a:t>LUT is a basic building block used to implement logic functions in FPGA.</a:t>
            </a:r>
          </a:p>
          <a:p>
            <a:pPr marL="447675" algn="just">
              <a:lnSpc>
                <a:spcPct val="150000"/>
              </a:lnSpc>
            </a:pPr>
            <a:r>
              <a:rPr lang="en-GB" sz="2100">
                <a:latin typeface="Cambria" panose="02040503050406030204" pitchFamily="18" charset="0"/>
                <a:ea typeface="Cambria" panose="02040503050406030204" pitchFamily="18" charset="0"/>
              </a:rPr>
              <a:t>LUT contains </a:t>
            </a:r>
            <a:r>
              <a:rPr lang="en-GB" sz="2100" b="1">
                <a:latin typeface="Cambria" panose="02040503050406030204" pitchFamily="18" charset="0"/>
                <a:ea typeface="Cambria" panose="02040503050406030204" pitchFamily="18" charset="0"/>
              </a:rPr>
              <a:t>storage cells </a:t>
            </a:r>
            <a:r>
              <a:rPr lang="en-GB" sz="2100">
                <a:latin typeface="Cambria" panose="02040503050406030204" pitchFamily="18" charset="0"/>
                <a:ea typeface="Cambria" panose="02040503050406030204" pitchFamily="18" charset="0"/>
              </a:rPr>
              <a:t>that are used to implement a small logic function.</a:t>
            </a:r>
          </a:p>
          <a:p>
            <a:pPr marL="447675" algn="just">
              <a:lnSpc>
                <a:spcPct val="150000"/>
              </a:lnSpc>
            </a:pPr>
            <a:r>
              <a:rPr lang="en-GB" sz="2100">
                <a:latin typeface="Cambria" panose="02040503050406030204" pitchFamily="18" charset="0"/>
                <a:ea typeface="Cambria" panose="02040503050406030204" pitchFamily="18" charset="0"/>
              </a:rPr>
              <a:t>Each cell can hold a single logic value, either 0 or 1. </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pic>
        <p:nvPicPr>
          <p:cNvPr id="7" name="Picture 6">
            <a:extLst>
              <a:ext uri="{FF2B5EF4-FFF2-40B4-BE49-F238E27FC236}">
                <a16:creationId xmlns:a16="http://schemas.microsoft.com/office/drawing/2014/main" id="{D2E5090D-2A77-5A8E-8A9C-9D6FC253720F}"/>
              </a:ext>
            </a:extLst>
          </p:cNvPr>
          <p:cNvPicPr>
            <a:picLocks noChangeAspect="1"/>
          </p:cNvPicPr>
          <p:nvPr/>
        </p:nvPicPr>
        <p:blipFill>
          <a:blip r:embed="rId3"/>
          <a:stretch>
            <a:fillRect/>
          </a:stretch>
        </p:blipFill>
        <p:spPr>
          <a:xfrm>
            <a:off x="4488461" y="2896439"/>
            <a:ext cx="2093277" cy="2286715"/>
          </a:xfrm>
          <a:prstGeom prst="rect">
            <a:avLst/>
          </a:prstGeom>
        </p:spPr>
      </p:pic>
      <p:sp>
        <p:nvSpPr>
          <p:cNvPr id="8" name="TextBox 7">
            <a:extLst>
              <a:ext uri="{FF2B5EF4-FFF2-40B4-BE49-F238E27FC236}">
                <a16:creationId xmlns:a16="http://schemas.microsoft.com/office/drawing/2014/main" id="{64DA7E4D-62E1-0673-DE3D-0A5A03479F52}"/>
              </a:ext>
            </a:extLst>
          </p:cNvPr>
          <p:cNvSpPr txBox="1"/>
          <p:nvPr/>
        </p:nvSpPr>
        <p:spPr>
          <a:xfrm>
            <a:off x="1076960" y="5486400"/>
            <a:ext cx="3017520" cy="369332"/>
          </a:xfrm>
          <a:prstGeom prst="rect">
            <a:avLst/>
          </a:prstGeom>
          <a:noFill/>
        </p:spPr>
        <p:txBody>
          <a:bodyPr wrap="square" rtlCol="0">
            <a:spAutoFit/>
          </a:bodyPr>
          <a:lstStyle/>
          <a:p>
            <a:r>
              <a:rPr lang="en-GB" i="1"/>
              <a:t>Figure : Two Input LUT’s</a:t>
            </a:r>
          </a:p>
        </p:txBody>
      </p:sp>
      <p:pic>
        <p:nvPicPr>
          <p:cNvPr id="11" name="Picture 10">
            <a:extLst>
              <a:ext uri="{FF2B5EF4-FFF2-40B4-BE49-F238E27FC236}">
                <a16:creationId xmlns:a16="http://schemas.microsoft.com/office/drawing/2014/main" id="{397FEA62-5751-8B76-4990-37EBE0008CBB}"/>
              </a:ext>
            </a:extLst>
          </p:cNvPr>
          <p:cNvPicPr>
            <a:picLocks noChangeAspect="1"/>
          </p:cNvPicPr>
          <p:nvPr/>
        </p:nvPicPr>
        <p:blipFill>
          <a:blip r:embed="rId4"/>
          <a:stretch>
            <a:fillRect/>
          </a:stretch>
        </p:blipFill>
        <p:spPr>
          <a:xfrm>
            <a:off x="427196" y="2247582"/>
            <a:ext cx="4317047" cy="3132785"/>
          </a:xfrm>
          <a:prstGeom prst="rect">
            <a:avLst/>
          </a:prstGeom>
        </p:spPr>
      </p:pic>
      <p:sp>
        <p:nvSpPr>
          <p:cNvPr id="4" name="Footer Placeholder 3">
            <a:extLst>
              <a:ext uri="{FF2B5EF4-FFF2-40B4-BE49-F238E27FC236}">
                <a16:creationId xmlns:a16="http://schemas.microsoft.com/office/drawing/2014/main" id="{A25E3956-74A5-3E78-9154-3415F724CDFC}"/>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ACDA6001 – </a:t>
            </a:r>
            <a:r>
              <a:rPr lang="en-GB" sz="800" b="1" i="1" kern="0">
                <a:latin typeface="Arial" panose="020B0604020202020204" pitchFamily="34" charset="0"/>
                <a:ea typeface="Calibri" panose="020F0502020204030204" pitchFamily="34" charset="0"/>
              </a:rPr>
              <a:t>Electronics 2</a:t>
            </a:r>
          </a:p>
          <a:p>
            <a:r>
              <a:rPr lang="en-GB" sz="800" b="1" i="1"/>
              <a:t> </a:t>
            </a:r>
          </a:p>
        </p:txBody>
      </p:sp>
    </p:spTree>
    <p:extLst>
      <p:ext uri="{BB962C8B-B14F-4D97-AF65-F5344CB8AC3E}">
        <p14:creationId xmlns:p14="http://schemas.microsoft.com/office/powerpoint/2010/main" val="3462056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a:solidFill>
                  <a:schemeClr val="bg1"/>
                </a:solidFill>
                <a:latin typeface="Cambria" panose="02040503050406030204" pitchFamily="18" charset="0"/>
                <a:ea typeface="Cambria" panose="02040503050406030204" pitchFamily="18" charset="0"/>
              </a:rPr>
              <a:t>Field Programmable Gate Arrays</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0" y="2161344"/>
            <a:ext cx="11667709" cy="4839562"/>
          </a:xfrm>
        </p:spPr>
        <p:txBody>
          <a:bodyPr>
            <a:normAutofit/>
          </a:bodyPr>
          <a:lstStyle/>
          <a:p>
            <a:pPr marL="447675" algn="just">
              <a:lnSpc>
                <a:spcPct val="150000"/>
              </a:lnSpc>
            </a:pPr>
            <a:r>
              <a:rPr lang="en-GB" sz="2100">
                <a:latin typeface="Cambria" panose="02040503050406030204" pitchFamily="18" charset="0"/>
                <a:ea typeface="Cambria" panose="02040503050406030204" pitchFamily="18" charset="0"/>
              </a:rPr>
              <a:t>It has two inputs, x1 and x2, and one output, f .</a:t>
            </a:r>
          </a:p>
          <a:p>
            <a:pPr marL="447675" algn="just">
              <a:lnSpc>
                <a:spcPct val="150000"/>
              </a:lnSpc>
            </a:pPr>
            <a:r>
              <a:rPr lang="en-GB" sz="2100">
                <a:latin typeface="Cambria" panose="02040503050406030204" pitchFamily="18" charset="0"/>
                <a:ea typeface="Cambria" panose="02040503050406030204" pitchFamily="18" charset="0"/>
              </a:rPr>
              <a:t>It can implement any logic function of two variables. </a:t>
            </a:r>
          </a:p>
          <a:p>
            <a:pPr marL="447675" algn="just">
              <a:lnSpc>
                <a:spcPct val="150000"/>
              </a:lnSpc>
            </a:pPr>
            <a:r>
              <a:rPr lang="en-GB" sz="2100">
                <a:latin typeface="Cambria" panose="02040503050406030204" pitchFamily="18" charset="0"/>
                <a:ea typeface="Cambria" panose="02040503050406030204" pitchFamily="18" charset="0"/>
              </a:rPr>
              <a:t>a two-variable truth table has four rows, this LUT has four storage cells. </a:t>
            </a:r>
          </a:p>
          <a:p>
            <a:pPr marL="447675" algn="just">
              <a:lnSpc>
                <a:spcPct val="150000"/>
              </a:lnSpc>
            </a:pPr>
            <a:r>
              <a:rPr lang="en-GB" sz="2100">
                <a:latin typeface="Cambria" panose="02040503050406030204" pitchFamily="18" charset="0"/>
                <a:ea typeface="Cambria" panose="02040503050406030204" pitchFamily="18" charset="0"/>
              </a:rPr>
              <a:t>One cell corresponds to the output value in each row of the truth table. </a:t>
            </a:r>
          </a:p>
          <a:p>
            <a:pPr marL="447675" algn="just">
              <a:lnSpc>
                <a:spcPct val="150000"/>
              </a:lnSpc>
            </a:pPr>
            <a:r>
              <a:rPr lang="en-GB" sz="2100">
                <a:latin typeface="Cambria" panose="02040503050406030204" pitchFamily="18" charset="0"/>
                <a:ea typeface="Cambria" panose="02040503050406030204" pitchFamily="18" charset="0"/>
              </a:rPr>
              <a:t>The input variables x1 and x2 are used as the select inputs of three multiplexers, which, depending on the valuation of x1 and x2, select the content of one of the four storage cells as the output of the LUT.</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172720" y="1574266"/>
            <a:ext cx="8082280" cy="523220"/>
          </a:xfrm>
          <a:prstGeom prst="rect">
            <a:avLst/>
          </a:prstGeom>
          <a:noFill/>
        </p:spPr>
        <p:txBody>
          <a:bodyPr wrap="square" rtlCol="0">
            <a:spAutoFit/>
          </a:bodyPr>
          <a:lstStyle/>
          <a:p>
            <a:r>
              <a:rPr lang="en-GB" sz="2800" b="1">
                <a:latin typeface="Calibri "/>
              </a:rPr>
              <a:t>Look Up Tables (LUT) – Construction and Operation</a:t>
            </a:r>
          </a:p>
        </p:txBody>
      </p:sp>
      <p:pic>
        <p:nvPicPr>
          <p:cNvPr id="12" name="Picture 11">
            <a:extLst>
              <a:ext uri="{FF2B5EF4-FFF2-40B4-BE49-F238E27FC236}">
                <a16:creationId xmlns:a16="http://schemas.microsoft.com/office/drawing/2014/main" id="{56844D7A-1E78-3B24-2A62-6F8879E08A74}"/>
              </a:ext>
            </a:extLst>
          </p:cNvPr>
          <p:cNvPicPr>
            <a:picLocks noChangeAspect="1"/>
          </p:cNvPicPr>
          <p:nvPr/>
        </p:nvPicPr>
        <p:blipFill>
          <a:blip r:embed="rId3"/>
          <a:stretch>
            <a:fillRect/>
          </a:stretch>
        </p:blipFill>
        <p:spPr>
          <a:xfrm>
            <a:off x="8691879" y="1937703"/>
            <a:ext cx="3418841" cy="2480977"/>
          </a:xfrm>
          <a:prstGeom prst="rect">
            <a:avLst/>
          </a:prstGeom>
        </p:spPr>
      </p:pic>
      <p:sp>
        <p:nvSpPr>
          <p:cNvPr id="2" name="Footer Placeholder 3">
            <a:extLst>
              <a:ext uri="{FF2B5EF4-FFF2-40B4-BE49-F238E27FC236}">
                <a16:creationId xmlns:a16="http://schemas.microsoft.com/office/drawing/2014/main" id="{BC62EC22-672B-3813-5A1A-1D8D5E6A5F76}"/>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ACDA6001 – </a:t>
            </a:r>
            <a:r>
              <a:rPr lang="en-GB" sz="800" b="1" i="1" kern="0">
                <a:latin typeface="Arial" panose="020B0604020202020204" pitchFamily="34" charset="0"/>
                <a:ea typeface="Calibri" panose="020F0502020204030204" pitchFamily="34" charset="0"/>
              </a:rPr>
              <a:t>Electronics 2</a:t>
            </a:r>
          </a:p>
          <a:p>
            <a:r>
              <a:rPr lang="en-GB" sz="800" b="1" i="1"/>
              <a:t> </a:t>
            </a:r>
          </a:p>
        </p:txBody>
      </p:sp>
    </p:spTree>
    <p:extLst>
      <p:ext uri="{BB962C8B-B14F-4D97-AF65-F5344CB8AC3E}">
        <p14:creationId xmlns:p14="http://schemas.microsoft.com/office/powerpoint/2010/main" val="454213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a:solidFill>
                  <a:schemeClr val="bg1"/>
                </a:solidFill>
                <a:latin typeface="Cambria" panose="02040503050406030204" pitchFamily="18" charset="0"/>
                <a:ea typeface="Cambria" panose="02040503050406030204" pitchFamily="18" charset="0"/>
              </a:rPr>
              <a:t>Field Programmable Gate Arrays</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0" y="1910959"/>
            <a:ext cx="6060439" cy="4696656"/>
          </a:xfrm>
        </p:spPr>
        <p:txBody>
          <a:bodyPr>
            <a:normAutofit/>
          </a:bodyPr>
          <a:lstStyle/>
          <a:p>
            <a:pPr marL="447675" algn="just">
              <a:lnSpc>
                <a:spcPct val="150000"/>
              </a:lnSpc>
            </a:pPr>
            <a:r>
              <a:rPr lang="en-GB" sz="2100">
                <a:latin typeface="Cambria" panose="02040503050406030204" pitchFamily="18" charset="0"/>
                <a:ea typeface="Cambria" panose="02040503050406030204" pitchFamily="18" charset="0"/>
              </a:rPr>
              <a:t>When x1 = x2 = 0, the output of the LUT is driven by the top storage cell, which represents the entry in the truth table for x1x2 = 00. </a:t>
            </a:r>
          </a:p>
          <a:p>
            <a:pPr marL="447675" algn="just">
              <a:lnSpc>
                <a:spcPct val="150000"/>
              </a:lnSpc>
            </a:pPr>
            <a:r>
              <a:rPr lang="en-GB" sz="2100">
                <a:latin typeface="Cambria" panose="02040503050406030204" pitchFamily="18" charset="0"/>
                <a:ea typeface="Cambria" panose="02040503050406030204" pitchFamily="18" charset="0"/>
              </a:rPr>
              <a:t>Similarly, for all valuations of x1 and x2, the logic value stored in the storage cell corresponding to the entry in the truth table chosen by the valuation appears on the LUT output.</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66556" y="1316609"/>
            <a:ext cx="8082280" cy="523220"/>
          </a:xfrm>
          <a:prstGeom prst="rect">
            <a:avLst/>
          </a:prstGeom>
          <a:noFill/>
        </p:spPr>
        <p:txBody>
          <a:bodyPr wrap="square" rtlCol="0">
            <a:spAutoFit/>
          </a:bodyPr>
          <a:lstStyle/>
          <a:p>
            <a:r>
              <a:rPr lang="en-GB" sz="2800" b="1">
                <a:latin typeface="Calibri "/>
              </a:rPr>
              <a:t>Look Up Tables (LUT) – Construction and Operation</a:t>
            </a:r>
          </a:p>
        </p:txBody>
      </p:sp>
      <p:pic>
        <p:nvPicPr>
          <p:cNvPr id="4" name="Picture 3">
            <a:extLst>
              <a:ext uri="{FF2B5EF4-FFF2-40B4-BE49-F238E27FC236}">
                <a16:creationId xmlns:a16="http://schemas.microsoft.com/office/drawing/2014/main" id="{6F16B986-8095-2563-1735-C291C6B153B5}"/>
              </a:ext>
            </a:extLst>
          </p:cNvPr>
          <p:cNvPicPr>
            <a:picLocks noChangeAspect="1"/>
          </p:cNvPicPr>
          <p:nvPr/>
        </p:nvPicPr>
        <p:blipFill>
          <a:blip r:embed="rId3"/>
          <a:stretch>
            <a:fillRect/>
          </a:stretch>
        </p:blipFill>
        <p:spPr>
          <a:xfrm>
            <a:off x="6096000" y="2577783"/>
            <a:ext cx="4105672" cy="2974658"/>
          </a:xfrm>
          <a:prstGeom prst="rect">
            <a:avLst/>
          </a:prstGeom>
        </p:spPr>
      </p:pic>
      <p:pic>
        <p:nvPicPr>
          <p:cNvPr id="5" name="Picture 4">
            <a:extLst>
              <a:ext uri="{FF2B5EF4-FFF2-40B4-BE49-F238E27FC236}">
                <a16:creationId xmlns:a16="http://schemas.microsoft.com/office/drawing/2014/main" id="{349EAA5D-68E9-3A9A-0D1C-F0E374873263}"/>
              </a:ext>
            </a:extLst>
          </p:cNvPr>
          <p:cNvPicPr>
            <a:picLocks noChangeAspect="1"/>
          </p:cNvPicPr>
          <p:nvPr/>
        </p:nvPicPr>
        <p:blipFill>
          <a:blip r:embed="rId4"/>
          <a:stretch>
            <a:fillRect/>
          </a:stretch>
        </p:blipFill>
        <p:spPr>
          <a:xfrm>
            <a:off x="10025661" y="2957399"/>
            <a:ext cx="2093277" cy="2286715"/>
          </a:xfrm>
          <a:prstGeom prst="rect">
            <a:avLst/>
          </a:prstGeom>
        </p:spPr>
      </p:pic>
      <p:sp>
        <p:nvSpPr>
          <p:cNvPr id="2" name="Footer Placeholder 3">
            <a:extLst>
              <a:ext uri="{FF2B5EF4-FFF2-40B4-BE49-F238E27FC236}">
                <a16:creationId xmlns:a16="http://schemas.microsoft.com/office/drawing/2014/main" id="{C0687EBF-98DA-B6EB-C0A4-8ED7B4CBF7DC}"/>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ACDA6001 – </a:t>
            </a:r>
            <a:r>
              <a:rPr lang="en-GB" sz="800" b="1" i="1" kern="0">
                <a:latin typeface="Arial" panose="020B0604020202020204" pitchFamily="34" charset="0"/>
                <a:ea typeface="Calibri" panose="020F0502020204030204" pitchFamily="34" charset="0"/>
              </a:rPr>
              <a:t>Electronics 2</a:t>
            </a:r>
          </a:p>
          <a:p>
            <a:r>
              <a:rPr lang="en-GB" sz="800" b="1" i="1"/>
              <a:t> </a:t>
            </a:r>
          </a:p>
        </p:txBody>
      </p:sp>
    </p:spTree>
    <p:extLst>
      <p:ext uri="{BB962C8B-B14F-4D97-AF65-F5344CB8AC3E}">
        <p14:creationId xmlns:p14="http://schemas.microsoft.com/office/powerpoint/2010/main" val="82890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0" y="1073781"/>
            <a:ext cx="8082280" cy="523220"/>
          </a:xfrm>
          <a:prstGeom prst="rect">
            <a:avLst/>
          </a:prstGeom>
          <a:noFill/>
        </p:spPr>
        <p:txBody>
          <a:bodyPr wrap="square" rtlCol="0">
            <a:spAutoFit/>
          </a:bodyPr>
          <a:lstStyle/>
          <a:p>
            <a:r>
              <a:rPr lang="en-GB" sz="2800" b="1">
                <a:latin typeface="Calibri "/>
              </a:rPr>
              <a:t>Look Up Tables (LUT)</a:t>
            </a:r>
          </a:p>
        </p:txBody>
      </p:sp>
      <p:sp>
        <p:nvSpPr>
          <p:cNvPr id="8" name="TextBox 7">
            <a:extLst>
              <a:ext uri="{FF2B5EF4-FFF2-40B4-BE49-F238E27FC236}">
                <a16:creationId xmlns:a16="http://schemas.microsoft.com/office/drawing/2014/main" id="{5600BC07-B96D-CDB1-AE58-92304399A0AB}"/>
              </a:ext>
            </a:extLst>
          </p:cNvPr>
          <p:cNvSpPr txBox="1"/>
          <p:nvPr/>
        </p:nvSpPr>
        <p:spPr>
          <a:xfrm>
            <a:off x="68425" y="1413918"/>
            <a:ext cx="6456680" cy="430887"/>
          </a:xfrm>
          <a:prstGeom prst="rect">
            <a:avLst/>
          </a:prstGeom>
          <a:noFill/>
        </p:spPr>
        <p:txBody>
          <a:bodyPr wrap="square" rtlCol="0">
            <a:spAutoFit/>
          </a:bodyPr>
          <a:lstStyle/>
          <a:p>
            <a:r>
              <a:rPr lang="en-GB" sz="2200" b="1">
                <a:latin typeface="+mj-lt"/>
              </a:rPr>
              <a:t>Example of a 3 – input LUT </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7D332D7A-F520-403A-CF39-61D6D90689E4}"/>
                  </a:ext>
                </a:extLst>
              </p:cNvPr>
              <p:cNvSpPr txBox="1"/>
              <p:nvPr/>
            </p:nvSpPr>
            <p:spPr>
              <a:xfrm>
                <a:off x="68425" y="1673337"/>
                <a:ext cx="11116310" cy="369332"/>
              </a:xfrm>
              <a:prstGeom prst="rect">
                <a:avLst/>
              </a:prstGeom>
              <a:noFill/>
            </p:spPr>
            <p:txBody>
              <a:bodyPr wrap="square">
                <a:spAutoFit/>
              </a:bodyPr>
              <a:lstStyle/>
              <a:p>
                <a:r>
                  <a:rPr lang="en-GB"/>
                  <a:t>Determine the bits to be stored in its storage cell by using the function    </a:t>
                </a:r>
                <a14:m>
                  <m:oMath xmlns:m="http://schemas.openxmlformats.org/officeDocument/2006/math">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𝑓</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 = </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𝐴𝐶</m:t>
                    </m:r>
                  </m:oMath>
                </a14:m>
                <a:endParaRPr lang="en-GB" i="1"/>
              </a:p>
            </p:txBody>
          </p:sp>
        </mc:Choice>
        <mc:Fallback xmlns="">
          <p:sp>
            <p:nvSpPr>
              <p:cNvPr id="12" name="TextBox 11">
                <a:extLst>
                  <a:ext uri="{FF2B5EF4-FFF2-40B4-BE49-F238E27FC236}">
                    <a16:creationId xmlns:a16="http://schemas.microsoft.com/office/drawing/2014/main" id="{7D332D7A-F520-403A-CF39-61D6D90689E4}"/>
                  </a:ext>
                </a:extLst>
              </p:cNvPr>
              <p:cNvSpPr txBox="1">
                <a:spLocks noRot="1" noChangeAspect="1" noMove="1" noResize="1" noEditPoints="1" noAdjustHandles="1" noChangeArrowheads="1" noChangeShapeType="1" noTextEdit="1"/>
              </p:cNvSpPr>
              <p:nvPr/>
            </p:nvSpPr>
            <p:spPr>
              <a:xfrm>
                <a:off x="68425" y="1673337"/>
                <a:ext cx="11116310" cy="369332"/>
              </a:xfrm>
              <a:prstGeom prst="rect">
                <a:avLst/>
              </a:prstGeom>
              <a:blipFill>
                <a:blip r:embed="rId3"/>
                <a:stretch>
                  <a:fillRect l="-439" t="-6557" b="-2623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AF7647F4-2C7F-C51E-5B4B-0DCED4D72EFE}"/>
                  </a:ext>
                </a:extLst>
              </p:cNvPr>
              <p:cNvSpPr txBox="1"/>
              <p:nvPr/>
            </p:nvSpPr>
            <p:spPr>
              <a:xfrm>
                <a:off x="443298" y="1887957"/>
                <a:ext cx="6164580" cy="369909"/>
              </a:xfrm>
              <a:prstGeom prst="rect">
                <a:avLst/>
              </a:prstGeom>
              <a:noFill/>
            </p:spPr>
            <p:txBody>
              <a:bodyPr wrap="square">
                <a:spAutoFit/>
              </a:bodyPr>
              <a:lstStyle/>
              <a:p>
                <a14:m>
                  <m:oMath xmlns:m="http://schemas.openxmlformats.org/officeDocument/2006/math">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𝑓</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 = </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𝐴𝐶</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ea typeface="Times New Roman" panose="02020603050405020304" pitchFamily="18" charset="0"/>
                            <a:cs typeface="Times New Roman" panose="02020603050405020304" pitchFamily="18" charset="0"/>
                          </a:rPr>
                          <m:t>𝐵</m:t>
                        </m:r>
                      </m:e>
                    </m:acc>
                  </m:oMath>
                </a14:m>
                <a:r>
                  <a:rPr lang="en-GB" i="1">
                    <a:latin typeface="Cambria" panose="02040503050406030204" pitchFamily="18" charset="0"/>
                    <a:ea typeface="Cambria" panose="02040503050406030204" pitchFamily="18" charset="0"/>
                  </a:rPr>
                  <a:t>+B)</a:t>
                </a:r>
              </a:p>
            </p:txBody>
          </p:sp>
        </mc:Choice>
        <mc:Fallback xmlns="">
          <p:sp>
            <p:nvSpPr>
              <p:cNvPr id="14" name="TextBox 13">
                <a:extLst>
                  <a:ext uri="{FF2B5EF4-FFF2-40B4-BE49-F238E27FC236}">
                    <a16:creationId xmlns:a16="http://schemas.microsoft.com/office/drawing/2014/main" id="{AF7647F4-2C7F-C51E-5B4B-0DCED4D72EFE}"/>
                  </a:ext>
                </a:extLst>
              </p:cNvPr>
              <p:cNvSpPr txBox="1">
                <a:spLocks noRot="1" noChangeAspect="1" noMove="1" noResize="1" noEditPoints="1" noAdjustHandles="1" noChangeArrowheads="1" noChangeShapeType="1" noTextEdit="1"/>
              </p:cNvSpPr>
              <p:nvPr/>
            </p:nvSpPr>
            <p:spPr>
              <a:xfrm>
                <a:off x="443298" y="1887957"/>
                <a:ext cx="6164580" cy="369909"/>
              </a:xfrm>
              <a:prstGeom prst="rect">
                <a:avLst/>
              </a:prstGeom>
              <a:blipFill>
                <a:blip r:embed="rId4"/>
                <a:stretch>
                  <a:fillRect l="-297" t="-10000" b="-2666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89711244-4884-F910-A3CA-42E47B36EB46}"/>
                  </a:ext>
                </a:extLst>
              </p:cNvPr>
              <p:cNvSpPr txBox="1"/>
              <p:nvPr/>
            </p:nvSpPr>
            <p:spPr>
              <a:xfrm>
                <a:off x="443298" y="2194790"/>
                <a:ext cx="6164580" cy="369332"/>
              </a:xfrm>
              <a:prstGeom prst="rect">
                <a:avLst/>
              </a:prstGeom>
              <a:noFill/>
            </p:spPr>
            <p:txBody>
              <a:bodyPr wrap="square">
                <a:spAutoFit/>
              </a:bodyPr>
              <a:lstStyle/>
              <a:p>
                <a:r>
                  <a:rPr lang="en-GB" i="1"/>
                  <a:t>f </a:t>
                </a:r>
                <a14:m>
                  <m:oMath xmlns:m="http://schemas.openxmlformats.org/officeDocument/2006/math">
                    <m:r>
                      <a:rPr lang="en-GB" b="0" i="1" smtClean="0">
                        <a:effectLst/>
                        <a:latin typeface="Cambria Math" panose="02040503050406030204" pitchFamily="18" charset="0"/>
                      </a:rPr>
                      <m:t>=</m:t>
                    </m:r>
                    <m:acc>
                      <m:accPr>
                        <m:chr m:val="̅"/>
                        <m:ctrlPr>
                          <a:rPr lang="en-GB" i="1" smtClean="0">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acc>
                      <m:accPr>
                        <m:chr m:val="̅"/>
                        <m:ctrlPr>
                          <a:rPr lang="en-GB" i="1">
                            <a:latin typeface="Cambria Math" panose="02040503050406030204" pitchFamily="18" charset="0"/>
                          </a:rPr>
                        </m:ctrlPr>
                      </m:accPr>
                      <m:e>
                        <m:r>
                          <a:rPr lang="en-GB" i="1">
                            <a:latin typeface="Cambria Math" panose="02040503050406030204" pitchFamily="18" charset="0"/>
                            <a:ea typeface="Times New Roman" panose="02020603050405020304" pitchFamily="18" charset="0"/>
                            <a:cs typeface="Times New Roman" panose="02020603050405020304" pitchFamily="18" charset="0"/>
                          </a:rPr>
                          <m:t>𝐵</m:t>
                        </m:r>
                      </m:e>
                    </m:acc>
                    <m:r>
                      <a:rPr lang="en-GB" i="1">
                        <a:latin typeface="Cambria Math" panose="02040503050406030204" pitchFamily="18" charset="0"/>
                        <a:ea typeface="Times New Roman" panose="02020603050405020304" pitchFamily="18" charset="0"/>
                        <a:cs typeface="Times New Roman" panose="02020603050405020304" pitchFamily="18" charset="0"/>
                      </a:rPr>
                      <m:t>𝐶</m:t>
                    </m:r>
                  </m:oMath>
                </a14:m>
                <a:r>
                  <a:rPr lang="en-GB" i="1">
                    <a:latin typeface="Cambria" panose="02040503050406030204" pitchFamily="18" charset="0"/>
                    <a:ea typeface="Cambria" panose="02040503050406030204" pitchFamily="18" charset="0"/>
                  </a:rPr>
                  <a:t>+ABC</a:t>
                </a:r>
                <a:endParaRPr lang="en-GB"/>
              </a:p>
            </p:txBody>
          </p:sp>
        </mc:Choice>
        <mc:Fallback xmlns="">
          <p:sp>
            <p:nvSpPr>
              <p:cNvPr id="16" name="TextBox 15">
                <a:extLst>
                  <a:ext uri="{FF2B5EF4-FFF2-40B4-BE49-F238E27FC236}">
                    <a16:creationId xmlns:a16="http://schemas.microsoft.com/office/drawing/2014/main" id="{89711244-4884-F910-A3CA-42E47B36EB46}"/>
                  </a:ext>
                </a:extLst>
              </p:cNvPr>
              <p:cNvSpPr txBox="1">
                <a:spLocks noRot="1" noChangeAspect="1" noMove="1" noResize="1" noEditPoints="1" noAdjustHandles="1" noChangeArrowheads="1" noChangeShapeType="1" noTextEdit="1"/>
              </p:cNvSpPr>
              <p:nvPr/>
            </p:nvSpPr>
            <p:spPr>
              <a:xfrm>
                <a:off x="443298" y="2194790"/>
                <a:ext cx="6164580" cy="369332"/>
              </a:xfrm>
              <a:prstGeom prst="rect">
                <a:avLst/>
              </a:prstGeom>
              <a:blipFill>
                <a:blip r:embed="rId5"/>
                <a:stretch>
                  <a:fillRect l="-890" t="-9836" b="-26230"/>
                </a:stretch>
              </a:blipFill>
            </p:spPr>
            <p:txBody>
              <a:bodyPr/>
              <a:lstStyle/>
              <a:p>
                <a:r>
                  <a:rPr lang="en-GB">
                    <a:noFill/>
                  </a:rPr>
                  <a:t> </a:t>
                </a:r>
              </a:p>
            </p:txBody>
          </p:sp>
        </mc:Fallback>
      </mc:AlternateContent>
      <p:sp>
        <p:nvSpPr>
          <p:cNvPr id="17" name="TextBox 16">
            <a:extLst>
              <a:ext uri="{FF2B5EF4-FFF2-40B4-BE49-F238E27FC236}">
                <a16:creationId xmlns:a16="http://schemas.microsoft.com/office/drawing/2014/main" id="{5E791624-C4F7-095E-A6D8-614567125CAB}"/>
              </a:ext>
            </a:extLst>
          </p:cNvPr>
          <p:cNvSpPr txBox="1"/>
          <p:nvPr/>
        </p:nvSpPr>
        <p:spPr>
          <a:xfrm>
            <a:off x="6415216" y="2575195"/>
            <a:ext cx="2006600" cy="369332"/>
          </a:xfrm>
          <a:prstGeom prst="rect">
            <a:avLst/>
          </a:prstGeom>
          <a:noFill/>
        </p:spPr>
        <p:txBody>
          <a:bodyPr wrap="square" rtlCol="0">
            <a:spAutoFit/>
          </a:bodyPr>
          <a:lstStyle/>
          <a:p>
            <a:r>
              <a:rPr lang="en-GB" b="1">
                <a:latin typeface="Cambria" panose="02040503050406030204" pitchFamily="18" charset="0"/>
                <a:ea typeface="Cambria" panose="02040503050406030204" pitchFamily="18" charset="0"/>
              </a:rPr>
              <a:t>Truth Table</a:t>
            </a:r>
          </a:p>
        </p:txBody>
      </p:sp>
      <p:pic>
        <p:nvPicPr>
          <p:cNvPr id="22" name="Picture 21">
            <a:extLst>
              <a:ext uri="{FF2B5EF4-FFF2-40B4-BE49-F238E27FC236}">
                <a16:creationId xmlns:a16="http://schemas.microsoft.com/office/drawing/2014/main" id="{634F4148-4E28-FCB9-2E7B-8552212ACC1E}"/>
              </a:ext>
            </a:extLst>
          </p:cNvPr>
          <p:cNvPicPr>
            <a:picLocks noChangeAspect="1"/>
          </p:cNvPicPr>
          <p:nvPr/>
        </p:nvPicPr>
        <p:blipFill>
          <a:blip r:embed="rId6"/>
          <a:stretch>
            <a:fillRect/>
          </a:stretch>
        </p:blipFill>
        <p:spPr>
          <a:xfrm>
            <a:off x="6850380" y="3170792"/>
            <a:ext cx="3512502" cy="3246478"/>
          </a:xfrm>
          <a:prstGeom prst="rect">
            <a:avLst/>
          </a:prstGeom>
        </p:spPr>
      </p:pic>
      <p:sp>
        <p:nvSpPr>
          <p:cNvPr id="2" name="Footer Placeholder 3">
            <a:extLst>
              <a:ext uri="{FF2B5EF4-FFF2-40B4-BE49-F238E27FC236}">
                <a16:creationId xmlns:a16="http://schemas.microsoft.com/office/drawing/2014/main" id="{F1D9FC81-DC79-4F7F-7A2D-89E9E135CF75}"/>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ACDA6001 – </a:t>
            </a:r>
            <a:r>
              <a:rPr lang="en-GB" sz="800" b="1" i="1" kern="0">
                <a:latin typeface="Arial" panose="020B0604020202020204" pitchFamily="34" charset="0"/>
                <a:ea typeface="Calibri" panose="020F0502020204030204" pitchFamily="34" charset="0"/>
              </a:rPr>
              <a:t>Electronics 2</a:t>
            </a:r>
          </a:p>
          <a:p>
            <a:r>
              <a:rPr lang="en-GB" sz="800" b="1" i="1"/>
              <a:t> </a:t>
            </a:r>
          </a:p>
        </p:txBody>
      </p:sp>
    </p:spTree>
    <p:extLst>
      <p:ext uri="{BB962C8B-B14F-4D97-AF65-F5344CB8AC3E}">
        <p14:creationId xmlns:p14="http://schemas.microsoft.com/office/powerpoint/2010/main" val="714856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0" y="1073781"/>
            <a:ext cx="8082280" cy="523220"/>
          </a:xfrm>
          <a:prstGeom prst="rect">
            <a:avLst/>
          </a:prstGeom>
          <a:noFill/>
        </p:spPr>
        <p:txBody>
          <a:bodyPr wrap="square" rtlCol="0">
            <a:spAutoFit/>
          </a:bodyPr>
          <a:lstStyle/>
          <a:p>
            <a:r>
              <a:rPr lang="en-GB" sz="2800" b="1">
                <a:latin typeface="Calibri "/>
              </a:rPr>
              <a:t>Look Up Tables (LUT)</a:t>
            </a:r>
          </a:p>
        </p:txBody>
      </p:sp>
      <p:sp>
        <p:nvSpPr>
          <p:cNvPr id="8" name="TextBox 7">
            <a:extLst>
              <a:ext uri="{FF2B5EF4-FFF2-40B4-BE49-F238E27FC236}">
                <a16:creationId xmlns:a16="http://schemas.microsoft.com/office/drawing/2014/main" id="{5600BC07-B96D-CDB1-AE58-92304399A0AB}"/>
              </a:ext>
            </a:extLst>
          </p:cNvPr>
          <p:cNvSpPr txBox="1"/>
          <p:nvPr/>
        </p:nvSpPr>
        <p:spPr>
          <a:xfrm>
            <a:off x="137160" y="1532232"/>
            <a:ext cx="6456680" cy="430887"/>
          </a:xfrm>
          <a:prstGeom prst="rect">
            <a:avLst/>
          </a:prstGeom>
          <a:noFill/>
        </p:spPr>
        <p:txBody>
          <a:bodyPr wrap="square" rtlCol="0">
            <a:spAutoFit/>
          </a:bodyPr>
          <a:lstStyle/>
          <a:p>
            <a:r>
              <a:rPr lang="en-GB" sz="2200" b="1">
                <a:latin typeface="+mj-lt"/>
              </a:rPr>
              <a:t>Example of a 3 – input LUT </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7D332D7A-F520-403A-CF39-61D6D90689E4}"/>
                  </a:ext>
                </a:extLst>
              </p:cNvPr>
              <p:cNvSpPr txBox="1"/>
              <p:nvPr/>
            </p:nvSpPr>
            <p:spPr>
              <a:xfrm>
                <a:off x="222885" y="1944934"/>
                <a:ext cx="11116310" cy="369332"/>
              </a:xfrm>
              <a:prstGeom prst="rect">
                <a:avLst/>
              </a:prstGeom>
              <a:noFill/>
            </p:spPr>
            <p:txBody>
              <a:bodyPr wrap="square">
                <a:spAutoFit/>
              </a:bodyPr>
              <a:lstStyle/>
              <a:p>
                <a:r>
                  <a:rPr lang="en-GB"/>
                  <a:t>Determine the bits to be stored in its storage cell by using the function    </a:t>
                </a:r>
                <a14:m>
                  <m:oMath xmlns:m="http://schemas.openxmlformats.org/officeDocument/2006/math">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𝑓</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 = </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𝐴𝐶</m:t>
                    </m:r>
                  </m:oMath>
                </a14:m>
                <a:endParaRPr lang="en-GB" i="1"/>
              </a:p>
            </p:txBody>
          </p:sp>
        </mc:Choice>
        <mc:Fallback xmlns="">
          <p:sp>
            <p:nvSpPr>
              <p:cNvPr id="12" name="TextBox 11">
                <a:extLst>
                  <a:ext uri="{FF2B5EF4-FFF2-40B4-BE49-F238E27FC236}">
                    <a16:creationId xmlns:a16="http://schemas.microsoft.com/office/drawing/2014/main" id="{7D332D7A-F520-403A-CF39-61D6D90689E4}"/>
                  </a:ext>
                </a:extLst>
              </p:cNvPr>
              <p:cNvSpPr txBox="1">
                <a:spLocks noRot="1" noChangeAspect="1" noMove="1" noResize="1" noEditPoints="1" noAdjustHandles="1" noChangeArrowheads="1" noChangeShapeType="1" noTextEdit="1"/>
              </p:cNvSpPr>
              <p:nvPr/>
            </p:nvSpPr>
            <p:spPr>
              <a:xfrm>
                <a:off x="222885" y="1944934"/>
                <a:ext cx="11116310" cy="369332"/>
              </a:xfrm>
              <a:prstGeom prst="rect">
                <a:avLst/>
              </a:prstGeom>
              <a:blipFill>
                <a:blip r:embed="rId3"/>
                <a:stretch>
                  <a:fillRect l="-494" t="-6557" b="-2623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AF7647F4-2C7F-C51E-5B4B-0DCED4D72EFE}"/>
                  </a:ext>
                </a:extLst>
              </p:cNvPr>
              <p:cNvSpPr txBox="1"/>
              <p:nvPr/>
            </p:nvSpPr>
            <p:spPr>
              <a:xfrm>
                <a:off x="628650" y="2351784"/>
                <a:ext cx="6164580" cy="369909"/>
              </a:xfrm>
              <a:prstGeom prst="rect">
                <a:avLst/>
              </a:prstGeom>
              <a:noFill/>
            </p:spPr>
            <p:txBody>
              <a:bodyPr wrap="square">
                <a:spAutoFit/>
              </a:bodyPr>
              <a:lstStyle/>
              <a:p>
                <a14:m>
                  <m:oMath xmlns:m="http://schemas.openxmlformats.org/officeDocument/2006/math">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𝑓</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 = </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𝐴𝐶</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ea typeface="Times New Roman" panose="02020603050405020304" pitchFamily="18" charset="0"/>
                            <a:cs typeface="Times New Roman" panose="02020603050405020304" pitchFamily="18" charset="0"/>
                          </a:rPr>
                          <m:t>𝐵</m:t>
                        </m:r>
                      </m:e>
                    </m:acc>
                  </m:oMath>
                </a14:m>
                <a:r>
                  <a:rPr lang="en-GB" i="1">
                    <a:latin typeface="Cambria" panose="02040503050406030204" pitchFamily="18" charset="0"/>
                    <a:ea typeface="Cambria" panose="02040503050406030204" pitchFamily="18" charset="0"/>
                  </a:rPr>
                  <a:t>+B)</a:t>
                </a:r>
              </a:p>
            </p:txBody>
          </p:sp>
        </mc:Choice>
        <mc:Fallback xmlns="">
          <p:sp>
            <p:nvSpPr>
              <p:cNvPr id="14" name="TextBox 13">
                <a:extLst>
                  <a:ext uri="{FF2B5EF4-FFF2-40B4-BE49-F238E27FC236}">
                    <a16:creationId xmlns:a16="http://schemas.microsoft.com/office/drawing/2014/main" id="{AF7647F4-2C7F-C51E-5B4B-0DCED4D72EFE}"/>
                  </a:ext>
                </a:extLst>
              </p:cNvPr>
              <p:cNvSpPr txBox="1">
                <a:spLocks noRot="1" noChangeAspect="1" noMove="1" noResize="1" noEditPoints="1" noAdjustHandles="1" noChangeArrowheads="1" noChangeShapeType="1" noTextEdit="1"/>
              </p:cNvSpPr>
              <p:nvPr/>
            </p:nvSpPr>
            <p:spPr>
              <a:xfrm>
                <a:off x="628650" y="2351784"/>
                <a:ext cx="6164580" cy="369909"/>
              </a:xfrm>
              <a:prstGeom prst="rect">
                <a:avLst/>
              </a:prstGeom>
              <a:blipFill>
                <a:blip r:embed="rId4"/>
                <a:stretch>
                  <a:fillRect l="-297" t="-10000" b="-2666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89711244-4884-F910-A3CA-42E47B36EB46}"/>
                  </a:ext>
                </a:extLst>
              </p:cNvPr>
              <p:cNvSpPr txBox="1"/>
              <p:nvPr/>
            </p:nvSpPr>
            <p:spPr>
              <a:xfrm>
                <a:off x="556054" y="2798029"/>
                <a:ext cx="6164580" cy="369332"/>
              </a:xfrm>
              <a:prstGeom prst="rect">
                <a:avLst/>
              </a:prstGeom>
              <a:noFill/>
            </p:spPr>
            <p:txBody>
              <a:bodyPr wrap="square">
                <a:spAutoFit/>
              </a:bodyPr>
              <a:lstStyle/>
              <a:p>
                <a:r>
                  <a:rPr lang="en-GB" i="1"/>
                  <a:t>f </a:t>
                </a:r>
                <a14:m>
                  <m:oMath xmlns:m="http://schemas.openxmlformats.org/officeDocument/2006/math">
                    <m:r>
                      <a:rPr lang="en-GB" b="0" i="1" smtClean="0">
                        <a:effectLst/>
                        <a:latin typeface="Cambria Math" panose="02040503050406030204" pitchFamily="18" charset="0"/>
                      </a:rPr>
                      <m:t>=</m:t>
                    </m:r>
                    <m:acc>
                      <m:accPr>
                        <m:chr m:val="̅"/>
                        <m:ctrlPr>
                          <a:rPr lang="en-GB" i="1" smtClean="0">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acc>
                      <m:accPr>
                        <m:chr m:val="̅"/>
                        <m:ctrlPr>
                          <a:rPr lang="en-GB" i="1">
                            <a:latin typeface="Cambria Math" panose="02040503050406030204" pitchFamily="18" charset="0"/>
                          </a:rPr>
                        </m:ctrlPr>
                      </m:accPr>
                      <m:e>
                        <m:r>
                          <a:rPr lang="en-GB" i="1">
                            <a:latin typeface="Cambria Math" panose="02040503050406030204" pitchFamily="18" charset="0"/>
                            <a:ea typeface="Times New Roman" panose="02020603050405020304" pitchFamily="18" charset="0"/>
                            <a:cs typeface="Times New Roman" panose="02020603050405020304" pitchFamily="18" charset="0"/>
                          </a:rPr>
                          <m:t>𝐵</m:t>
                        </m:r>
                      </m:e>
                    </m:acc>
                    <m:r>
                      <a:rPr lang="en-GB" i="1">
                        <a:latin typeface="Cambria Math" panose="02040503050406030204" pitchFamily="18" charset="0"/>
                        <a:ea typeface="Times New Roman" panose="02020603050405020304" pitchFamily="18" charset="0"/>
                        <a:cs typeface="Times New Roman" panose="02020603050405020304" pitchFamily="18" charset="0"/>
                      </a:rPr>
                      <m:t>𝐶</m:t>
                    </m:r>
                  </m:oMath>
                </a14:m>
                <a:r>
                  <a:rPr lang="en-GB" i="1">
                    <a:latin typeface="Cambria" panose="02040503050406030204" pitchFamily="18" charset="0"/>
                    <a:ea typeface="Cambria" panose="02040503050406030204" pitchFamily="18" charset="0"/>
                  </a:rPr>
                  <a:t>+ABC</a:t>
                </a:r>
                <a:endParaRPr lang="en-GB"/>
              </a:p>
            </p:txBody>
          </p:sp>
        </mc:Choice>
        <mc:Fallback xmlns="">
          <p:sp>
            <p:nvSpPr>
              <p:cNvPr id="16" name="TextBox 15">
                <a:extLst>
                  <a:ext uri="{FF2B5EF4-FFF2-40B4-BE49-F238E27FC236}">
                    <a16:creationId xmlns:a16="http://schemas.microsoft.com/office/drawing/2014/main" id="{89711244-4884-F910-A3CA-42E47B36EB46}"/>
                  </a:ext>
                </a:extLst>
              </p:cNvPr>
              <p:cNvSpPr txBox="1">
                <a:spLocks noRot="1" noChangeAspect="1" noMove="1" noResize="1" noEditPoints="1" noAdjustHandles="1" noChangeArrowheads="1" noChangeShapeType="1" noTextEdit="1"/>
              </p:cNvSpPr>
              <p:nvPr/>
            </p:nvSpPr>
            <p:spPr>
              <a:xfrm>
                <a:off x="556054" y="2798029"/>
                <a:ext cx="6164580" cy="369332"/>
              </a:xfrm>
              <a:prstGeom prst="rect">
                <a:avLst/>
              </a:prstGeom>
              <a:blipFill>
                <a:blip r:embed="rId5"/>
                <a:stretch>
                  <a:fillRect l="-791" t="-11475" b="-26230"/>
                </a:stretch>
              </a:blipFill>
            </p:spPr>
            <p:txBody>
              <a:bodyPr/>
              <a:lstStyle/>
              <a:p>
                <a:r>
                  <a:rPr lang="en-GB">
                    <a:noFill/>
                  </a:rPr>
                  <a:t> </a:t>
                </a:r>
              </a:p>
            </p:txBody>
          </p:sp>
        </mc:Fallback>
      </mc:AlternateContent>
      <p:sp>
        <p:nvSpPr>
          <p:cNvPr id="17" name="TextBox 16">
            <a:extLst>
              <a:ext uri="{FF2B5EF4-FFF2-40B4-BE49-F238E27FC236}">
                <a16:creationId xmlns:a16="http://schemas.microsoft.com/office/drawing/2014/main" id="{5E791624-C4F7-095E-A6D8-614567125CAB}"/>
              </a:ext>
            </a:extLst>
          </p:cNvPr>
          <p:cNvSpPr txBox="1"/>
          <p:nvPr/>
        </p:nvSpPr>
        <p:spPr>
          <a:xfrm>
            <a:off x="6415216" y="2575195"/>
            <a:ext cx="2006600" cy="369332"/>
          </a:xfrm>
          <a:prstGeom prst="rect">
            <a:avLst/>
          </a:prstGeom>
          <a:noFill/>
        </p:spPr>
        <p:txBody>
          <a:bodyPr wrap="square" rtlCol="0">
            <a:spAutoFit/>
          </a:bodyPr>
          <a:lstStyle/>
          <a:p>
            <a:r>
              <a:rPr lang="en-GB" b="1">
                <a:latin typeface="Cambria" panose="02040503050406030204" pitchFamily="18" charset="0"/>
                <a:ea typeface="Cambria" panose="02040503050406030204" pitchFamily="18" charset="0"/>
              </a:rPr>
              <a:t>Truth Table</a:t>
            </a:r>
          </a:p>
        </p:txBody>
      </p:sp>
      <p:pic>
        <p:nvPicPr>
          <p:cNvPr id="22" name="Picture 21">
            <a:extLst>
              <a:ext uri="{FF2B5EF4-FFF2-40B4-BE49-F238E27FC236}">
                <a16:creationId xmlns:a16="http://schemas.microsoft.com/office/drawing/2014/main" id="{634F4148-4E28-FCB9-2E7B-8552212ACC1E}"/>
              </a:ext>
            </a:extLst>
          </p:cNvPr>
          <p:cNvPicPr>
            <a:picLocks noChangeAspect="1"/>
          </p:cNvPicPr>
          <p:nvPr/>
        </p:nvPicPr>
        <p:blipFill>
          <a:blip r:embed="rId6"/>
          <a:stretch>
            <a:fillRect/>
          </a:stretch>
        </p:blipFill>
        <p:spPr>
          <a:xfrm>
            <a:off x="6850380" y="3170792"/>
            <a:ext cx="3512502" cy="3246478"/>
          </a:xfrm>
          <a:prstGeom prst="rect">
            <a:avLst/>
          </a:prstGeom>
        </p:spPr>
      </p:pic>
      <p:pic>
        <p:nvPicPr>
          <p:cNvPr id="25" name="Picture 24">
            <a:extLst>
              <a:ext uri="{FF2B5EF4-FFF2-40B4-BE49-F238E27FC236}">
                <a16:creationId xmlns:a16="http://schemas.microsoft.com/office/drawing/2014/main" id="{E76631C8-315D-4737-198E-986230C57822}"/>
              </a:ext>
            </a:extLst>
          </p:cNvPr>
          <p:cNvPicPr>
            <a:picLocks noChangeAspect="1"/>
          </p:cNvPicPr>
          <p:nvPr/>
        </p:nvPicPr>
        <p:blipFill>
          <a:blip r:embed="rId7"/>
          <a:stretch>
            <a:fillRect/>
          </a:stretch>
        </p:blipFill>
        <p:spPr>
          <a:xfrm>
            <a:off x="1954825" y="3312902"/>
            <a:ext cx="3983283" cy="3421364"/>
          </a:xfrm>
          <a:prstGeom prst="rect">
            <a:avLst/>
          </a:prstGeom>
        </p:spPr>
      </p:pic>
      <p:sp>
        <p:nvSpPr>
          <p:cNvPr id="2" name="Footer Placeholder 3">
            <a:extLst>
              <a:ext uri="{FF2B5EF4-FFF2-40B4-BE49-F238E27FC236}">
                <a16:creationId xmlns:a16="http://schemas.microsoft.com/office/drawing/2014/main" id="{F1D9FC81-DC79-4F7F-7A2D-89E9E135CF75}"/>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ACDA6001 – </a:t>
            </a:r>
            <a:r>
              <a:rPr lang="en-GB" sz="800" b="1" i="1" kern="0">
                <a:latin typeface="Arial" panose="020B0604020202020204" pitchFamily="34" charset="0"/>
                <a:ea typeface="Calibri" panose="020F0502020204030204" pitchFamily="34" charset="0"/>
              </a:rPr>
              <a:t>Electronics 2</a:t>
            </a:r>
          </a:p>
          <a:p>
            <a:r>
              <a:rPr lang="en-GB" sz="800" b="1" i="1"/>
              <a:t> </a:t>
            </a:r>
          </a:p>
        </p:txBody>
      </p:sp>
    </p:spTree>
    <p:extLst>
      <p:ext uri="{BB962C8B-B14F-4D97-AF65-F5344CB8AC3E}">
        <p14:creationId xmlns:p14="http://schemas.microsoft.com/office/powerpoint/2010/main" val="1768481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91440" y="1404169"/>
            <a:ext cx="8082280" cy="523220"/>
          </a:xfrm>
          <a:prstGeom prst="rect">
            <a:avLst/>
          </a:prstGeom>
          <a:noFill/>
        </p:spPr>
        <p:txBody>
          <a:bodyPr wrap="square" rtlCol="0">
            <a:spAutoFit/>
          </a:bodyPr>
          <a:lstStyle/>
          <a:p>
            <a:r>
              <a:rPr lang="en-GB" sz="2800" b="1">
                <a:latin typeface="Calibri "/>
              </a:rPr>
              <a:t>Programming FPGA</a:t>
            </a:r>
          </a:p>
        </p:txBody>
      </p:sp>
      <p:pic>
        <p:nvPicPr>
          <p:cNvPr id="13" name="Picture 12">
            <a:extLst>
              <a:ext uri="{FF2B5EF4-FFF2-40B4-BE49-F238E27FC236}">
                <a16:creationId xmlns:a16="http://schemas.microsoft.com/office/drawing/2014/main" id="{21B80E1E-327A-DE19-2B78-646DE376C69D}"/>
              </a:ext>
            </a:extLst>
          </p:cNvPr>
          <p:cNvPicPr>
            <a:picLocks noChangeAspect="1"/>
          </p:cNvPicPr>
          <p:nvPr/>
        </p:nvPicPr>
        <p:blipFill>
          <a:blip r:embed="rId3">
            <a:biLevel thresh="75000"/>
          </a:blip>
          <a:stretch>
            <a:fillRect/>
          </a:stretch>
        </p:blipFill>
        <p:spPr>
          <a:xfrm>
            <a:off x="8559800" y="2359282"/>
            <a:ext cx="3488956" cy="2814338"/>
          </a:xfrm>
          <a:prstGeom prst="rect">
            <a:avLst/>
          </a:prstGeom>
        </p:spPr>
      </p:pic>
      <p:sp>
        <p:nvSpPr>
          <p:cNvPr id="2" name="Footer Placeholder 3">
            <a:extLst>
              <a:ext uri="{FF2B5EF4-FFF2-40B4-BE49-F238E27FC236}">
                <a16:creationId xmlns:a16="http://schemas.microsoft.com/office/drawing/2014/main" id="{E08E8949-9B17-A08C-9003-1D7A47E9BC61}"/>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ACDA6001 – </a:t>
            </a:r>
            <a:r>
              <a:rPr lang="en-GB" sz="800" b="1" i="1" kern="0">
                <a:latin typeface="Arial" panose="020B0604020202020204" pitchFamily="34" charset="0"/>
                <a:ea typeface="Calibri" panose="020F0502020204030204" pitchFamily="34" charset="0"/>
              </a:rPr>
              <a:t>Electronics 2</a:t>
            </a:r>
          </a:p>
          <a:p>
            <a:r>
              <a:rPr lang="en-GB" sz="800" b="1" i="1"/>
              <a:t> </a:t>
            </a:r>
          </a:p>
        </p:txBody>
      </p:sp>
      <p:sp>
        <p:nvSpPr>
          <p:cNvPr id="11" name="TextBox 10">
            <a:extLst>
              <a:ext uri="{FF2B5EF4-FFF2-40B4-BE49-F238E27FC236}">
                <a16:creationId xmlns:a16="http://schemas.microsoft.com/office/drawing/2014/main" id="{1D8439A8-68DA-4139-AC36-33EA4F7BF998}"/>
              </a:ext>
            </a:extLst>
          </p:cNvPr>
          <p:cNvSpPr txBox="1"/>
          <p:nvPr/>
        </p:nvSpPr>
        <p:spPr>
          <a:xfrm>
            <a:off x="457200" y="2156660"/>
            <a:ext cx="7789178" cy="3299942"/>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GB" sz="2700"/>
              <a:t>In an FPGA, logic blocks are configured to perform functions, and routing channels connect them.</a:t>
            </a:r>
          </a:p>
          <a:p>
            <a:pPr marL="342900" indent="-342900" algn="just">
              <a:lnSpc>
                <a:spcPct val="200000"/>
              </a:lnSpc>
              <a:buFont typeface="Arial" panose="020B0604020202020204" pitchFamily="34" charset="0"/>
              <a:buChar char="•"/>
            </a:pPr>
            <a:r>
              <a:rPr lang="en-GB" sz="2700"/>
              <a:t>LUT storage in an FPGA is volatile, so the device must be reprogrammed each time power is applied.</a:t>
            </a:r>
          </a:p>
        </p:txBody>
      </p:sp>
    </p:spTree>
    <p:extLst>
      <p:ext uri="{BB962C8B-B14F-4D97-AF65-F5344CB8AC3E}">
        <p14:creationId xmlns:p14="http://schemas.microsoft.com/office/powerpoint/2010/main" val="3952745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40640" y="1082985"/>
            <a:ext cx="8082280" cy="523220"/>
          </a:xfrm>
          <a:prstGeom prst="rect">
            <a:avLst/>
          </a:prstGeom>
          <a:noFill/>
        </p:spPr>
        <p:txBody>
          <a:bodyPr wrap="square" rtlCol="0">
            <a:spAutoFit/>
          </a:bodyPr>
          <a:lstStyle/>
          <a:p>
            <a:r>
              <a:rPr lang="en-GB" sz="2800" b="1">
                <a:latin typeface="Calibri "/>
              </a:rPr>
              <a:t>Programming FPGA : Example</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DB1D051B-BC82-0706-33EB-33A0943E9BAE}"/>
                  </a:ext>
                </a:extLst>
              </p:cNvPr>
              <p:cNvSpPr txBox="1"/>
              <p:nvPr/>
            </p:nvSpPr>
            <p:spPr>
              <a:xfrm>
                <a:off x="40639" y="1607481"/>
                <a:ext cx="11897360" cy="1107996"/>
              </a:xfrm>
              <a:prstGeom prst="rect">
                <a:avLst/>
              </a:prstGeom>
              <a:noFill/>
            </p:spPr>
            <p:txBody>
              <a:bodyPr wrap="square" rtlCol="0">
                <a:spAutoFit/>
              </a:bodyPr>
              <a:lstStyle/>
              <a:p>
                <a:r>
                  <a:rPr lang="en-GB" sz="2200"/>
                  <a:t>Program FPGA for the functions  </a:t>
                </a:r>
                <a14:m>
                  <m:oMath xmlns:m="http://schemas.openxmlformats.org/officeDocument/2006/math">
                    <m:r>
                      <a:rPr lang="en-GB" sz="2200" b="0" i="1" smtClean="0">
                        <a:latin typeface="Cambria Math" panose="02040503050406030204" pitchFamily="18" charset="0"/>
                      </a:rPr>
                      <m:t>𝑓</m:t>
                    </m:r>
                    <m:r>
                      <a:rPr lang="en-GB" sz="2200" b="0" i="1" smtClean="0">
                        <a:latin typeface="Cambria Math" panose="02040503050406030204" pitchFamily="18" charset="0"/>
                      </a:rPr>
                      <m:t>= </m:t>
                    </m:r>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𝑓</m:t>
                        </m:r>
                      </m:e>
                      <m:sub>
                        <m:r>
                          <a:rPr lang="en-GB" sz="2200" b="0" i="1" smtClean="0">
                            <a:latin typeface="Cambria Math" panose="02040503050406030204" pitchFamily="18" charset="0"/>
                          </a:rPr>
                          <m:t>1</m:t>
                        </m:r>
                      </m:sub>
                    </m:sSub>
                  </m:oMath>
                </a14:m>
                <a:r>
                  <a:rPr lang="en-GB" sz="2200"/>
                  <a:t>+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𝑓</m:t>
                        </m:r>
                      </m:e>
                      <m:sub>
                        <m:r>
                          <a:rPr lang="en-GB" sz="2200" b="0" i="1" smtClean="0">
                            <a:latin typeface="Cambria Math" panose="02040503050406030204" pitchFamily="18" charset="0"/>
                          </a:rPr>
                          <m:t>2</m:t>
                        </m:r>
                      </m:sub>
                    </m:sSub>
                  </m:oMath>
                </a14:m>
                <a:r>
                  <a:rPr lang="en-GB" sz="2200"/>
                  <a:t>  by Considering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 </m:t>
                        </m:r>
                        <m:r>
                          <a:rPr lang="en-GB" sz="2200" i="1">
                            <a:latin typeface="Cambria Math" panose="02040503050406030204" pitchFamily="18" charset="0"/>
                          </a:rPr>
                          <m:t>𝑓</m:t>
                        </m:r>
                      </m:e>
                      <m:sub>
                        <m:r>
                          <a:rPr lang="en-GB" sz="2200" i="1">
                            <a:latin typeface="Cambria Math" panose="02040503050406030204" pitchFamily="18" charset="0"/>
                          </a:rPr>
                          <m:t>1</m:t>
                        </m:r>
                      </m:sub>
                    </m:sSub>
                    <m:r>
                      <a:rPr lang="en-GB" sz="2200" i="1">
                        <a:latin typeface="Cambria Math" panose="02040503050406030204" pitchFamily="18" charset="0"/>
                      </a:rPr>
                      <m:t>= </m:t>
                    </m:r>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1</m:t>
                        </m:r>
                      </m:sub>
                    </m:sSub>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2</m:t>
                        </m:r>
                      </m:sub>
                    </m:sSub>
                    <m:r>
                      <a:rPr lang="en-GB" sz="2200" b="0" i="1" smtClean="0">
                        <a:latin typeface="Cambria Math" panose="02040503050406030204" pitchFamily="18" charset="0"/>
                      </a:rPr>
                      <m:t> </m:t>
                    </m:r>
                    <m:r>
                      <a:rPr lang="en-GB" sz="2200" b="0" i="1" smtClean="0">
                        <a:latin typeface="Cambria Math" panose="02040503050406030204" pitchFamily="18" charset="0"/>
                      </a:rPr>
                      <m:t>𝑎𝑛𝑑</m:t>
                    </m:r>
                    <m:sSub>
                      <m:sSubPr>
                        <m:ctrlPr>
                          <a:rPr lang="en-GB" sz="2200" i="1">
                            <a:latin typeface="Cambria Math" panose="02040503050406030204" pitchFamily="18" charset="0"/>
                          </a:rPr>
                        </m:ctrlPr>
                      </m:sSubPr>
                      <m:e>
                        <m:r>
                          <a:rPr lang="en-GB" sz="2200" i="1">
                            <a:latin typeface="Cambria Math" panose="02040503050406030204" pitchFamily="18" charset="0"/>
                          </a:rPr>
                          <m:t>𝑓</m:t>
                        </m:r>
                      </m:e>
                      <m:sub>
                        <m:r>
                          <a:rPr lang="en-GB" sz="2200" i="1">
                            <a:latin typeface="Cambria Math" panose="02040503050406030204" pitchFamily="18" charset="0"/>
                          </a:rPr>
                          <m:t>2</m:t>
                        </m:r>
                      </m:sub>
                    </m:sSub>
                    <m:r>
                      <a:rPr lang="en-GB" sz="2200" i="1">
                        <a:latin typeface="Cambria Math" panose="02040503050406030204" pitchFamily="18" charset="0"/>
                      </a:rPr>
                      <m:t>= </m:t>
                    </m:r>
                    <m:sSub>
                      <m:sSubPr>
                        <m:ctrlPr>
                          <a:rPr lang="en-GB" sz="2200" i="1">
                            <a:latin typeface="Cambria Math" panose="02040503050406030204" pitchFamily="18" charset="0"/>
                          </a:rPr>
                        </m:ctrlPr>
                      </m:sSubPr>
                      <m:e>
                        <m:acc>
                          <m:accPr>
                            <m:chr m:val="̅"/>
                            <m:ctrlPr>
                              <a:rPr lang="en-GB" sz="2200" i="1">
                                <a:latin typeface="Cambria Math" panose="02040503050406030204" pitchFamily="18" charset="0"/>
                              </a:rPr>
                            </m:ctrlPr>
                          </m:accPr>
                          <m:e>
                            <m:r>
                              <a:rPr lang="en-GB" sz="2200" i="1">
                                <a:latin typeface="Cambria Math" panose="02040503050406030204" pitchFamily="18" charset="0"/>
                              </a:rPr>
                              <m:t>𝑥</m:t>
                            </m:r>
                          </m:e>
                        </m:acc>
                      </m:e>
                      <m:sub>
                        <m:r>
                          <a:rPr lang="en-GB" sz="2200" i="1">
                            <a:latin typeface="Cambria Math" panose="02040503050406030204" pitchFamily="18" charset="0"/>
                          </a:rPr>
                          <m:t>2</m:t>
                        </m:r>
                      </m:sub>
                    </m:sSub>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3</m:t>
                        </m:r>
                      </m:sub>
                    </m:sSub>
                  </m:oMath>
                </a14:m>
                <a:endParaRPr lang="en-GB" sz="2200"/>
              </a:p>
              <a:p>
                <a:endParaRPr lang="en-GB" sz="2200"/>
              </a:p>
              <a:p>
                <a:r>
                  <a:rPr lang="en-GB" sz="2200"/>
                  <a:t>	</a:t>
                </a:r>
              </a:p>
            </p:txBody>
          </p:sp>
        </mc:Choice>
        <mc:Fallback xmlns="">
          <p:sp>
            <p:nvSpPr>
              <p:cNvPr id="2" name="TextBox 1">
                <a:extLst>
                  <a:ext uri="{FF2B5EF4-FFF2-40B4-BE49-F238E27FC236}">
                    <a16:creationId xmlns:a16="http://schemas.microsoft.com/office/drawing/2014/main" id="{DB1D051B-BC82-0706-33EB-33A0943E9BAE}"/>
                  </a:ext>
                </a:extLst>
              </p:cNvPr>
              <p:cNvSpPr txBox="1">
                <a:spLocks noRot="1" noChangeAspect="1" noMove="1" noResize="1" noEditPoints="1" noAdjustHandles="1" noChangeArrowheads="1" noChangeShapeType="1" noTextEdit="1"/>
              </p:cNvSpPr>
              <p:nvPr/>
            </p:nvSpPr>
            <p:spPr>
              <a:xfrm>
                <a:off x="40639" y="1607481"/>
                <a:ext cx="11897360" cy="1107996"/>
              </a:xfrm>
              <a:prstGeom prst="rect">
                <a:avLst/>
              </a:prstGeom>
              <a:blipFill>
                <a:blip r:embed="rId3"/>
                <a:stretch>
                  <a:fillRect l="-666" t="-3867"/>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97F07E95-43A9-C993-F0B3-EEA31F3E80AF}"/>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ACDA6001 – </a:t>
            </a:r>
            <a:r>
              <a:rPr lang="en-GB" sz="800" b="1" i="1" kern="0">
                <a:latin typeface="Arial" panose="020B0604020202020204" pitchFamily="34" charset="0"/>
                <a:ea typeface="Calibri" panose="020F0502020204030204" pitchFamily="34" charset="0"/>
              </a:rPr>
              <a:t>Electronics 2</a:t>
            </a:r>
          </a:p>
          <a:p>
            <a:r>
              <a:rPr lang="en-GB" sz="800" b="1" i="1"/>
              <a:t> </a:t>
            </a:r>
          </a:p>
        </p:txBody>
      </p:sp>
      <p:graphicFrame>
        <p:nvGraphicFramePr>
          <p:cNvPr id="5" name="Table 6">
            <a:extLst>
              <a:ext uri="{FF2B5EF4-FFF2-40B4-BE49-F238E27FC236}">
                <a16:creationId xmlns:a16="http://schemas.microsoft.com/office/drawing/2014/main" id="{3A22D4DE-0C83-4B59-9F7B-4CF70DBBC7DD}"/>
              </a:ext>
            </a:extLst>
          </p:cNvPr>
          <p:cNvGraphicFramePr>
            <a:graphicFrameLocks noGrp="1"/>
          </p:cNvGraphicFramePr>
          <p:nvPr>
            <p:extLst>
              <p:ext uri="{D42A27DB-BD31-4B8C-83A1-F6EECF244321}">
                <p14:modId xmlns:p14="http://schemas.microsoft.com/office/powerpoint/2010/main" val="1908955393"/>
              </p:ext>
            </p:extLst>
          </p:nvPr>
        </p:nvGraphicFramePr>
        <p:xfrm>
          <a:off x="1025918" y="3320958"/>
          <a:ext cx="1911626" cy="1854200"/>
        </p:xfrm>
        <a:graphic>
          <a:graphicData uri="http://schemas.openxmlformats.org/drawingml/2006/table">
            <a:tbl>
              <a:tblPr firstRow="1" bandRow="1">
                <a:tableStyleId>{5C22544A-7EE6-4342-B048-85BDC9FD1C3A}</a:tableStyleId>
              </a:tblPr>
              <a:tblGrid>
                <a:gridCol w="643238">
                  <a:extLst>
                    <a:ext uri="{9D8B030D-6E8A-4147-A177-3AD203B41FA5}">
                      <a16:colId xmlns:a16="http://schemas.microsoft.com/office/drawing/2014/main" val="313027883"/>
                    </a:ext>
                  </a:extLst>
                </a:gridCol>
                <a:gridCol w="698157">
                  <a:extLst>
                    <a:ext uri="{9D8B030D-6E8A-4147-A177-3AD203B41FA5}">
                      <a16:colId xmlns:a16="http://schemas.microsoft.com/office/drawing/2014/main" val="868193805"/>
                    </a:ext>
                  </a:extLst>
                </a:gridCol>
                <a:gridCol w="570231">
                  <a:extLst>
                    <a:ext uri="{9D8B030D-6E8A-4147-A177-3AD203B41FA5}">
                      <a16:colId xmlns:a16="http://schemas.microsoft.com/office/drawing/2014/main" val="4225966984"/>
                    </a:ext>
                  </a:extLst>
                </a:gridCol>
              </a:tblGrid>
              <a:tr h="370840">
                <a:tc>
                  <a:txBody>
                    <a:bodyPr/>
                    <a:lstStyle/>
                    <a:p>
                      <a:r>
                        <a:rPr lang="en-GB"/>
                        <a:t>x1</a:t>
                      </a:r>
                    </a:p>
                  </a:txBody>
                  <a:tcPr/>
                </a:tc>
                <a:tc>
                  <a:txBody>
                    <a:bodyPr/>
                    <a:lstStyle/>
                    <a:p>
                      <a:r>
                        <a:rPr lang="en-GB"/>
                        <a:t>x2</a:t>
                      </a:r>
                    </a:p>
                  </a:txBody>
                  <a:tcPr/>
                </a:tc>
                <a:tc>
                  <a:txBody>
                    <a:bodyPr/>
                    <a:lstStyle/>
                    <a:p>
                      <a:r>
                        <a:rPr lang="en-GB"/>
                        <a:t>f1</a:t>
                      </a:r>
                    </a:p>
                  </a:txBody>
                  <a:tcPr/>
                </a:tc>
                <a:extLst>
                  <a:ext uri="{0D108BD9-81ED-4DB2-BD59-A6C34878D82A}">
                    <a16:rowId xmlns:a16="http://schemas.microsoft.com/office/drawing/2014/main" val="1148068066"/>
                  </a:ext>
                </a:extLst>
              </a:tr>
              <a:tr h="370840">
                <a:tc>
                  <a:txBody>
                    <a:bodyPr/>
                    <a:lstStyle/>
                    <a:p>
                      <a:r>
                        <a:rPr lang="en-GB"/>
                        <a:t>0</a:t>
                      </a:r>
                    </a:p>
                  </a:txBody>
                  <a:tcPr/>
                </a:tc>
                <a:tc>
                  <a:txBody>
                    <a:bodyPr/>
                    <a:lstStyle/>
                    <a:p>
                      <a:r>
                        <a:rPr lang="en-GB"/>
                        <a:t>0</a:t>
                      </a:r>
                    </a:p>
                  </a:txBody>
                  <a:tcPr/>
                </a:tc>
                <a:tc>
                  <a:txBody>
                    <a:bodyPr/>
                    <a:lstStyle/>
                    <a:p>
                      <a:r>
                        <a:rPr lang="en-GB"/>
                        <a:t>0</a:t>
                      </a:r>
                    </a:p>
                  </a:txBody>
                  <a:tcPr/>
                </a:tc>
                <a:extLst>
                  <a:ext uri="{0D108BD9-81ED-4DB2-BD59-A6C34878D82A}">
                    <a16:rowId xmlns:a16="http://schemas.microsoft.com/office/drawing/2014/main" val="4161025007"/>
                  </a:ext>
                </a:extLst>
              </a:tr>
              <a:tr h="370840">
                <a:tc>
                  <a:txBody>
                    <a:bodyPr/>
                    <a:lstStyle/>
                    <a:p>
                      <a:r>
                        <a:rPr lang="en-GB"/>
                        <a:t>0</a:t>
                      </a:r>
                    </a:p>
                  </a:txBody>
                  <a:tcPr/>
                </a:tc>
                <a:tc>
                  <a:txBody>
                    <a:bodyPr/>
                    <a:lstStyle/>
                    <a:p>
                      <a:r>
                        <a:rPr lang="en-GB"/>
                        <a:t>1</a:t>
                      </a:r>
                    </a:p>
                  </a:txBody>
                  <a:tcPr/>
                </a:tc>
                <a:tc>
                  <a:txBody>
                    <a:bodyPr/>
                    <a:lstStyle/>
                    <a:p>
                      <a:r>
                        <a:rPr lang="en-GB"/>
                        <a:t>0</a:t>
                      </a:r>
                    </a:p>
                  </a:txBody>
                  <a:tcPr/>
                </a:tc>
                <a:extLst>
                  <a:ext uri="{0D108BD9-81ED-4DB2-BD59-A6C34878D82A}">
                    <a16:rowId xmlns:a16="http://schemas.microsoft.com/office/drawing/2014/main" val="3069341471"/>
                  </a:ext>
                </a:extLst>
              </a:tr>
              <a:tr h="370840">
                <a:tc>
                  <a:txBody>
                    <a:bodyPr/>
                    <a:lstStyle/>
                    <a:p>
                      <a:r>
                        <a:rPr lang="en-GB"/>
                        <a:t>1</a:t>
                      </a:r>
                    </a:p>
                  </a:txBody>
                  <a:tcPr/>
                </a:tc>
                <a:tc>
                  <a:txBody>
                    <a:bodyPr/>
                    <a:lstStyle/>
                    <a:p>
                      <a:r>
                        <a:rPr lang="en-GB"/>
                        <a:t>0</a:t>
                      </a:r>
                    </a:p>
                  </a:txBody>
                  <a:tcPr/>
                </a:tc>
                <a:tc>
                  <a:txBody>
                    <a:bodyPr/>
                    <a:lstStyle/>
                    <a:p>
                      <a:r>
                        <a:rPr lang="en-GB"/>
                        <a:t>0</a:t>
                      </a:r>
                    </a:p>
                  </a:txBody>
                  <a:tcPr/>
                </a:tc>
                <a:extLst>
                  <a:ext uri="{0D108BD9-81ED-4DB2-BD59-A6C34878D82A}">
                    <a16:rowId xmlns:a16="http://schemas.microsoft.com/office/drawing/2014/main" val="1541461603"/>
                  </a:ext>
                </a:extLst>
              </a:tr>
              <a:tr h="370840">
                <a:tc>
                  <a:txBody>
                    <a:bodyPr/>
                    <a:lstStyle/>
                    <a:p>
                      <a:r>
                        <a:rPr lang="en-GB"/>
                        <a:t>1</a:t>
                      </a:r>
                    </a:p>
                  </a:txBody>
                  <a:tcPr/>
                </a:tc>
                <a:tc>
                  <a:txBody>
                    <a:bodyPr/>
                    <a:lstStyle/>
                    <a:p>
                      <a:r>
                        <a:rPr lang="en-GB"/>
                        <a:t>1</a:t>
                      </a:r>
                    </a:p>
                  </a:txBody>
                  <a:tcPr/>
                </a:tc>
                <a:tc>
                  <a:txBody>
                    <a:bodyPr/>
                    <a:lstStyle/>
                    <a:p>
                      <a:r>
                        <a:rPr lang="en-GB"/>
                        <a:t>1</a:t>
                      </a:r>
                    </a:p>
                  </a:txBody>
                  <a:tcPr/>
                </a:tc>
                <a:extLst>
                  <a:ext uri="{0D108BD9-81ED-4DB2-BD59-A6C34878D82A}">
                    <a16:rowId xmlns:a16="http://schemas.microsoft.com/office/drawing/2014/main" val="2299922538"/>
                  </a:ext>
                </a:extLst>
              </a:tr>
            </a:tbl>
          </a:graphicData>
        </a:graphic>
      </p:graphicFrame>
      <p:graphicFrame>
        <p:nvGraphicFramePr>
          <p:cNvPr id="11" name="Table 6">
            <a:extLst>
              <a:ext uri="{FF2B5EF4-FFF2-40B4-BE49-F238E27FC236}">
                <a16:creationId xmlns:a16="http://schemas.microsoft.com/office/drawing/2014/main" id="{52950024-26CE-4767-AB49-7628BC0FD473}"/>
              </a:ext>
            </a:extLst>
          </p:cNvPr>
          <p:cNvGraphicFramePr>
            <a:graphicFrameLocks noGrp="1"/>
          </p:cNvGraphicFramePr>
          <p:nvPr>
            <p:extLst>
              <p:ext uri="{D42A27DB-BD31-4B8C-83A1-F6EECF244321}">
                <p14:modId xmlns:p14="http://schemas.microsoft.com/office/powerpoint/2010/main" val="293694000"/>
              </p:ext>
            </p:extLst>
          </p:nvPr>
        </p:nvGraphicFramePr>
        <p:xfrm>
          <a:off x="4341648" y="3320958"/>
          <a:ext cx="1911626" cy="1854200"/>
        </p:xfrm>
        <a:graphic>
          <a:graphicData uri="http://schemas.openxmlformats.org/drawingml/2006/table">
            <a:tbl>
              <a:tblPr firstRow="1" bandRow="1">
                <a:tableStyleId>{5C22544A-7EE6-4342-B048-85BDC9FD1C3A}</a:tableStyleId>
              </a:tblPr>
              <a:tblGrid>
                <a:gridCol w="643238">
                  <a:extLst>
                    <a:ext uri="{9D8B030D-6E8A-4147-A177-3AD203B41FA5}">
                      <a16:colId xmlns:a16="http://schemas.microsoft.com/office/drawing/2014/main" val="313027883"/>
                    </a:ext>
                  </a:extLst>
                </a:gridCol>
                <a:gridCol w="698157">
                  <a:extLst>
                    <a:ext uri="{9D8B030D-6E8A-4147-A177-3AD203B41FA5}">
                      <a16:colId xmlns:a16="http://schemas.microsoft.com/office/drawing/2014/main" val="868193805"/>
                    </a:ext>
                  </a:extLst>
                </a:gridCol>
                <a:gridCol w="570231">
                  <a:extLst>
                    <a:ext uri="{9D8B030D-6E8A-4147-A177-3AD203B41FA5}">
                      <a16:colId xmlns:a16="http://schemas.microsoft.com/office/drawing/2014/main" val="4225966984"/>
                    </a:ext>
                  </a:extLst>
                </a:gridCol>
              </a:tblGrid>
              <a:tr h="370840">
                <a:tc>
                  <a:txBody>
                    <a:bodyPr/>
                    <a:lstStyle/>
                    <a:p>
                      <a:r>
                        <a:rPr lang="en-GB"/>
                        <a:t>x2</a:t>
                      </a:r>
                    </a:p>
                  </a:txBody>
                  <a:tcPr/>
                </a:tc>
                <a:tc>
                  <a:txBody>
                    <a:bodyPr/>
                    <a:lstStyle/>
                    <a:p>
                      <a:r>
                        <a:rPr lang="en-GB"/>
                        <a:t>x3</a:t>
                      </a:r>
                    </a:p>
                  </a:txBody>
                  <a:tcPr/>
                </a:tc>
                <a:tc>
                  <a:txBody>
                    <a:bodyPr/>
                    <a:lstStyle/>
                    <a:p>
                      <a:r>
                        <a:rPr lang="en-GB"/>
                        <a:t>f2</a:t>
                      </a:r>
                    </a:p>
                  </a:txBody>
                  <a:tcPr/>
                </a:tc>
                <a:extLst>
                  <a:ext uri="{0D108BD9-81ED-4DB2-BD59-A6C34878D82A}">
                    <a16:rowId xmlns:a16="http://schemas.microsoft.com/office/drawing/2014/main" val="1148068066"/>
                  </a:ext>
                </a:extLst>
              </a:tr>
              <a:tr h="370840">
                <a:tc>
                  <a:txBody>
                    <a:bodyPr/>
                    <a:lstStyle/>
                    <a:p>
                      <a:r>
                        <a:rPr lang="en-GB"/>
                        <a:t>0</a:t>
                      </a:r>
                    </a:p>
                  </a:txBody>
                  <a:tcPr/>
                </a:tc>
                <a:tc>
                  <a:txBody>
                    <a:bodyPr/>
                    <a:lstStyle/>
                    <a:p>
                      <a:r>
                        <a:rPr lang="en-GB"/>
                        <a:t>0</a:t>
                      </a:r>
                    </a:p>
                  </a:txBody>
                  <a:tcPr/>
                </a:tc>
                <a:tc>
                  <a:txBody>
                    <a:bodyPr/>
                    <a:lstStyle/>
                    <a:p>
                      <a:r>
                        <a:rPr lang="en-GB"/>
                        <a:t>0</a:t>
                      </a:r>
                    </a:p>
                  </a:txBody>
                  <a:tcPr/>
                </a:tc>
                <a:extLst>
                  <a:ext uri="{0D108BD9-81ED-4DB2-BD59-A6C34878D82A}">
                    <a16:rowId xmlns:a16="http://schemas.microsoft.com/office/drawing/2014/main" val="4161025007"/>
                  </a:ext>
                </a:extLst>
              </a:tr>
              <a:tr h="370840">
                <a:tc>
                  <a:txBody>
                    <a:bodyPr/>
                    <a:lstStyle/>
                    <a:p>
                      <a:r>
                        <a:rPr lang="en-GB"/>
                        <a:t>0</a:t>
                      </a:r>
                    </a:p>
                  </a:txBody>
                  <a:tcPr/>
                </a:tc>
                <a:tc>
                  <a:txBody>
                    <a:bodyPr/>
                    <a:lstStyle/>
                    <a:p>
                      <a:r>
                        <a:rPr lang="en-GB"/>
                        <a:t>1</a:t>
                      </a:r>
                    </a:p>
                  </a:txBody>
                  <a:tcPr/>
                </a:tc>
                <a:tc>
                  <a:txBody>
                    <a:bodyPr/>
                    <a:lstStyle/>
                    <a:p>
                      <a:r>
                        <a:rPr lang="en-GB"/>
                        <a:t>1</a:t>
                      </a:r>
                    </a:p>
                  </a:txBody>
                  <a:tcPr/>
                </a:tc>
                <a:extLst>
                  <a:ext uri="{0D108BD9-81ED-4DB2-BD59-A6C34878D82A}">
                    <a16:rowId xmlns:a16="http://schemas.microsoft.com/office/drawing/2014/main" val="3069341471"/>
                  </a:ext>
                </a:extLst>
              </a:tr>
              <a:tr h="370840">
                <a:tc>
                  <a:txBody>
                    <a:bodyPr/>
                    <a:lstStyle/>
                    <a:p>
                      <a:r>
                        <a:rPr lang="en-GB"/>
                        <a:t>1</a:t>
                      </a:r>
                    </a:p>
                  </a:txBody>
                  <a:tcPr/>
                </a:tc>
                <a:tc>
                  <a:txBody>
                    <a:bodyPr/>
                    <a:lstStyle/>
                    <a:p>
                      <a:r>
                        <a:rPr lang="en-GB"/>
                        <a:t>0</a:t>
                      </a:r>
                    </a:p>
                  </a:txBody>
                  <a:tcPr/>
                </a:tc>
                <a:tc>
                  <a:txBody>
                    <a:bodyPr/>
                    <a:lstStyle/>
                    <a:p>
                      <a:r>
                        <a:rPr lang="en-GB"/>
                        <a:t>0</a:t>
                      </a:r>
                    </a:p>
                  </a:txBody>
                  <a:tcPr/>
                </a:tc>
                <a:extLst>
                  <a:ext uri="{0D108BD9-81ED-4DB2-BD59-A6C34878D82A}">
                    <a16:rowId xmlns:a16="http://schemas.microsoft.com/office/drawing/2014/main" val="1541461603"/>
                  </a:ext>
                </a:extLst>
              </a:tr>
              <a:tr h="370840">
                <a:tc>
                  <a:txBody>
                    <a:bodyPr/>
                    <a:lstStyle/>
                    <a:p>
                      <a:r>
                        <a:rPr lang="en-GB"/>
                        <a:t>1</a:t>
                      </a:r>
                    </a:p>
                  </a:txBody>
                  <a:tcPr/>
                </a:tc>
                <a:tc>
                  <a:txBody>
                    <a:bodyPr/>
                    <a:lstStyle/>
                    <a:p>
                      <a:r>
                        <a:rPr lang="en-GB"/>
                        <a:t>1</a:t>
                      </a:r>
                    </a:p>
                  </a:txBody>
                  <a:tcPr/>
                </a:tc>
                <a:tc>
                  <a:txBody>
                    <a:bodyPr/>
                    <a:lstStyle/>
                    <a:p>
                      <a:r>
                        <a:rPr lang="en-GB"/>
                        <a:t>0</a:t>
                      </a:r>
                    </a:p>
                  </a:txBody>
                  <a:tcPr/>
                </a:tc>
                <a:extLst>
                  <a:ext uri="{0D108BD9-81ED-4DB2-BD59-A6C34878D82A}">
                    <a16:rowId xmlns:a16="http://schemas.microsoft.com/office/drawing/2014/main" val="2299922538"/>
                  </a:ext>
                </a:extLst>
              </a:tr>
            </a:tbl>
          </a:graphicData>
        </a:graphic>
      </p:graphicFrame>
      <p:graphicFrame>
        <p:nvGraphicFramePr>
          <p:cNvPr id="12" name="Table 6">
            <a:extLst>
              <a:ext uri="{FF2B5EF4-FFF2-40B4-BE49-F238E27FC236}">
                <a16:creationId xmlns:a16="http://schemas.microsoft.com/office/drawing/2014/main" id="{B6AE8323-0150-429A-840B-D99AC00810EA}"/>
              </a:ext>
            </a:extLst>
          </p:cNvPr>
          <p:cNvGraphicFramePr>
            <a:graphicFrameLocks noGrp="1"/>
          </p:cNvGraphicFramePr>
          <p:nvPr>
            <p:extLst>
              <p:ext uri="{D42A27DB-BD31-4B8C-83A1-F6EECF244321}">
                <p14:modId xmlns:p14="http://schemas.microsoft.com/office/powerpoint/2010/main" val="4023451077"/>
              </p:ext>
            </p:extLst>
          </p:nvPr>
        </p:nvGraphicFramePr>
        <p:xfrm>
          <a:off x="8041640" y="3320958"/>
          <a:ext cx="1911626" cy="1854200"/>
        </p:xfrm>
        <a:graphic>
          <a:graphicData uri="http://schemas.openxmlformats.org/drawingml/2006/table">
            <a:tbl>
              <a:tblPr firstRow="1" bandRow="1">
                <a:tableStyleId>{5C22544A-7EE6-4342-B048-85BDC9FD1C3A}</a:tableStyleId>
              </a:tblPr>
              <a:tblGrid>
                <a:gridCol w="643238">
                  <a:extLst>
                    <a:ext uri="{9D8B030D-6E8A-4147-A177-3AD203B41FA5}">
                      <a16:colId xmlns:a16="http://schemas.microsoft.com/office/drawing/2014/main" val="313027883"/>
                    </a:ext>
                  </a:extLst>
                </a:gridCol>
                <a:gridCol w="698157">
                  <a:extLst>
                    <a:ext uri="{9D8B030D-6E8A-4147-A177-3AD203B41FA5}">
                      <a16:colId xmlns:a16="http://schemas.microsoft.com/office/drawing/2014/main" val="868193805"/>
                    </a:ext>
                  </a:extLst>
                </a:gridCol>
                <a:gridCol w="570231">
                  <a:extLst>
                    <a:ext uri="{9D8B030D-6E8A-4147-A177-3AD203B41FA5}">
                      <a16:colId xmlns:a16="http://schemas.microsoft.com/office/drawing/2014/main" val="4225966984"/>
                    </a:ext>
                  </a:extLst>
                </a:gridCol>
              </a:tblGrid>
              <a:tr h="370840">
                <a:tc>
                  <a:txBody>
                    <a:bodyPr/>
                    <a:lstStyle/>
                    <a:p>
                      <a:r>
                        <a:rPr lang="en-GB"/>
                        <a:t>f1</a:t>
                      </a:r>
                    </a:p>
                  </a:txBody>
                  <a:tcPr/>
                </a:tc>
                <a:tc>
                  <a:txBody>
                    <a:bodyPr/>
                    <a:lstStyle/>
                    <a:p>
                      <a:r>
                        <a:rPr lang="en-GB"/>
                        <a:t>f2</a:t>
                      </a:r>
                    </a:p>
                  </a:txBody>
                  <a:tcPr/>
                </a:tc>
                <a:tc>
                  <a:txBody>
                    <a:bodyPr/>
                    <a:lstStyle/>
                    <a:p>
                      <a:r>
                        <a:rPr lang="en-GB"/>
                        <a:t>f</a:t>
                      </a:r>
                    </a:p>
                  </a:txBody>
                  <a:tcPr/>
                </a:tc>
                <a:extLst>
                  <a:ext uri="{0D108BD9-81ED-4DB2-BD59-A6C34878D82A}">
                    <a16:rowId xmlns:a16="http://schemas.microsoft.com/office/drawing/2014/main" val="1148068066"/>
                  </a:ext>
                </a:extLst>
              </a:tr>
              <a:tr h="370840">
                <a:tc>
                  <a:txBody>
                    <a:bodyPr/>
                    <a:lstStyle/>
                    <a:p>
                      <a:r>
                        <a:rPr lang="en-GB"/>
                        <a:t>0</a:t>
                      </a:r>
                    </a:p>
                  </a:txBody>
                  <a:tcPr/>
                </a:tc>
                <a:tc>
                  <a:txBody>
                    <a:bodyPr/>
                    <a:lstStyle/>
                    <a:p>
                      <a:r>
                        <a:rPr lang="en-GB"/>
                        <a:t>0</a:t>
                      </a:r>
                    </a:p>
                  </a:txBody>
                  <a:tcPr/>
                </a:tc>
                <a:tc>
                  <a:txBody>
                    <a:bodyPr/>
                    <a:lstStyle/>
                    <a:p>
                      <a:r>
                        <a:rPr lang="en-GB"/>
                        <a:t>0</a:t>
                      </a:r>
                    </a:p>
                  </a:txBody>
                  <a:tcPr/>
                </a:tc>
                <a:extLst>
                  <a:ext uri="{0D108BD9-81ED-4DB2-BD59-A6C34878D82A}">
                    <a16:rowId xmlns:a16="http://schemas.microsoft.com/office/drawing/2014/main" val="4161025007"/>
                  </a:ext>
                </a:extLst>
              </a:tr>
              <a:tr h="370840">
                <a:tc>
                  <a:txBody>
                    <a:bodyPr/>
                    <a:lstStyle/>
                    <a:p>
                      <a:r>
                        <a:rPr lang="en-GB"/>
                        <a:t>0</a:t>
                      </a:r>
                    </a:p>
                  </a:txBody>
                  <a:tcPr/>
                </a:tc>
                <a:tc>
                  <a:txBody>
                    <a:bodyPr/>
                    <a:lstStyle/>
                    <a:p>
                      <a:r>
                        <a:rPr lang="en-GB"/>
                        <a:t>1</a:t>
                      </a:r>
                    </a:p>
                  </a:txBody>
                  <a:tcPr/>
                </a:tc>
                <a:tc>
                  <a:txBody>
                    <a:bodyPr/>
                    <a:lstStyle/>
                    <a:p>
                      <a:r>
                        <a:rPr lang="en-GB"/>
                        <a:t>1</a:t>
                      </a:r>
                    </a:p>
                  </a:txBody>
                  <a:tcPr/>
                </a:tc>
                <a:extLst>
                  <a:ext uri="{0D108BD9-81ED-4DB2-BD59-A6C34878D82A}">
                    <a16:rowId xmlns:a16="http://schemas.microsoft.com/office/drawing/2014/main" val="3069341471"/>
                  </a:ext>
                </a:extLst>
              </a:tr>
              <a:tr h="370840">
                <a:tc>
                  <a:txBody>
                    <a:bodyPr/>
                    <a:lstStyle/>
                    <a:p>
                      <a:r>
                        <a:rPr lang="en-GB"/>
                        <a:t>0</a:t>
                      </a:r>
                    </a:p>
                  </a:txBody>
                  <a:tcPr/>
                </a:tc>
                <a:tc>
                  <a:txBody>
                    <a:bodyPr/>
                    <a:lstStyle/>
                    <a:p>
                      <a:r>
                        <a:rPr lang="en-GB"/>
                        <a:t>0</a:t>
                      </a:r>
                    </a:p>
                  </a:txBody>
                  <a:tcPr/>
                </a:tc>
                <a:tc>
                  <a:txBody>
                    <a:bodyPr/>
                    <a:lstStyle/>
                    <a:p>
                      <a:r>
                        <a:rPr lang="en-GB"/>
                        <a:t>0</a:t>
                      </a:r>
                    </a:p>
                  </a:txBody>
                  <a:tcPr/>
                </a:tc>
                <a:extLst>
                  <a:ext uri="{0D108BD9-81ED-4DB2-BD59-A6C34878D82A}">
                    <a16:rowId xmlns:a16="http://schemas.microsoft.com/office/drawing/2014/main" val="1541461603"/>
                  </a:ext>
                </a:extLst>
              </a:tr>
              <a:tr h="370840">
                <a:tc>
                  <a:txBody>
                    <a:bodyPr/>
                    <a:lstStyle/>
                    <a:p>
                      <a:r>
                        <a:rPr lang="en-GB"/>
                        <a:t>1</a:t>
                      </a:r>
                    </a:p>
                  </a:txBody>
                  <a:tcPr/>
                </a:tc>
                <a:tc>
                  <a:txBody>
                    <a:bodyPr/>
                    <a:lstStyle/>
                    <a:p>
                      <a:r>
                        <a:rPr lang="en-GB"/>
                        <a:t>0</a:t>
                      </a:r>
                    </a:p>
                  </a:txBody>
                  <a:tcPr/>
                </a:tc>
                <a:tc>
                  <a:txBody>
                    <a:bodyPr/>
                    <a:lstStyle/>
                    <a:p>
                      <a:r>
                        <a:rPr lang="en-GB"/>
                        <a:t>1</a:t>
                      </a:r>
                    </a:p>
                  </a:txBody>
                  <a:tcPr/>
                </a:tc>
                <a:extLst>
                  <a:ext uri="{0D108BD9-81ED-4DB2-BD59-A6C34878D82A}">
                    <a16:rowId xmlns:a16="http://schemas.microsoft.com/office/drawing/2014/main" val="2299922538"/>
                  </a:ext>
                </a:extLst>
              </a:tr>
            </a:tbl>
          </a:graphicData>
        </a:graphic>
      </p:graphicFrame>
      <p:sp>
        <p:nvSpPr>
          <p:cNvPr id="7" name="TextBox 6">
            <a:extLst>
              <a:ext uri="{FF2B5EF4-FFF2-40B4-BE49-F238E27FC236}">
                <a16:creationId xmlns:a16="http://schemas.microsoft.com/office/drawing/2014/main" id="{D335B169-C4C7-4CC4-AD4D-16B783097D33}"/>
              </a:ext>
            </a:extLst>
          </p:cNvPr>
          <p:cNvSpPr txBox="1"/>
          <p:nvPr/>
        </p:nvSpPr>
        <p:spPr>
          <a:xfrm>
            <a:off x="537519" y="2502243"/>
            <a:ext cx="1989438" cy="369332"/>
          </a:xfrm>
          <a:prstGeom prst="rect">
            <a:avLst/>
          </a:prstGeom>
          <a:noFill/>
        </p:spPr>
        <p:txBody>
          <a:bodyPr wrap="square" rtlCol="0">
            <a:spAutoFit/>
          </a:bodyPr>
          <a:lstStyle/>
          <a:p>
            <a:r>
              <a:rPr lang="en-GB" b="1"/>
              <a:t>Truth Table</a:t>
            </a:r>
          </a:p>
        </p:txBody>
      </p:sp>
    </p:spTree>
    <p:extLst>
      <p:ext uri="{BB962C8B-B14F-4D97-AF65-F5344CB8AC3E}">
        <p14:creationId xmlns:p14="http://schemas.microsoft.com/office/powerpoint/2010/main" val="2796906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40640" y="1082985"/>
            <a:ext cx="8082280" cy="523220"/>
          </a:xfrm>
          <a:prstGeom prst="rect">
            <a:avLst/>
          </a:prstGeom>
          <a:noFill/>
        </p:spPr>
        <p:txBody>
          <a:bodyPr wrap="square" rtlCol="0">
            <a:spAutoFit/>
          </a:bodyPr>
          <a:lstStyle/>
          <a:p>
            <a:r>
              <a:rPr lang="en-GB" sz="2800" b="1">
                <a:latin typeface="Calibri "/>
              </a:rPr>
              <a:t>Programming FPGA : Example</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DB1D051B-BC82-0706-33EB-33A0943E9BAE}"/>
                  </a:ext>
                </a:extLst>
              </p:cNvPr>
              <p:cNvSpPr txBox="1"/>
              <p:nvPr/>
            </p:nvSpPr>
            <p:spPr>
              <a:xfrm>
                <a:off x="40639" y="1607481"/>
                <a:ext cx="11897360" cy="1107996"/>
              </a:xfrm>
              <a:prstGeom prst="rect">
                <a:avLst/>
              </a:prstGeom>
              <a:noFill/>
            </p:spPr>
            <p:txBody>
              <a:bodyPr wrap="square" rtlCol="0">
                <a:spAutoFit/>
              </a:bodyPr>
              <a:lstStyle/>
              <a:p>
                <a:r>
                  <a:rPr lang="en-GB" sz="2200"/>
                  <a:t>Program FPGA for the functions  </a:t>
                </a:r>
                <a14:m>
                  <m:oMath xmlns:m="http://schemas.openxmlformats.org/officeDocument/2006/math">
                    <m:r>
                      <a:rPr lang="en-GB" sz="2200" b="0" i="1" smtClean="0">
                        <a:latin typeface="Cambria Math" panose="02040503050406030204" pitchFamily="18" charset="0"/>
                      </a:rPr>
                      <m:t>𝑓</m:t>
                    </m:r>
                    <m:r>
                      <a:rPr lang="en-GB" sz="2200" b="0" i="1" smtClean="0">
                        <a:latin typeface="Cambria Math" panose="02040503050406030204" pitchFamily="18" charset="0"/>
                      </a:rPr>
                      <m:t>= </m:t>
                    </m:r>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𝑓</m:t>
                        </m:r>
                      </m:e>
                      <m:sub>
                        <m:r>
                          <a:rPr lang="en-GB" sz="2200" b="0" i="1" smtClean="0">
                            <a:latin typeface="Cambria Math" panose="02040503050406030204" pitchFamily="18" charset="0"/>
                          </a:rPr>
                          <m:t>1</m:t>
                        </m:r>
                      </m:sub>
                    </m:sSub>
                  </m:oMath>
                </a14:m>
                <a:r>
                  <a:rPr lang="en-GB" sz="2200"/>
                  <a:t>+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𝑓</m:t>
                        </m:r>
                      </m:e>
                      <m:sub>
                        <m:r>
                          <a:rPr lang="en-GB" sz="2200" b="0" i="1" smtClean="0">
                            <a:latin typeface="Cambria Math" panose="02040503050406030204" pitchFamily="18" charset="0"/>
                          </a:rPr>
                          <m:t>2</m:t>
                        </m:r>
                      </m:sub>
                    </m:sSub>
                  </m:oMath>
                </a14:m>
                <a:r>
                  <a:rPr lang="en-GB" sz="2200"/>
                  <a:t>  by Considering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 </m:t>
                        </m:r>
                        <m:r>
                          <a:rPr lang="en-GB" sz="2200" i="1">
                            <a:latin typeface="Cambria Math" panose="02040503050406030204" pitchFamily="18" charset="0"/>
                          </a:rPr>
                          <m:t>𝑓</m:t>
                        </m:r>
                      </m:e>
                      <m:sub>
                        <m:r>
                          <a:rPr lang="en-GB" sz="2200" i="1">
                            <a:latin typeface="Cambria Math" panose="02040503050406030204" pitchFamily="18" charset="0"/>
                          </a:rPr>
                          <m:t>1</m:t>
                        </m:r>
                      </m:sub>
                    </m:sSub>
                    <m:r>
                      <a:rPr lang="en-GB" sz="2200" i="1">
                        <a:latin typeface="Cambria Math" panose="02040503050406030204" pitchFamily="18" charset="0"/>
                      </a:rPr>
                      <m:t>= </m:t>
                    </m:r>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1</m:t>
                        </m:r>
                      </m:sub>
                    </m:sSub>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2</m:t>
                        </m:r>
                      </m:sub>
                    </m:sSub>
                    <m:r>
                      <a:rPr lang="en-GB" sz="2200" b="0" i="1" smtClean="0">
                        <a:latin typeface="Cambria Math" panose="02040503050406030204" pitchFamily="18" charset="0"/>
                      </a:rPr>
                      <m:t> </m:t>
                    </m:r>
                    <m:r>
                      <a:rPr lang="en-GB" sz="2200" b="0" i="1" smtClean="0">
                        <a:latin typeface="Cambria Math" panose="02040503050406030204" pitchFamily="18" charset="0"/>
                      </a:rPr>
                      <m:t>𝑎𝑛𝑑</m:t>
                    </m:r>
                    <m:sSub>
                      <m:sSubPr>
                        <m:ctrlPr>
                          <a:rPr lang="en-GB" sz="2200" i="1">
                            <a:latin typeface="Cambria Math" panose="02040503050406030204" pitchFamily="18" charset="0"/>
                          </a:rPr>
                        </m:ctrlPr>
                      </m:sSubPr>
                      <m:e>
                        <m:r>
                          <a:rPr lang="en-GB" sz="2200" i="1">
                            <a:latin typeface="Cambria Math" panose="02040503050406030204" pitchFamily="18" charset="0"/>
                          </a:rPr>
                          <m:t>𝑓</m:t>
                        </m:r>
                      </m:e>
                      <m:sub>
                        <m:r>
                          <a:rPr lang="en-GB" sz="2200" i="1">
                            <a:latin typeface="Cambria Math" panose="02040503050406030204" pitchFamily="18" charset="0"/>
                          </a:rPr>
                          <m:t>2</m:t>
                        </m:r>
                      </m:sub>
                    </m:sSub>
                    <m:r>
                      <a:rPr lang="en-GB" sz="2200" i="1">
                        <a:latin typeface="Cambria Math" panose="02040503050406030204" pitchFamily="18" charset="0"/>
                      </a:rPr>
                      <m:t>= </m:t>
                    </m:r>
                    <m:sSub>
                      <m:sSubPr>
                        <m:ctrlPr>
                          <a:rPr lang="en-GB" sz="2200" i="1">
                            <a:latin typeface="Cambria Math" panose="02040503050406030204" pitchFamily="18" charset="0"/>
                          </a:rPr>
                        </m:ctrlPr>
                      </m:sSubPr>
                      <m:e>
                        <m:acc>
                          <m:accPr>
                            <m:chr m:val="̅"/>
                            <m:ctrlPr>
                              <a:rPr lang="en-GB" sz="2200" i="1">
                                <a:latin typeface="Cambria Math" panose="02040503050406030204" pitchFamily="18" charset="0"/>
                              </a:rPr>
                            </m:ctrlPr>
                          </m:accPr>
                          <m:e>
                            <m:r>
                              <a:rPr lang="en-GB" sz="2200" i="1">
                                <a:latin typeface="Cambria Math" panose="02040503050406030204" pitchFamily="18" charset="0"/>
                              </a:rPr>
                              <m:t>𝑥</m:t>
                            </m:r>
                          </m:e>
                        </m:acc>
                      </m:e>
                      <m:sub>
                        <m:r>
                          <a:rPr lang="en-GB" sz="2200" i="1">
                            <a:latin typeface="Cambria Math" panose="02040503050406030204" pitchFamily="18" charset="0"/>
                          </a:rPr>
                          <m:t>2</m:t>
                        </m:r>
                      </m:sub>
                    </m:sSub>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3</m:t>
                        </m:r>
                      </m:sub>
                    </m:sSub>
                  </m:oMath>
                </a14:m>
                <a:endParaRPr lang="en-GB" sz="2200"/>
              </a:p>
              <a:p>
                <a:endParaRPr lang="en-GB" sz="2200"/>
              </a:p>
              <a:p>
                <a:r>
                  <a:rPr lang="en-GB" sz="2200"/>
                  <a:t>	</a:t>
                </a:r>
              </a:p>
            </p:txBody>
          </p:sp>
        </mc:Choice>
        <mc:Fallback xmlns="">
          <p:sp>
            <p:nvSpPr>
              <p:cNvPr id="2" name="TextBox 1">
                <a:extLst>
                  <a:ext uri="{FF2B5EF4-FFF2-40B4-BE49-F238E27FC236}">
                    <a16:creationId xmlns:a16="http://schemas.microsoft.com/office/drawing/2014/main" id="{DB1D051B-BC82-0706-33EB-33A0943E9BAE}"/>
                  </a:ext>
                </a:extLst>
              </p:cNvPr>
              <p:cNvSpPr txBox="1">
                <a:spLocks noRot="1" noChangeAspect="1" noMove="1" noResize="1" noEditPoints="1" noAdjustHandles="1" noChangeArrowheads="1" noChangeShapeType="1" noTextEdit="1"/>
              </p:cNvSpPr>
              <p:nvPr/>
            </p:nvSpPr>
            <p:spPr>
              <a:xfrm>
                <a:off x="40639" y="1607481"/>
                <a:ext cx="11897360" cy="1107996"/>
              </a:xfrm>
              <a:prstGeom prst="rect">
                <a:avLst/>
              </a:prstGeom>
              <a:blipFill>
                <a:blip r:embed="rId3"/>
                <a:stretch>
                  <a:fillRect l="-666" t="-3867"/>
                </a:stretch>
              </a:blipFill>
            </p:spPr>
            <p:txBody>
              <a:bodyPr/>
              <a:lstStyle/>
              <a:p>
                <a:r>
                  <a:rPr lang="en-GB">
                    <a:noFill/>
                  </a:rPr>
                  <a:t> </a:t>
                </a:r>
              </a:p>
            </p:txBody>
          </p:sp>
        </mc:Fallback>
      </mc:AlternateContent>
      <p:sp>
        <p:nvSpPr>
          <p:cNvPr id="4" name="TextBox 3">
            <a:extLst>
              <a:ext uri="{FF2B5EF4-FFF2-40B4-BE49-F238E27FC236}">
                <a16:creationId xmlns:a16="http://schemas.microsoft.com/office/drawing/2014/main" id="{03C846C2-D99F-50D6-D794-94DD15099BA6}"/>
              </a:ext>
            </a:extLst>
          </p:cNvPr>
          <p:cNvSpPr txBox="1"/>
          <p:nvPr/>
        </p:nvSpPr>
        <p:spPr>
          <a:xfrm>
            <a:off x="157480" y="2369759"/>
            <a:ext cx="5857240" cy="3136961"/>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a:t>The FPGA has </a:t>
            </a:r>
            <a:r>
              <a:rPr lang="en-GB" sz="2200" b="1"/>
              <a:t>two-input</a:t>
            </a:r>
            <a:r>
              <a:rPr lang="en-GB" sz="2200"/>
              <a:t> LUTs, and there are </a:t>
            </a:r>
            <a:r>
              <a:rPr lang="en-GB" sz="2200" b="1"/>
              <a:t>four wires </a:t>
            </a:r>
            <a:r>
              <a:rPr lang="en-GB" sz="2200"/>
              <a:t>in each routing channel. </a:t>
            </a:r>
          </a:p>
          <a:p>
            <a:pPr marL="342900" indent="-342900" algn="just">
              <a:lnSpc>
                <a:spcPct val="150000"/>
              </a:lnSpc>
              <a:buFont typeface="Arial" panose="020B0604020202020204" pitchFamily="34" charset="0"/>
              <a:buChar char="•"/>
            </a:pPr>
            <a:r>
              <a:rPr lang="en-GB" sz="2200"/>
              <a:t>Programmable wiring switches are indicated by an ‘X’. Each switch shown in pink is turned on and makes a connection between a horizontal and vertical wire. </a:t>
            </a:r>
          </a:p>
        </p:txBody>
      </p:sp>
      <p:sp>
        <p:nvSpPr>
          <p:cNvPr id="3" name="Footer Placeholder 3">
            <a:extLst>
              <a:ext uri="{FF2B5EF4-FFF2-40B4-BE49-F238E27FC236}">
                <a16:creationId xmlns:a16="http://schemas.microsoft.com/office/drawing/2014/main" id="{97F07E95-43A9-C993-F0B3-EEA31F3E80AF}"/>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ACDA6001 – </a:t>
            </a:r>
            <a:r>
              <a:rPr lang="en-GB" sz="800" b="1" i="1" kern="0">
                <a:latin typeface="Arial" panose="020B0604020202020204" pitchFamily="34" charset="0"/>
                <a:ea typeface="Calibri" panose="020F0502020204030204" pitchFamily="34" charset="0"/>
              </a:rPr>
              <a:t>Electronics 2</a:t>
            </a:r>
          </a:p>
          <a:p>
            <a:r>
              <a:rPr lang="en-GB" sz="800" b="1" i="1"/>
              <a:t> </a:t>
            </a:r>
          </a:p>
        </p:txBody>
      </p:sp>
      <p:pic>
        <p:nvPicPr>
          <p:cNvPr id="6" name="Picture 5">
            <a:extLst>
              <a:ext uri="{FF2B5EF4-FFF2-40B4-BE49-F238E27FC236}">
                <a16:creationId xmlns:a16="http://schemas.microsoft.com/office/drawing/2014/main" id="{0C5DF4C8-7644-FC1E-B81B-95532E807C89}"/>
              </a:ext>
            </a:extLst>
          </p:cNvPr>
          <p:cNvPicPr>
            <a:picLocks noChangeAspect="1"/>
          </p:cNvPicPr>
          <p:nvPr/>
        </p:nvPicPr>
        <p:blipFill>
          <a:blip r:embed="rId4"/>
          <a:stretch>
            <a:fillRect/>
          </a:stretch>
        </p:blipFill>
        <p:spPr>
          <a:xfrm>
            <a:off x="6471920" y="1989137"/>
            <a:ext cx="5562600" cy="4810125"/>
          </a:xfrm>
          <a:prstGeom prst="rect">
            <a:avLst/>
          </a:prstGeom>
        </p:spPr>
      </p:pic>
    </p:spTree>
    <p:extLst>
      <p:ext uri="{BB962C8B-B14F-4D97-AF65-F5344CB8AC3E}">
        <p14:creationId xmlns:p14="http://schemas.microsoft.com/office/powerpoint/2010/main" val="3486361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14</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0" y="2174733"/>
            <a:ext cx="8082280" cy="523220"/>
          </a:xfrm>
          <a:prstGeom prst="rect">
            <a:avLst/>
          </a:prstGeom>
          <a:noFill/>
        </p:spPr>
        <p:txBody>
          <a:bodyPr wrap="square" rtlCol="0">
            <a:spAutoFit/>
          </a:bodyPr>
          <a:lstStyle/>
          <a:p>
            <a:r>
              <a:rPr lang="en-GB" sz="2800" b="1">
                <a:latin typeface="Calibri "/>
              </a:rPr>
              <a:t>Programming FPGA</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DB1D051B-BC82-0706-33EB-33A0943E9BAE}"/>
                  </a:ext>
                </a:extLst>
              </p:cNvPr>
              <p:cNvSpPr txBox="1"/>
              <p:nvPr/>
            </p:nvSpPr>
            <p:spPr>
              <a:xfrm>
                <a:off x="365760" y="2918920"/>
                <a:ext cx="4800600" cy="1323439"/>
              </a:xfrm>
              <a:prstGeom prst="rect">
                <a:avLst/>
              </a:prstGeom>
              <a:noFill/>
            </p:spPr>
            <p:txBody>
              <a:bodyPr wrap="square" rtlCol="0">
                <a:spAutoFit/>
              </a:bodyPr>
              <a:lstStyle/>
              <a:p>
                <a:r>
                  <a:rPr lang="en-GB" sz="2000"/>
                  <a:t>Program FPGA for the functions  </a:t>
                </a:r>
                <a14:m>
                  <m:oMath xmlns:m="http://schemas.openxmlformats.org/officeDocument/2006/math">
                    <m:r>
                      <a:rPr lang="en-GB" sz="2000" b="0" i="1" smtClean="0">
                        <a:latin typeface="Cambria Math" panose="02040503050406030204" pitchFamily="18" charset="0"/>
                      </a:rPr>
                      <m:t>𝑓</m:t>
                    </m:r>
                    <m:r>
                      <a:rPr lang="en-GB" sz="2000" b="0" i="1" smtClean="0">
                        <a:latin typeface="Cambria Math" panose="02040503050406030204" pitchFamily="18" charset="0"/>
                      </a:rPr>
                      <m:t>= </m:t>
                    </m:r>
                    <m:sSub>
                      <m:sSubPr>
                        <m:ctrlPr>
                          <a:rPr lang="en-GB" sz="2000" b="0" i="1" smtClean="0">
                            <a:latin typeface="Cambria Math" panose="02040503050406030204" pitchFamily="18" charset="0"/>
                          </a:rPr>
                        </m:ctrlPr>
                      </m:sSubPr>
                      <m:e>
                        <m:r>
                          <a:rPr lang="en-GB" sz="2000" b="0" i="1" smtClean="0">
                            <a:latin typeface="Cambria Math" panose="02040503050406030204" pitchFamily="18" charset="0"/>
                          </a:rPr>
                          <m:t>𝑓</m:t>
                        </m:r>
                      </m:e>
                      <m:sub>
                        <m:r>
                          <a:rPr lang="en-GB" sz="2000" b="0" i="1" smtClean="0">
                            <a:latin typeface="Cambria Math" panose="02040503050406030204" pitchFamily="18" charset="0"/>
                          </a:rPr>
                          <m:t>1</m:t>
                        </m:r>
                      </m:sub>
                    </m:sSub>
                  </m:oMath>
                </a14:m>
                <a:r>
                  <a:rPr lang="en-GB" sz="2000"/>
                  <a:t>+ </a:t>
                </a:r>
                <a14:m>
                  <m:oMath xmlns:m="http://schemas.openxmlformats.org/officeDocument/2006/math">
                    <m:sSub>
                      <m:sSubPr>
                        <m:ctrlPr>
                          <a:rPr lang="en-GB" sz="2000" i="1">
                            <a:latin typeface="Cambria Math" panose="02040503050406030204" pitchFamily="18" charset="0"/>
                          </a:rPr>
                        </m:ctrlPr>
                      </m:sSubPr>
                      <m:e>
                        <m:r>
                          <a:rPr lang="en-GB" sz="2000" b="0" i="1" smtClean="0">
                            <a:latin typeface="Cambria Math" panose="02040503050406030204" pitchFamily="18" charset="0"/>
                          </a:rPr>
                          <m:t>𝑓</m:t>
                        </m:r>
                      </m:e>
                      <m:sub>
                        <m:r>
                          <a:rPr lang="en-GB" sz="2000" b="0" i="1" smtClean="0">
                            <a:latin typeface="Cambria Math" panose="02040503050406030204" pitchFamily="18" charset="0"/>
                          </a:rPr>
                          <m:t>2</m:t>
                        </m:r>
                      </m:sub>
                    </m:sSub>
                  </m:oMath>
                </a14:m>
                <a:r>
                  <a:rPr lang="en-GB" sz="2000"/>
                  <a:t>  by considering </a:t>
                </a:r>
                <a14:m>
                  <m:oMath xmlns:m="http://schemas.openxmlformats.org/officeDocument/2006/math">
                    <m:sSub>
                      <m:sSubPr>
                        <m:ctrlPr>
                          <a:rPr lang="en-GB" sz="2000" i="1">
                            <a:latin typeface="Cambria Math" panose="02040503050406030204" pitchFamily="18" charset="0"/>
                          </a:rPr>
                        </m:ctrlPr>
                      </m:sSubPr>
                      <m:e>
                        <m:r>
                          <a:rPr lang="en-GB" sz="2000" b="0" i="1" smtClean="0">
                            <a:latin typeface="Cambria Math" panose="02040503050406030204" pitchFamily="18" charset="0"/>
                          </a:rPr>
                          <m:t> </m:t>
                        </m:r>
                        <m:r>
                          <a:rPr lang="en-GB" sz="2000" i="1">
                            <a:latin typeface="Cambria Math" panose="02040503050406030204" pitchFamily="18" charset="0"/>
                          </a:rPr>
                          <m:t>𝑓</m:t>
                        </m:r>
                      </m:e>
                      <m:sub>
                        <m:r>
                          <a:rPr lang="en-GB" sz="2000" i="1">
                            <a:latin typeface="Cambria Math" panose="02040503050406030204" pitchFamily="18" charset="0"/>
                          </a:rPr>
                          <m:t>1</m:t>
                        </m:r>
                      </m:sub>
                    </m:sSub>
                    <m:r>
                      <a:rPr lang="en-GB" sz="2000" i="1">
                        <a:latin typeface="Cambria Math" panose="02040503050406030204" pitchFamily="18" charset="0"/>
                      </a:rPr>
                      <m:t>= </m:t>
                    </m:r>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1</m:t>
                        </m:r>
                      </m:sub>
                    </m:sSub>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2</m:t>
                        </m:r>
                      </m:sub>
                    </m:sSub>
                    <m:r>
                      <a:rPr lang="en-GB" sz="2000" b="0" i="1" smtClean="0">
                        <a:latin typeface="Cambria Math" panose="02040503050406030204" pitchFamily="18" charset="0"/>
                      </a:rPr>
                      <m:t> </m:t>
                    </m:r>
                    <m:r>
                      <a:rPr lang="en-GB" sz="2000" b="0" i="1" smtClean="0">
                        <a:latin typeface="Cambria Math" panose="02040503050406030204" pitchFamily="18" charset="0"/>
                      </a:rPr>
                      <m:t>𝑎𝑛𝑑</m:t>
                    </m:r>
                    <m:sSub>
                      <m:sSubPr>
                        <m:ctrlPr>
                          <a:rPr lang="en-GB" sz="2000" i="1">
                            <a:latin typeface="Cambria Math" panose="02040503050406030204" pitchFamily="18" charset="0"/>
                          </a:rPr>
                        </m:ctrlPr>
                      </m:sSubPr>
                      <m:e>
                        <m:r>
                          <a:rPr lang="en-GB" sz="2000" i="1">
                            <a:latin typeface="Cambria Math" panose="02040503050406030204" pitchFamily="18" charset="0"/>
                          </a:rPr>
                          <m:t>𝑓</m:t>
                        </m:r>
                      </m:e>
                      <m:sub>
                        <m:r>
                          <a:rPr lang="en-GB" sz="2000" i="1">
                            <a:latin typeface="Cambria Math" panose="02040503050406030204" pitchFamily="18" charset="0"/>
                          </a:rPr>
                          <m:t>2</m:t>
                        </m:r>
                      </m:sub>
                    </m:sSub>
                    <m:r>
                      <a:rPr lang="en-GB" sz="2000" i="1">
                        <a:latin typeface="Cambria Math" panose="02040503050406030204" pitchFamily="18" charset="0"/>
                      </a:rPr>
                      <m:t>= </m:t>
                    </m:r>
                    <m:sSub>
                      <m:sSubPr>
                        <m:ctrlPr>
                          <a:rPr lang="en-GB" sz="2000" i="1">
                            <a:latin typeface="Cambria Math" panose="02040503050406030204" pitchFamily="18" charset="0"/>
                          </a:rPr>
                        </m:ctrlPr>
                      </m:sSubPr>
                      <m:e>
                        <m:acc>
                          <m:accPr>
                            <m:chr m:val="̅"/>
                            <m:ctrlPr>
                              <a:rPr lang="en-GB" sz="2000" i="1">
                                <a:latin typeface="Cambria Math" panose="02040503050406030204" pitchFamily="18" charset="0"/>
                              </a:rPr>
                            </m:ctrlPr>
                          </m:accPr>
                          <m:e>
                            <m:r>
                              <a:rPr lang="en-GB" sz="2000" i="1">
                                <a:latin typeface="Cambria Math" panose="02040503050406030204" pitchFamily="18" charset="0"/>
                              </a:rPr>
                              <m:t>𝑥</m:t>
                            </m:r>
                          </m:e>
                        </m:acc>
                      </m:e>
                      <m:sub>
                        <m:r>
                          <a:rPr lang="en-GB" sz="2000" i="1">
                            <a:latin typeface="Cambria Math" panose="02040503050406030204" pitchFamily="18" charset="0"/>
                          </a:rPr>
                          <m:t>2</m:t>
                        </m:r>
                      </m:sub>
                    </m:sSub>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3</m:t>
                        </m:r>
                      </m:sub>
                    </m:sSub>
                  </m:oMath>
                </a14:m>
                <a:endParaRPr lang="en-GB" sz="2000"/>
              </a:p>
              <a:p>
                <a:endParaRPr lang="en-GB" sz="2000"/>
              </a:p>
              <a:p>
                <a:r>
                  <a:rPr lang="en-GB" sz="2000"/>
                  <a:t>	</a:t>
                </a:r>
              </a:p>
            </p:txBody>
          </p:sp>
        </mc:Choice>
        <mc:Fallback xmlns="">
          <p:sp>
            <p:nvSpPr>
              <p:cNvPr id="2" name="TextBox 1">
                <a:extLst>
                  <a:ext uri="{FF2B5EF4-FFF2-40B4-BE49-F238E27FC236}">
                    <a16:creationId xmlns:a16="http://schemas.microsoft.com/office/drawing/2014/main" id="{DB1D051B-BC82-0706-33EB-33A0943E9BAE}"/>
                  </a:ext>
                </a:extLst>
              </p:cNvPr>
              <p:cNvSpPr txBox="1">
                <a:spLocks noRot="1" noChangeAspect="1" noMove="1" noResize="1" noEditPoints="1" noAdjustHandles="1" noChangeArrowheads="1" noChangeShapeType="1" noTextEdit="1"/>
              </p:cNvSpPr>
              <p:nvPr/>
            </p:nvSpPr>
            <p:spPr>
              <a:xfrm>
                <a:off x="365760" y="2918920"/>
                <a:ext cx="4800600" cy="1323439"/>
              </a:xfrm>
              <a:prstGeom prst="rect">
                <a:avLst/>
              </a:prstGeom>
              <a:blipFill>
                <a:blip r:embed="rId3"/>
                <a:stretch>
                  <a:fillRect l="-1269" t="-2765"/>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5AEB5264-425B-D5C5-A22C-2FCE58A647EE}"/>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ACDA6001 – </a:t>
            </a:r>
            <a:r>
              <a:rPr lang="en-GB" sz="800" b="1" i="1" kern="0">
                <a:latin typeface="Arial" panose="020B0604020202020204" pitchFamily="34" charset="0"/>
                <a:ea typeface="Calibri" panose="020F0502020204030204" pitchFamily="34" charset="0"/>
              </a:rPr>
              <a:t>Electronics 2</a:t>
            </a:r>
          </a:p>
          <a:p>
            <a:r>
              <a:rPr lang="en-GB" sz="800" b="1" i="1"/>
              <a:t> </a:t>
            </a:r>
          </a:p>
        </p:txBody>
      </p:sp>
      <p:pic>
        <p:nvPicPr>
          <p:cNvPr id="5" name="Picture 4">
            <a:extLst>
              <a:ext uri="{FF2B5EF4-FFF2-40B4-BE49-F238E27FC236}">
                <a16:creationId xmlns:a16="http://schemas.microsoft.com/office/drawing/2014/main" id="{0DB2169D-64CD-456E-76F8-E25B168CD0E7}"/>
              </a:ext>
            </a:extLst>
          </p:cNvPr>
          <p:cNvPicPr>
            <a:picLocks noChangeAspect="1"/>
          </p:cNvPicPr>
          <p:nvPr/>
        </p:nvPicPr>
        <p:blipFill>
          <a:blip r:embed="rId4"/>
          <a:stretch>
            <a:fillRect/>
          </a:stretch>
        </p:blipFill>
        <p:spPr>
          <a:xfrm>
            <a:off x="5414010" y="1318260"/>
            <a:ext cx="6362700" cy="5257800"/>
          </a:xfrm>
          <a:prstGeom prst="rect">
            <a:avLst/>
          </a:prstGeom>
        </p:spPr>
      </p:pic>
    </p:spTree>
    <p:extLst>
      <p:ext uri="{BB962C8B-B14F-4D97-AF65-F5344CB8AC3E}">
        <p14:creationId xmlns:p14="http://schemas.microsoft.com/office/powerpoint/2010/main" val="2842894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15</a:t>
            </a:fld>
            <a:endParaRPr lang="en-GB"/>
          </a:p>
        </p:txBody>
      </p:sp>
      <p:sp>
        <p:nvSpPr>
          <p:cNvPr id="3" name="Footer Placeholder 3">
            <a:extLst>
              <a:ext uri="{FF2B5EF4-FFF2-40B4-BE49-F238E27FC236}">
                <a16:creationId xmlns:a16="http://schemas.microsoft.com/office/drawing/2014/main" id="{5AEB5264-425B-D5C5-A22C-2FCE58A647EE}"/>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ACDA6001 – </a:t>
            </a:r>
            <a:r>
              <a:rPr lang="en-GB" sz="800" b="1" i="1" kern="0">
                <a:latin typeface="Arial" panose="020B0604020202020204" pitchFamily="34" charset="0"/>
                <a:ea typeface="Calibri" panose="020F0502020204030204" pitchFamily="34" charset="0"/>
              </a:rPr>
              <a:t>Electronics 2</a:t>
            </a:r>
          </a:p>
          <a:p>
            <a:r>
              <a:rPr lang="en-GB" sz="800" b="1" i="1"/>
              <a:t> </a:t>
            </a:r>
          </a:p>
        </p:txBody>
      </p:sp>
      <p:sp>
        <p:nvSpPr>
          <p:cNvPr id="8" name="Title 1">
            <a:extLst>
              <a:ext uri="{FF2B5EF4-FFF2-40B4-BE49-F238E27FC236}">
                <a16:creationId xmlns:a16="http://schemas.microsoft.com/office/drawing/2014/main" id="{2A0845A3-73CD-43D2-B4E9-2FED364D89FE}"/>
              </a:ext>
            </a:extLst>
          </p:cNvPr>
          <p:cNvSpPr>
            <a:spLocks noGrp="1"/>
          </p:cNvSpPr>
          <p:nvPr>
            <p:ph type="title"/>
          </p:nvPr>
        </p:nvSpPr>
        <p:spPr>
          <a:xfrm>
            <a:off x="577901" y="2324134"/>
            <a:ext cx="10573726" cy="1325563"/>
          </a:xfrm>
        </p:spPr>
        <p:txBody>
          <a:bodyPr>
            <a:normAutofit fontScale="90000"/>
          </a:bodyPr>
          <a:lstStyle/>
          <a:p>
            <a:pPr>
              <a:lnSpc>
                <a:spcPct val="150000"/>
              </a:lnSpc>
            </a:pPr>
            <a:r>
              <a:rPr lang="en-GB" sz="2800" b="1">
                <a:latin typeface="Cambria" panose="02040503050406030204" pitchFamily="18" charset="0"/>
                <a:ea typeface="Cambria" panose="02040503050406030204" pitchFamily="18" charset="0"/>
              </a:rPr>
              <a:t>Reference</a:t>
            </a:r>
            <a:br>
              <a:rPr lang="en-GB" sz="2800" b="1">
                <a:latin typeface="Cambria" panose="02040503050406030204" pitchFamily="18" charset="0"/>
                <a:ea typeface="Cambria" panose="02040503050406030204" pitchFamily="18" charset="0"/>
              </a:rPr>
            </a:br>
            <a:r>
              <a:rPr lang="en-GB" sz="2400">
                <a:latin typeface="Cambria" panose="02040503050406030204" pitchFamily="18" charset="0"/>
                <a:ea typeface="Cambria" panose="02040503050406030204" pitchFamily="18" charset="0"/>
              </a:rPr>
              <a:t>[1] S. Brown and Z. </a:t>
            </a:r>
            <a:r>
              <a:rPr lang="en-GB" sz="2400" err="1">
                <a:latin typeface="Cambria" panose="02040503050406030204" pitchFamily="18" charset="0"/>
                <a:ea typeface="Cambria" panose="02040503050406030204" pitchFamily="18" charset="0"/>
              </a:rPr>
              <a:t>Vranesic</a:t>
            </a:r>
            <a:r>
              <a:rPr lang="en-GB" sz="2400">
                <a:latin typeface="Cambria" panose="02040503050406030204" pitchFamily="18" charset="0"/>
                <a:ea typeface="Cambria" panose="02040503050406030204" pitchFamily="18" charset="0"/>
              </a:rPr>
              <a:t>, ‘Fundamentals of Digital Logic with VHDL Design’, 3rd ed. New York, NY, USA: McGraw-Hill, 2009.</a:t>
            </a:r>
            <a:br>
              <a:rPr lang="en-GB" sz="2400">
                <a:latin typeface="Cambria" panose="02040503050406030204" pitchFamily="18" charset="0"/>
                <a:ea typeface="Cambria" panose="02040503050406030204" pitchFamily="18" charset="0"/>
              </a:rPr>
            </a:br>
            <a:endParaRPr lang="en-GB" sz="240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5446535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Arial"/>
                <a:cs typeface="Arial"/>
              </a:rPr>
              <a:t>Thank you</a:t>
            </a:r>
            <a:endParaRPr lang="en-US"/>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1143</Words>
  <Application>Microsoft Office PowerPoint</Application>
  <PresentationFormat>Widescreen</PresentationFormat>
  <Paragraphs>204</Paragraphs>
  <Slides>16</Slides>
  <Notes>14</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16</vt:i4>
      </vt:variant>
    </vt:vector>
  </HeadingPairs>
  <TitlesOfParts>
    <vt:vector size="28" baseType="lpstr">
      <vt:lpstr>Calibri </vt:lpstr>
      <vt:lpstr>Arial</vt:lpstr>
      <vt:lpstr>Calibri</vt:lpstr>
      <vt:lpstr>Calibri Light</vt:lpstr>
      <vt:lpstr>Cambria</vt:lpstr>
      <vt:lpstr>Cambria Math</vt:lpstr>
      <vt:lpstr>UWTSD 200_Title Page</vt:lpstr>
      <vt:lpstr>UWTSD 200_Title Page 2</vt:lpstr>
      <vt:lpstr>UWTSD 200_Subtitle 1</vt:lpstr>
      <vt:lpstr>UWTSD 200_Text 3</vt:lpstr>
      <vt:lpstr>UWTSD 200_Text 5</vt:lpstr>
      <vt:lpstr>UWTSD Logo Variations with Image Behind</vt:lpstr>
      <vt:lpstr>PowerPoint Presentation</vt:lpstr>
      <vt:lpstr>FPGA</vt:lpstr>
      <vt:lpstr>Why FPGA ?</vt:lpstr>
      <vt:lpstr>General Structure of  FPGA </vt:lpstr>
      <vt:lpstr>Structure of  FPGA </vt:lpstr>
      <vt:lpstr>Look Up Tables (LUT)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[1] S. Brown and Z. Vranesic, ‘Fundamentals of Digital Logic with VHDL Design’, 3rd ed. New York, NY, USA: McGraw-Hill, 2009.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cp:revision>
  <dcterms:created xsi:type="dcterms:W3CDTF">2021-03-09T15:35:42Z</dcterms:created>
  <dcterms:modified xsi:type="dcterms:W3CDTF">2026-03-18T11:45:09Z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