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56" r:id="rId2"/>
    <p:sldId id="291" r:id="rId3"/>
    <p:sldId id="294" r:id="rId4"/>
    <p:sldId id="293" r:id="rId5"/>
    <p:sldId id="295" r:id="rId6"/>
    <p:sldId id="296" r:id="rId7"/>
    <p:sldId id="297" r:id="rId8"/>
    <p:sldId id="298" r:id="rId9"/>
    <p:sldId id="299" r:id="rId10"/>
    <p:sldId id="300" r:id="rId11"/>
    <p:sldId id="301" r:id="rId12"/>
    <p:sldId id="302" r:id="rId13"/>
    <p:sldId id="303" r:id="rId14"/>
    <p:sldId id="304" r:id="rId15"/>
    <p:sldId id="257" r:id="rId16"/>
    <p:sldId id="269" r:id="rId17"/>
    <p:sldId id="258" r:id="rId18"/>
    <p:sldId id="260" r:id="rId19"/>
    <p:sldId id="263" r:id="rId20"/>
    <p:sldId id="264" r:id="rId21"/>
    <p:sldId id="261" r:id="rId22"/>
    <p:sldId id="262" r:id="rId23"/>
    <p:sldId id="267" r:id="rId24"/>
    <p:sldId id="271" r:id="rId25"/>
    <p:sldId id="259" r:id="rId26"/>
    <p:sldId id="268" r:id="rId27"/>
    <p:sldId id="265" r:id="rId28"/>
    <p:sldId id="266" r:id="rId29"/>
    <p:sldId id="270"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E78E90-D3AF-4448-8366-D35DBACB7457}" v="5" dt="2022-05-03T10:08:59.1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005" autoAdjust="0"/>
  </p:normalViewPr>
  <p:slideViewPr>
    <p:cSldViewPr snapToGrid="0" showGuides="1">
      <p:cViewPr varScale="1">
        <p:scale>
          <a:sx n="104" d="100"/>
          <a:sy n="104" d="100"/>
        </p:scale>
        <p:origin x="138" y="12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m Dearing" userId="5f5c3c6f9192f48a" providerId="LiveId" clId="{BFE78E90-D3AF-4448-8366-D35DBACB7457}"/>
    <pc:docChg chg="undo custSel addSld delSld modSld sldOrd">
      <pc:chgData name="Kim Dearing" userId="5f5c3c6f9192f48a" providerId="LiveId" clId="{BFE78E90-D3AF-4448-8366-D35DBACB7457}" dt="2022-05-03T11:43:38.070" v="5603" actId="20577"/>
      <pc:docMkLst>
        <pc:docMk/>
      </pc:docMkLst>
      <pc:sldChg chg="modSp mod">
        <pc:chgData name="Kim Dearing" userId="5f5c3c6f9192f48a" providerId="LiveId" clId="{BFE78E90-D3AF-4448-8366-D35DBACB7457}" dt="2022-05-03T09:27:06.698" v="22" actId="20577"/>
        <pc:sldMkLst>
          <pc:docMk/>
          <pc:sldMk cId="2900856300" sldId="256"/>
        </pc:sldMkLst>
        <pc:spChg chg="mod">
          <ac:chgData name="Kim Dearing" userId="5f5c3c6f9192f48a" providerId="LiveId" clId="{BFE78E90-D3AF-4448-8366-D35DBACB7457}" dt="2022-05-03T09:27:06.698" v="22" actId="20577"/>
          <ac:spMkLst>
            <pc:docMk/>
            <pc:sldMk cId="2900856300" sldId="256"/>
            <ac:spMk id="2" creationId="{4235E4E7-C834-4C67-B32C-C5C4CB046E61}"/>
          </ac:spMkLst>
        </pc:spChg>
      </pc:sldChg>
      <pc:sldChg chg="modSp mod">
        <pc:chgData name="Kim Dearing" userId="5f5c3c6f9192f48a" providerId="LiveId" clId="{BFE78E90-D3AF-4448-8366-D35DBACB7457}" dt="2022-05-03T11:39:18.239" v="5577" actId="20577"/>
        <pc:sldMkLst>
          <pc:docMk/>
          <pc:sldMk cId="1268794444" sldId="257"/>
        </pc:sldMkLst>
        <pc:spChg chg="mod">
          <ac:chgData name="Kim Dearing" userId="5f5c3c6f9192f48a" providerId="LiveId" clId="{BFE78E90-D3AF-4448-8366-D35DBACB7457}" dt="2022-05-03T11:39:18.239" v="5577" actId="20577"/>
          <ac:spMkLst>
            <pc:docMk/>
            <pc:sldMk cId="1268794444" sldId="257"/>
            <ac:spMk id="2" creationId="{C4459B2F-320E-4167-B733-E3A19C30C929}"/>
          </ac:spMkLst>
        </pc:spChg>
      </pc:sldChg>
      <pc:sldChg chg="addSp delSp modSp mod setBg">
        <pc:chgData name="Kim Dearing" userId="5f5c3c6f9192f48a" providerId="LiveId" clId="{BFE78E90-D3AF-4448-8366-D35DBACB7457}" dt="2022-05-03T11:40:35.242" v="5582" actId="26606"/>
        <pc:sldMkLst>
          <pc:docMk/>
          <pc:sldMk cId="2931109594" sldId="260"/>
        </pc:sldMkLst>
        <pc:spChg chg="mod">
          <ac:chgData name="Kim Dearing" userId="5f5c3c6f9192f48a" providerId="LiveId" clId="{BFE78E90-D3AF-4448-8366-D35DBACB7457}" dt="2022-05-03T11:40:35.242" v="5582" actId="26606"/>
          <ac:spMkLst>
            <pc:docMk/>
            <pc:sldMk cId="2931109594" sldId="260"/>
            <ac:spMk id="2" creationId="{0439E211-A589-40BD-857C-FC7424608506}"/>
          </ac:spMkLst>
        </pc:spChg>
        <pc:spChg chg="del">
          <ac:chgData name="Kim Dearing" userId="5f5c3c6f9192f48a" providerId="LiveId" clId="{BFE78E90-D3AF-4448-8366-D35DBACB7457}" dt="2022-05-03T11:40:35.242" v="5582" actId="26606"/>
          <ac:spMkLst>
            <pc:docMk/>
            <pc:sldMk cId="2931109594" sldId="260"/>
            <ac:spMk id="3" creationId="{BA8B141F-F0F4-4C05-9545-9FD7AF7E0B06}"/>
          </ac:spMkLst>
        </pc:spChg>
        <pc:spChg chg="add">
          <ac:chgData name="Kim Dearing" userId="5f5c3c6f9192f48a" providerId="LiveId" clId="{BFE78E90-D3AF-4448-8366-D35DBACB7457}" dt="2022-05-03T11:40:35.242" v="5582" actId="26606"/>
          <ac:spMkLst>
            <pc:docMk/>
            <pc:sldMk cId="2931109594" sldId="260"/>
            <ac:spMk id="10" creationId="{D1D34770-47A8-402C-AF23-2B653F2D88C1}"/>
          </ac:spMkLst>
        </pc:spChg>
        <pc:graphicFrameChg chg="add">
          <ac:chgData name="Kim Dearing" userId="5f5c3c6f9192f48a" providerId="LiveId" clId="{BFE78E90-D3AF-4448-8366-D35DBACB7457}" dt="2022-05-03T11:40:35.242" v="5582" actId="26606"/>
          <ac:graphicFrameMkLst>
            <pc:docMk/>
            <pc:sldMk cId="2931109594" sldId="260"/>
            <ac:graphicFrameMk id="5" creationId="{3A5C8CDB-77AD-65B9-E214-756BCD0727A1}"/>
          </ac:graphicFrameMkLst>
        </pc:graphicFrameChg>
        <pc:picChg chg="add">
          <ac:chgData name="Kim Dearing" userId="5f5c3c6f9192f48a" providerId="LiveId" clId="{BFE78E90-D3AF-4448-8366-D35DBACB7457}" dt="2022-05-03T11:40:35.242" v="5582" actId="26606"/>
          <ac:picMkLst>
            <pc:docMk/>
            <pc:sldMk cId="2931109594" sldId="260"/>
            <ac:picMk id="6" creationId="{E0122292-A108-742A-0F42-FBF9BD6A583F}"/>
          </ac:picMkLst>
        </pc:picChg>
      </pc:sldChg>
      <pc:sldChg chg="addSp modSp mod setBg">
        <pc:chgData name="Kim Dearing" userId="5f5c3c6f9192f48a" providerId="LiveId" clId="{BFE78E90-D3AF-4448-8366-D35DBACB7457}" dt="2022-05-03T11:39:41.331" v="5578" actId="26606"/>
        <pc:sldMkLst>
          <pc:docMk/>
          <pc:sldMk cId="1374441781" sldId="261"/>
        </pc:sldMkLst>
        <pc:spChg chg="mod">
          <ac:chgData name="Kim Dearing" userId="5f5c3c6f9192f48a" providerId="LiveId" clId="{BFE78E90-D3AF-4448-8366-D35DBACB7457}" dt="2022-05-03T11:39:41.331" v="5578" actId="26606"/>
          <ac:spMkLst>
            <pc:docMk/>
            <pc:sldMk cId="1374441781" sldId="261"/>
            <ac:spMk id="2" creationId="{CAE21EA4-E2E4-4329-BC70-522AC699B9D1}"/>
          </ac:spMkLst>
        </pc:spChg>
        <pc:spChg chg="mod">
          <ac:chgData name="Kim Dearing" userId="5f5c3c6f9192f48a" providerId="LiveId" clId="{BFE78E90-D3AF-4448-8366-D35DBACB7457}" dt="2022-05-03T11:39:41.331" v="5578" actId="26606"/>
          <ac:spMkLst>
            <pc:docMk/>
            <pc:sldMk cId="1374441781" sldId="261"/>
            <ac:spMk id="3" creationId="{5FD4880A-F390-4FD5-9453-B530969F6F96}"/>
          </ac:spMkLst>
        </pc:spChg>
        <pc:spChg chg="add">
          <ac:chgData name="Kim Dearing" userId="5f5c3c6f9192f48a" providerId="LiveId" clId="{BFE78E90-D3AF-4448-8366-D35DBACB7457}" dt="2022-05-03T11:39:41.331" v="5578" actId="26606"/>
          <ac:spMkLst>
            <pc:docMk/>
            <pc:sldMk cId="1374441781" sldId="261"/>
            <ac:spMk id="9" creationId="{04812C46-200A-4DEB-A05E-3ED6C68C2387}"/>
          </ac:spMkLst>
        </pc:spChg>
        <pc:spChg chg="add">
          <ac:chgData name="Kim Dearing" userId="5f5c3c6f9192f48a" providerId="LiveId" clId="{BFE78E90-D3AF-4448-8366-D35DBACB7457}" dt="2022-05-03T11:39:41.331" v="5578" actId="26606"/>
          <ac:spMkLst>
            <pc:docMk/>
            <pc:sldMk cId="1374441781" sldId="261"/>
            <ac:spMk id="11" creationId="{D1EA859B-E555-4109-94F3-6700E046E008}"/>
          </ac:spMkLst>
        </pc:spChg>
        <pc:picChg chg="add">
          <ac:chgData name="Kim Dearing" userId="5f5c3c6f9192f48a" providerId="LiveId" clId="{BFE78E90-D3AF-4448-8366-D35DBACB7457}" dt="2022-05-03T11:39:41.331" v="5578" actId="26606"/>
          <ac:picMkLst>
            <pc:docMk/>
            <pc:sldMk cId="1374441781" sldId="261"/>
            <ac:picMk id="5" creationId="{90E18670-37C6-A970-B037-4182D87AA315}"/>
          </ac:picMkLst>
        </pc:picChg>
      </pc:sldChg>
      <pc:sldChg chg="addSp delSp mod">
        <pc:chgData name="Kim Dearing" userId="5f5c3c6f9192f48a" providerId="LiveId" clId="{BFE78E90-D3AF-4448-8366-D35DBACB7457}" dt="2022-05-03T11:40:06.218" v="5581" actId="26606"/>
        <pc:sldMkLst>
          <pc:docMk/>
          <pc:sldMk cId="2239737032" sldId="263"/>
        </pc:sldMkLst>
        <pc:spChg chg="add del">
          <ac:chgData name="Kim Dearing" userId="5f5c3c6f9192f48a" providerId="LiveId" clId="{BFE78E90-D3AF-4448-8366-D35DBACB7457}" dt="2022-05-03T11:40:06.218" v="5581" actId="26606"/>
          <ac:spMkLst>
            <pc:docMk/>
            <pc:sldMk cId="2239737032" sldId="263"/>
            <ac:spMk id="3" creationId="{773B2B75-D291-41DC-AF13-975C06C9324B}"/>
          </ac:spMkLst>
        </pc:spChg>
        <pc:graphicFrameChg chg="add del">
          <ac:chgData name="Kim Dearing" userId="5f5c3c6f9192f48a" providerId="LiveId" clId="{BFE78E90-D3AF-4448-8366-D35DBACB7457}" dt="2022-05-03T11:40:06.218" v="5581" actId="26606"/>
          <ac:graphicFrameMkLst>
            <pc:docMk/>
            <pc:sldMk cId="2239737032" sldId="263"/>
            <ac:graphicFrameMk id="5" creationId="{6126FC0A-D5F5-8AF4-31B2-372277B94D9B}"/>
          </ac:graphicFrameMkLst>
        </pc:graphicFrameChg>
      </pc:sldChg>
      <pc:sldChg chg="addSp modSp mod setBg">
        <pc:chgData name="Kim Dearing" userId="5f5c3c6f9192f48a" providerId="LiveId" clId="{BFE78E90-D3AF-4448-8366-D35DBACB7457}" dt="2022-05-03T11:39:50.970" v="5579" actId="26606"/>
        <pc:sldMkLst>
          <pc:docMk/>
          <pc:sldMk cId="3337717272" sldId="264"/>
        </pc:sldMkLst>
        <pc:spChg chg="mod">
          <ac:chgData name="Kim Dearing" userId="5f5c3c6f9192f48a" providerId="LiveId" clId="{BFE78E90-D3AF-4448-8366-D35DBACB7457}" dt="2022-05-03T11:39:50.970" v="5579" actId="26606"/>
          <ac:spMkLst>
            <pc:docMk/>
            <pc:sldMk cId="3337717272" sldId="264"/>
            <ac:spMk id="2" creationId="{63AC1D0B-10E3-4D5A-AAB8-104E1CD0597A}"/>
          </ac:spMkLst>
        </pc:spChg>
        <pc:spChg chg="mod">
          <ac:chgData name="Kim Dearing" userId="5f5c3c6f9192f48a" providerId="LiveId" clId="{BFE78E90-D3AF-4448-8366-D35DBACB7457}" dt="2022-05-03T11:39:50.970" v="5579" actId="26606"/>
          <ac:spMkLst>
            <pc:docMk/>
            <pc:sldMk cId="3337717272" sldId="264"/>
            <ac:spMk id="3" creationId="{FB25EE13-43EC-4072-9A79-CAB16777725B}"/>
          </ac:spMkLst>
        </pc:spChg>
        <pc:spChg chg="add">
          <ac:chgData name="Kim Dearing" userId="5f5c3c6f9192f48a" providerId="LiveId" clId="{BFE78E90-D3AF-4448-8366-D35DBACB7457}" dt="2022-05-03T11:39:50.970" v="5579" actId="26606"/>
          <ac:spMkLst>
            <pc:docMk/>
            <pc:sldMk cId="3337717272" sldId="264"/>
            <ac:spMk id="9" creationId="{2C61293E-6EBE-43EF-A52C-9BEBFD7679D4}"/>
          </ac:spMkLst>
        </pc:spChg>
        <pc:spChg chg="add">
          <ac:chgData name="Kim Dearing" userId="5f5c3c6f9192f48a" providerId="LiveId" clId="{BFE78E90-D3AF-4448-8366-D35DBACB7457}" dt="2022-05-03T11:39:50.970" v="5579" actId="26606"/>
          <ac:spMkLst>
            <pc:docMk/>
            <pc:sldMk cId="3337717272" sldId="264"/>
            <ac:spMk id="11" creationId="{21540236-BFD5-4A9D-8840-4703E7F76825}"/>
          </ac:spMkLst>
        </pc:spChg>
        <pc:picChg chg="add">
          <ac:chgData name="Kim Dearing" userId="5f5c3c6f9192f48a" providerId="LiveId" clId="{BFE78E90-D3AF-4448-8366-D35DBACB7457}" dt="2022-05-03T11:39:50.970" v="5579" actId="26606"/>
          <ac:picMkLst>
            <pc:docMk/>
            <pc:sldMk cId="3337717272" sldId="264"/>
            <ac:picMk id="5" creationId="{E415B568-C975-EFD4-DADE-201DE3091F9A}"/>
          </ac:picMkLst>
        </pc:picChg>
      </pc:sldChg>
      <pc:sldChg chg="modSp mod">
        <pc:chgData name="Kim Dearing" userId="5f5c3c6f9192f48a" providerId="LiveId" clId="{BFE78E90-D3AF-4448-8366-D35DBACB7457}" dt="2022-05-03T11:35:33.265" v="5546" actId="27636"/>
        <pc:sldMkLst>
          <pc:docMk/>
          <pc:sldMk cId="618982430" sldId="270"/>
        </pc:sldMkLst>
        <pc:spChg chg="mod">
          <ac:chgData name="Kim Dearing" userId="5f5c3c6f9192f48a" providerId="LiveId" clId="{BFE78E90-D3AF-4448-8366-D35DBACB7457}" dt="2022-05-03T11:35:33.265" v="5546" actId="27636"/>
          <ac:spMkLst>
            <pc:docMk/>
            <pc:sldMk cId="618982430" sldId="270"/>
            <ac:spMk id="3" creationId="{477D98DF-2C3D-419B-9638-22470F297016}"/>
          </ac:spMkLst>
        </pc:spChg>
      </pc:sldChg>
      <pc:sldChg chg="delSp add del setBg delDesignElem">
        <pc:chgData name="Kim Dearing" userId="5f5c3c6f9192f48a" providerId="LiveId" clId="{BFE78E90-D3AF-4448-8366-D35DBACB7457}" dt="2022-05-03T09:27:14.028" v="23" actId="2696"/>
        <pc:sldMkLst>
          <pc:docMk/>
          <pc:sldMk cId="128350376" sldId="272"/>
        </pc:sldMkLst>
        <pc:spChg chg="del">
          <ac:chgData name="Kim Dearing" userId="5f5c3c6f9192f48a" providerId="LiveId" clId="{BFE78E90-D3AF-4448-8366-D35DBACB7457}" dt="2022-05-03T09:26:31.500" v="1"/>
          <ac:spMkLst>
            <pc:docMk/>
            <pc:sldMk cId="128350376" sldId="272"/>
            <ac:spMk id="7" creationId="{FFD48BC7-DC40-47DE-87EE-9F4B6ECB9ABB}"/>
          </ac:spMkLst>
        </pc:spChg>
        <pc:spChg chg="del">
          <ac:chgData name="Kim Dearing" userId="5f5c3c6f9192f48a" providerId="LiveId" clId="{BFE78E90-D3AF-4448-8366-D35DBACB7457}" dt="2022-05-03T09:26:31.500" v="1"/>
          <ac:spMkLst>
            <pc:docMk/>
            <pc:sldMk cId="128350376" sldId="272"/>
            <ac:spMk id="9" creationId="{E502BBC7-2C76-46F3-BC24-5985BC13DB88}"/>
          </ac:spMkLst>
        </pc:spChg>
        <pc:spChg chg="del">
          <ac:chgData name="Kim Dearing" userId="5f5c3c6f9192f48a" providerId="LiveId" clId="{BFE78E90-D3AF-4448-8366-D35DBACB7457}" dt="2022-05-03T09:26:31.500" v="1"/>
          <ac:spMkLst>
            <pc:docMk/>
            <pc:sldMk cId="128350376" sldId="272"/>
            <ac:spMk id="11" creationId="{C7F28D52-2A5F-4D23-81AE-7CB8B591C7AF}"/>
          </ac:spMkLst>
        </pc:spChg>
        <pc:spChg chg="del">
          <ac:chgData name="Kim Dearing" userId="5f5c3c6f9192f48a" providerId="LiveId" clId="{BFE78E90-D3AF-4448-8366-D35DBACB7457}" dt="2022-05-03T09:26:31.500" v="1"/>
          <ac:spMkLst>
            <pc:docMk/>
            <pc:sldMk cId="128350376" sldId="272"/>
            <ac:spMk id="13" creationId="{3629484E-3792-4B3D-89AD-7C8A1ED0E0D4}"/>
          </ac:spMkLst>
        </pc:spChg>
      </pc:sldChg>
      <pc:sldChg chg="modSp add mod">
        <pc:chgData name="Kim Dearing" userId="5f5c3c6f9192f48a" providerId="LiveId" clId="{BFE78E90-D3AF-4448-8366-D35DBACB7457}" dt="2022-05-03T09:27:57.632" v="28" actId="114"/>
        <pc:sldMkLst>
          <pc:docMk/>
          <pc:sldMk cId="1547418895" sldId="291"/>
        </pc:sldMkLst>
        <pc:graphicFrameChg chg="mod modGraphic">
          <ac:chgData name="Kim Dearing" userId="5f5c3c6f9192f48a" providerId="LiveId" clId="{BFE78E90-D3AF-4448-8366-D35DBACB7457}" dt="2022-05-03T09:27:57.632" v="28" actId="114"/>
          <ac:graphicFrameMkLst>
            <pc:docMk/>
            <pc:sldMk cId="1547418895" sldId="291"/>
            <ac:graphicFrameMk id="5" creationId="{457DA6C9-5071-4043-AF9B-D4B1CA362445}"/>
          </ac:graphicFrameMkLst>
        </pc:graphicFrameChg>
      </pc:sldChg>
      <pc:sldChg chg="modSp new del mod">
        <pc:chgData name="Kim Dearing" userId="5f5c3c6f9192f48a" providerId="LiveId" clId="{BFE78E90-D3AF-4448-8366-D35DBACB7457}" dt="2022-05-03T10:49:27.208" v="1396" actId="2696"/>
        <pc:sldMkLst>
          <pc:docMk/>
          <pc:sldMk cId="2173804602" sldId="292"/>
        </pc:sldMkLst>
        <pc:spChg chg="mod">
          <ac:chgData name="Kim Dearing" userId="5f5c3c6f9192f48a" providerId="LiveId" clId="{BFE78E90-D3AF-4448-8366-D35DBACB7457}" dt="2022-05-03T09:34:02.014" v="54" actId="20577"/>
          <ac:spMkLst>
            <pc:docMk/>
            <pc:sldMk cId="2173804602" sldId="292"/>
            <ac:spMk id="2" creationId="{6F4933E5-49AE-BA0E-B400-1AF2038F9991}"/>
          </ac:spMkLst>
        </pc:spChg>
        <pc:spChg chg="mod">
          <ac:chgData name="Kim Dearing" userId="5f5c3c6f9192f48a" providerId="LiveId" clId="{BFE78E90-D3AF-4448-8366-D35DBACB7457}" dt="2022-05-03T09:36:41.526" v="119" actId="20577"/>
          <ac:spMkLst>
            <pc:docMk/>
            <pc:sldMk cId="2173804602" sldId="292"/>
            <ac:spMk id="3" creationId="{A13AC3B4-49FC-F09D-C67F-F6A47E04424B}"/>
          </ac:spMkLst>
        </pc:spChg>
      </pc:sldChg>
      <pc:sldChg chg="addSp modSp new mod setBg">
        <pc:chgData name="Kim Dearing" userId="5f5c3c6f9192f48a" providerId="LiveId" clId="{BFE78E90-D3AF-4448-8366-D35DBACB7457}" dt="2022-05-03T11:37:08.205" v="5553" actId="26606"/>
        <pc:sldMkLst>
          <pc:docMk/>
          <pc:sldMk cId="322241247" sldId="293"/>
        </pc:sldMkLst>
        <pc:spChg chg="mod">
          <ac:chgData name="Kim Dearing" userId="5f5c3c6f9192f48a" providerId="LiveId" clId="{BFE78E90-D3AF-4448-8366-D35DBACB7457}" dt="2022-05-03T11:37:08.205" v="5553" actId="26606"/>
          <ac:spMkLst>
            <pc:docMk/>
            <pc:sldMk cId="322241247" sldId="293"/>
            <ac:spMk id="2" creationId="{2EF8F8BF-A20E-B8E5-7E25-2358FD03C5FA}"/>
          </ac:spMkLst>
        </pc:spChg>
        <pc:spChg chg="mod">
          <ac:chgData name="Kim Dearing" userId="5f5c3c6f9192f48a" providerId="LiveId" clId="{BFE78E90-D3AF-4448-8366-D35DBACB7457}" dt="2022-05-03T11:37:08.205" v="5553" actId="26606"/>
          <ac:spMkLst>
            <pc:docMk/>
            <pc:sldMk cId="322241247" sldId="293"/>
            <ac:spMk id="3" creationId="{71C0E657-B591-63AB-171C-726834B9C721}"/>
          </ac:spMkLst>
        </pc:spChg>
        <pc:spChg chg="add">
          <ac:chgData name="Kim Dearing" userId="5f5c3c6f9192f48a" providerId="LiveId" clId="{BFE78E90-D3AF-4448-8366-D35DBACB7457}" dt="2022-05-03T11:37:08.205" v="5553" actId="26606"/>
          <ac:spMkLst>
            <pc:docMk/>
            <pc:sldMk cId="322241247" sldId="293"/>
            <ac:spMk id="10" creationId="{7B831B6F-405A-4B47-B9BB-5CA88F285844}"/>
          </ac:spMkLst>
        </pc:spChg>
        <pc:spChg chg="add">
          <ac:chgData name="Kim Dearing" userId="5f5c3c6f9192f48a" providerId="LiveId" clId="{BFE78E90-D3AF-4448-8366-D35DBACB7457}" dt="2022-05-03T11:37:08.205" v="5553" actId="26606"/>
          <ac:spMkLst>
            <pc:docMk/>
            <pc:sldMk cId="322241247" sldId="293"/>
            <ac:spMk id="12" creationId="{953EE71A-6488-4203-A7C4-77102FD0DCCA}"/>
          </ac:spMkLst>
        </pc:spChg>
        <pc:picChg chg="add">
          <ac:chgData name="Kim Dearing" userId="5f5c3c6f9192f48a" providerId="LiveId" clId="{BFE78E90-D3AF-4448-8366-D35DBACB7457}" dt="2022-05-03T11:37:08.205" v="5553" actId="26606"/>
          <ac:picMkLst>
            <pc:docMk/>
            <pc:sldMk cId="322241247" sldId="293"/>
            <ac:picMk id="7" creationId="{EA077122-C3C5-323C-F75E-E2CDD1851736}"/>
          </ac:picMkLst>
        </pc:picChg>
      </pc:sldChg>
      <pc:sldChg chg="addSp delSp modSp new mod ord setBg">
        <pc:chgData name="Kim Dearing" userId="5f5c3c6f9192f48a" providerId="LiveId" clId="{BFE78E90-D3AF-4448-8366-D35DBACB7457}" dt="2022-05-03T11:41:20.708" v="5585" actId="26606"/>
        <pc:sldMkLst>
          <pc:docMk/>
          <pc:sldMk cId="541273660" sldId="294"/>
        </pc:sldMkLst>
        <pc:spChg chg="mod">
          <ac:chgData name="Kim Dearing" userId="5f5c3c6f9192f48a" providerId="LiveId" clId="{BFE78E90-D3AF-4448-8366-D35DBACB7457}" dt="2022-05-03T11:41:20.708" v="5585" actId="26606"/>
          <ac:spMkLst>
            <pc:docMk/>
            <pc:sldMk cId="541273660" sldId="294"/>
            <ac:spMk id="2" creationId="{5403B6A5-254F-F57F-0989-8BAC742DFE9F}"/>
          </ac:spMkLst>
        </pc:spChg>
        <pc:spChg chg="add del mod">
          <ac:chgData name="Kim Dearing" userId="5f5c3c6f9192f48a" providerId="LiveId" clId="{BFE78E90-D3AF-4448-8366-D35DBACB7457}" dt="2022-05-03T11:36:39.432" v="5549" actId="26606"/>
          <ac:spMkLst>
            <pc:docMk/>
            <pc:sldMk cId="541273660" sldId="294"/>
            <ac:spMk id="3" creationId="{4DF5080C-0F22-E592-D19E-BCCFA8E66343}"/>
          </ac:spMkLst>
        </pc:spChg>
        <pc:spChg chg="add del">
          <ac:chgData name="Kim Dearing" userId="5f5c3c6f9192f48a" providerId="LiveId" clId="{BFE78E90-D3AF-4448-8366-D35DBACB7457}" dt="2022-05-03T11:41:20.708" v="5585" actId="26606"/>
          <ac:spMkLst>
            <pc:docMk/>
            <pc:sldMk cId="541273660" sldId="294"/>
            <ac:spMk id="8" creationId="{100EDD19-6802-4EC3-95CE-CFFAB042CFD6}"/>
          </ac:spMkLst>
        </pc:spChg>
        <pc:spChg chg="add del">
          <ac:chgData name="Kim Dearing" userId="5f5c3c6f9192f48a" providerId="LiveId" clId="{BFE78E90-D3AF-4448-8366-D35DBACB7457}" dt="2022-05-03T11:36:39.420" v="5548" actId="26606"/>
          <ac:spMkLst>
            <pc:docMk/>
            <pc:sldMk cId="541273660" sldId="294"/>
            <ac:spMk id="9" creationId="{BACC6370-2D7E-4714-9D71-7542949D7D5D}"/>
          </ac:spMkLst>
        </pc:spChg>
        <pc:spChg chg="add del">
          <ac:chgData name="Kim Dearing" userId="5f5c3c6f9192f48a" providerId="LiveId" clId="{BFE78E90-D3AF-4448-8366-D35DBACB7457}" dt="2022-05-03T11:41:20.708" v="5585" actId="26606"/>
          <ac:spMkLst>
            <pc:docMk/>
            <pc:sldMk cId="541273660" sldId="294"/>
            <ac:spMk id="10" creationId="{DB17E863-922E-4C26-BD64-E8FD41D28661}"/>
          </ac:spMkLst>
        </pc:spChg>
        <pc:spChg chg="add del">
          <ac:chgData name="Kim Dearing" userId="5f5c3c6f9192f48a" providerId="LiveId" clId="{BFE78E90-D3AF-4448-8366-D35DBACB7457}" dt="2022-05-03T11:36:39.420" v="5548" actId="26606"/>
          <ac:spMkLst>
            <pc:docMk/>
            <pc:sldMk cId="541273660" sldId="294"/>
            <ac:spMk id="11" creationId="{F68B3F68-107C-434F-AA38-110D5EA91B85}"/>
          </ac:spMkLst>
        </pc:spChg>
        <pc:spChg chg="add del">
          <ac:chgData name="Kim Dearing" userId="5f5c3c6f9192f48a" providerId="LiveId" clId="{BFE78E90-D3AF-4448-8366-D35DBACB7457}" dt="2022-05-03T11:36:39.420" v="5548" actId="26606"/>
          <ac:spMkLst>
            <pc:docMk/>
            <pc:sldMk cId="541273660" sldId="294"/>
            <ac:spMk id="13" creationId="{AAD0DBB9-1A4B-4391-81D4-CB19F9AB918A}"/>
          </ac:spMkLst>
        </pc:spChg>
        <pc:spChg chg="add del">
          <ac:chgData name="Kim Dearing" userId="5f5c3c6f9192f48a" providerId="LiveId" clId="{BFE78E90-D3AF-4448-8366-D35DBACB7457}" dt="2022-05-03T11:36:39.420" v="5548" actId="26606"/>
          <ac:spMkLst>
            <pc:docMk/>
            <pc:sldMk cId="541273660" sldId="294"/>
            <ac:spMk id="15" creationId="{063BBA22-50EA-4C4D-BE05-F1CE4E63AA56}"/>
          </ac:spMkLst>
        </pc:spChg>
        <pc:spChg chg="add del mod">
          <ac:chgData name="Kim Dearing" userId="5f5c3c6f9192f48a" providerId="LiveId" clId="{BFE78E90-D3AF-4448-8366-D35DBACB7457}" dt="2022-05-03T11:41:20.708" v="5585" actId="26606"/>
          <ac:spMkLst>
            <pc:docMk/>
            <pc:sldMk cId="541273660" sldId="294"/>
            <ac:spMk id="17" creationId="{4DF5080C-0F22-E592-D19E-BCCFA8E66343}"/>
          </ac:spMkLst>
        </pc:spChg>
        <pc:spChg chg="add">
          <ac:chgData name="Kim Dearing" userId="5f5c3c6f9192f48a" providerId="LiveId" clId="{BFE78E90-D3AF-4448-8366-D35DBACB7457}" dt="2022-05-03T11:41:20.708" v="5585" actId="26606"/>
          <ac:spMkLst>
            <pc:docMk/>
            <pc:sldMk cId="541273660" sldId="294"/>
            <ac:spMk id="21" creationId="{39F23E05-E5C5-497C-A842-7BD21B207609}"/>
          </ac:spMkLst>
        </pc:spChg>
        <pc:spChg chg="add del">
          <ac:chgData name="Kim Dearing" userId="5f5c3c6f9192f48a" providerId="LiveId" clId="{BFE78E90-D3AF-4448-8366-D35DBACB7457}" dt="2022-05-03T11:41:16.111" v="5584" actId="26606"/>
          <ac:spMkLst>
            <pc:docMk/>
            <pc:sldMk cId="541273660" sldId="294"/>
            <ac:spMk id="24" creationId="{D1D34770-47A8-402C-AF23-2B653F2D88C1}"/>
          </ac:spMkLst>
        </pc:spChg>
        <pc:graphicFrameChg chg="add del">
          <ac:chgData name="Kim Dearing" userId="5f5c3c6f9192f48a" providerId="LiveId" clId="{BFE78E90-D3AF-4448-8366-D35DBACB7457}" dt="2022-05-03T11:36:39.420" v="5548" actId="26606"/>
          <ac:graphicFrameMkLst>
            <pc:docMk/>
            <pc:sldMk cId="541273660" sldId="294"/>
            <ac:graphicFrameMk id="5" creationId="{29461C2C-AE47-1684-0859-223F5C06428F}"/>
          </ac:graphicFrameMkLst>
        </pc:graphicFrameChg>
        <pc:graphicFrameChg chg="add del">
          <ac:chgData name="Kim Dearing" userId="5f5c3c6f9192f48a" providerId="LiveId" clId="{BFE78E90-D3AF-4448-8366-D35DBACB7457}" dt="2022-05-03T11:41:16.111" v="5584" actId="26606"/>
          <ac:graphicFrameMkLst>
            <pc:docMk/>
            <pc:sldMk cId="541273660" sldId="294"/>
            <ac:graphicFrameMk id="19" creationId="{BEE0E259-F529-0FCE-CFD2-8B7B00E7A2F0}"/>
          </ac:graphicFrameMkLst>
        </pc:graphicFrameChg>
        <pc:graphicFrameChg chg="add">
          <ac:chgData name="Kim Dearing" userId="5f5c3c6f9192f48a" providerId="LiveId" clId="{BFE78E90-D3AF-4448-8366-D35DBACB7457}" dt="2022-05-03T11:41:20.708" v="5585" actId="26606"/>
          <ac:graphicFrameMkLst>
            <pc:docMk/>
            <pc:sldMk cId="541273660" sldId="294"/>
            <ac:graphicFrameMk id="23" creationId="{0A774E55-44A0-892F-A06D-2C153759DDC1}"/>
          </ac:graphicFrameMkLst>
        </pc:graphicFrameChg>
        <pc:picChg chg="add del">
          <ac:chgData name="Kim Dearing" userId="5f5c3c6f9192f48a" providerId="LiveId" clId="{BFE78E90-D3AF-4448-8366-D35DBACB7457}" dt="2022-05-03T11:41:16.111" v="5584" actId="26606"/>
          <ac:picMkLst>
            <pc:docMk/>
            <pc:sldMk cId="541273660" sldId="294"/>
            <ac:picMk id="20" creationId="{5CBE0E17-44E5-50D7-C03A-774DCBEAC676}"/>
          </ac:picMkLst>
        </pc:picChg>
        <pc:picChg chg="add">
          <ac:chgData name="Kim Dearing" userId="5f5c3c6f9192f48a" providerId="LiveId" clId="{BFE78E90-D3AF-4448-8366-D35DBACB7457}" dt="2022-05-03T11:41:20.708" v="5585" actId="26606"/>
          <ac:picMkLst>
            <pc:docMk/>
            <pc:sldMk cId="541273660" sldId="294"/>
            <ac:picMk id="22" creationId="{1A66EDBF-5800-8125-6655-B61C53DF2A23}"/>
          </ac:picMkLst>
        </pc:picChg>
      </pc:sldChg>
      <pc:sldChg chg="addSp modSp new mod setBg">
        <pc:chgData name="Kim Dearing" userId="5f5c3c6f9192f48a" providerId="LiveId" clId="{BFE78E90-D3AF-4448-8366-D35DBACB7457}" dt="2022-05-03T11:37:20.224" v="5554" actId="26606"/>
        <pc:sldMkLst>
          <pc:docMk/>
          <pc:sldMk cId="1617251377" sldId="295"/>
        </pc:sldMkLst>
        <pc:spChg chg="mod">
          <ac:chgData name="Kim Dearing" userId="5f5c3c6f9192f48a" providerId="LiveId" clId="{BFE78E90-D3AF-4448-8366-D35DBACB7457}" dt="2022-05-03T11:37:20.224" v="5554" actId="26606"/>
          <ac:spMkLst>
            <pc:docMk/>
            <pc:sldMk cId="1617251377" sldId="295"/>
            <ac:spMk id="2" creationId="{D88E0433-6831-9DDE-04B8-6EC66BCFAAB2}"/>
          </ac:spMkLst>
        </pc:spChg>
        <pc:spChg chg="mod">
          <ac:chgData name="Kim Dearing" userId="5f5c3c6f9192f48a" providerId="LiveId" clId="{BFE78E90-D3AF-4448-8366-D35DBACB7457}" dt="2022-05-03T11:37:20.224" v="5554" actId="26606"/>
          <ac:spMkLst>
            <pc:docMk/>
            <pc:sldMk cId="1617251377" sldId="295"/>
            <ac:spMk id="3" creationId="{9470FFF9-CFF3-11C2-E1CD-E2D3055AD90D}"/>
          </ac:spMkLst>
        </pc:spChg>
        <pc:spChg chg="add">
          <ac:chgData name="Kim Dearing" userId="5f5c3c6f9192f48a" providerId="LiveId" clId="{BFE78E90-D3AF-4448-8366-D35DBACB7457}" dt="2022-05-03T11:37:20.224" v="5554" actId="26606"/>
          <ac:spMkLst>
            <pc:docMk/>
            <pc:sldMk cId="1617251377" sldId="295"/>
            <ac:spMk id="9" creationId="{2C61293E-6EBE-43EF-A52C-9BEBFD7679D4}"/>
          </ac:spMkLst>
        </pc:spChg>
        <pc:spChg chg="add">
          <ac:chgData name="Kim Dearing" userId="5f5c3c6f9192f48a" providerId="LiveId" clId="{BFE78E90-D3AF-4448-8366-D35DBACB7457}" dt="2022-05-03T11:37:20.224" v="5554" actId="26606"/>
          <ac:spMkLst>
            <pc:docMk/>
            <pc:sldMk cId="1617251377" sldId="295"/>
            <ac:spMk id="11" creationId="{21540236-BFD5-4A9D-8840-4703E7F76825}"/>
          </ac:spMkLst>
        </pc:spChg>
        <pc:picChg chg="add">
          <ac:chgData name="Kim Dearing" userId="5f5c3c6f9192f48a" providerId="LiveId" clId="{BFE78E90-D3AF-4448-8366-D35DBACB7457}" dt="2022-05-03T11:37:20.224" v="5554" actId="26606"/>
          <ac:picMkLst>
            <pc:docMk/>
            <pc:sldMk cId="1617251377" sldId="295"/>
            <ac:picMk id="5" creationId="{5AD4D460-2850-6896-2D9D-4B667553CB4F}"/>
          </ac:picMkLst>
        </pc:picChg>
      </pc:sldChg>
      <pc:sldChg chg="modSp new del mod">
        <pc:chgData name="Kim Dearing" userId="5f5c3c6f9192f48a" providerId="LiveId" clId="{BFE78E90-D3AF-4448-8366-D35DBACB7457}" dt="2022-05-03T10:48:26.319" v="1395" actId="2696"/>
        <pc:sldMkLst>
          <pc:docMk/>
          <pc:sldMk cId="3912891002" sldId="295"/>
        </pc:sldMkLst>
        <pc:spChg chg="mod">
          <ac:chgData name="Kim Dearing" userId="5f5c3c6f9192f48a" providerId="LiveId" clId="{BFE78E90-D3AF-4448-8366-D35DBACB7457}" dt="2022-05-03T10:18:25.347" v="1230" actId="20577"/>
          <ac:spMkLst>
            <pc:docMk/>
            <pc:sldMk cId="3912891002" sldId="295"/>
            <ac:spMk id="2" creationId="{549459AC-0E8A-95A7-4865-A2DB891502B9}"/>
          </ac:spMkLst>
        </pc:spChg>
        <pc:spChg chg="mod">
          <ac:chgData name="Kim Dearing" userId="5f5c3c6f9192f48a" providerId="LiveId" clId="{BFE78E90-D3AF-4448-8366-D35DBACB7457}" dt="2022-05-03T10:47:12.338" v="1394" actId="20577"/>
          <ac:spMkLst>
            <pc:docMk/>
            <pc:sldMk cId="3912891002" sldId="295"/>
            <ac:spMk id="3" creationId="{8D8B0A28-4F20-8D50-8873-134C9457BAF1}"/>
          </ac:spMkLst>
        </pc:spChg>
      </pc:sldChg>
      <pc:sldChg chg="addSp modSp new mod setBg">
        <pc:chgData name="Kim Dearing" userId="5f5c3c6f9192f48a" providerId="LiveId" clId="{BFE78E90-D3AF-4448-8366-D35DBACB7457}" dt="2022-05-03T11:37:26.967" v="5555" actId="26606"/>
        <pc:sldMkLst>
          <pc:docMk/>
          <pc:sldMk cId="1945207204" sldId="296"/>
        </pc:sldMkLst>
        <pc:spChg chg="mod">
          <ac:chgData name="Kim Dearing" userId="5f5c3c6f9192f48a" providerId="LiveId" clId="{BFE78E90-D3AF-4448-8366-D35DBACB7457}" dt="2022-05-03T11:37:26.967" v="5555" actId="26606"/>
          <ac:spMkLst>
            <pc:docMk/>
            <pc:sldMk cId="1945207204" sldId="296"/>
            <ac:spMk id="2" creationId="{BF60A175-0C62-1335-603C-3513F554475E}"/>
          </ac:spMkLst>
        </pc:spChg>
        <pc:spChg chg="mod">
          <ac:chgData name="Kim Dearing" userId="5f5c3c6f9192f48a" providerId="LiveId" clId="{BFE78E90-D3AF-4448-8366-D35DBACB7457}" dt="2022-05-03T11:37:26.967" v="5555" actId="26606"/>
          <ac:spMkLst>
            <pc:docMk/>
            <pc:sldMk cId="1945207204" sldId="296"/>
            <ac:spMk id="3" creationId="{B0321C0D-8BCB-09DB-0A60-D62A2AADE5FA}"/>
          </ac:spMkLst>
        </pc:spChg>
        <pc:spChg chg="add">
          <ac:chgData name="Kim Dearing" userId="5f5c3c6f9192f48a" providerId="LiveId" clId="{BFE78E90-D3AF-4448-8366-D35DBACB7457}" dt="2022-05-03T11:37:26.967" v="5555" actId="26606"/>
          <ac:spMkLst>
            <pc:docMk/>
            <pc:sldMk cId="1945207204" sldId="296"/>
            <ac:spMk id="8" creationId="{777A147A-9ED8-46B4-8660-1B3C2AA880B5}"/>
          </ac:spMkLst>
        </pc:spChg>
        <pc:spChg chg="add">
          <ac:chgData name="Kim Dearing" userId="5f5c3c6f9192f48a" providerId="LiveId" clId="{BFE78E90-D3AF-4448-8366-D35DBACB7457}" dt="2022-05-03T11:37:26.967" v="5555" actId="26606"/>
          <ac:spMkLst>
            <pc:docMk/>
            <pc:sldMk cId="1945207204" sldId="296"/>
            <ac:spMk id="10" creationId="{5D6C15A0-C087-4593-8414-2B4EC1CDC3DE}"/>
          </ac:spMkLst>
        </pc:spChg>
      </pc:sldChg>
      <pc:sldChg chg="addSp delSp modSp new mod setBg">
        <pc:chgData name="Kim Dearing" userId="5f5c3c6f9192f48a" providerId="LiveId" clId="{BFE78E90-D3AF-4448-8366-D35DBACB7457}" dt="2022-05-03T11:41:58.748" v="5586" actId="26606"/>
        <pc:sldMkLst>
          <pc:docMk/>
          <pc:sldMk cId="2006123536" sldId="297"/>
        </pc:sldMkLst>
        <pc:spChg chg="mod">
          <ac:chgData name="Kim Dearing" userId="5f5c3c6f9192f48a" providerId="LiveId" clId="{BFE78E90-D3AF-4448-8366-D35DBACB7457}" dt="2022-05-03T11:41:58.748" v="5586" actId="26606"/>
          <ac:spMkLst>
            <pc:docMk/>
            <pc:sldMk cId="2006123536" sldId="297"/>
            <ac:spMk id="2" creationId="{D53A0A99-9250-AA98-A64B-8619C99E86AA}"/>
          </ac:spMkLst>
        </pc:spChg>
        <pc:spChg chg="mod">
          <ac:chgData name="Kim Dearing" userId="5f5c3c6f9192f48a" providerId="LiveId" clId="{BFE78E90-D3AF-4448-8366-D35DBACB7457}" dt="2022-05-03T11:41:58.748" v="5586" actId="26606"/>
          <ac:spMkLst>
            <pc:docMk/>
            <pc:sldMk cId="2006123536" sldId="297"/>
            <ac:spMk id="3" creationId="{EC330CDB-FA15-3DF5-1965-F27C11A9023D}"/>
          </ac:spMkLst>
        </pc:spChg>
        <pc:spChg chg="add del">
          <ac:chgData name="Kim Dearing" userId="5f5c3c6f9192f48a" providerId="LiveId" clId="{BFE78E90-D3AF-4448-8366-D35DBACB7457}" dt="2022-05-03T11:41:58.748" v="5586" actId="26606"/>
          <ac:spMkLst>
            <pc:docMk/>
            <pc:sldMk cId="2006123536" sldId="297"/>
            <ac:spMk id="8" creationId="{777A147A-9ED8-46B4-8660-1B3C2AA880B5}"/>
          </ac:spMkLst>
        </pc:spChg>
        <pc:spChg chg="add del">
          <ac:chgData name="Kim Dearing" userId="5f5c3c6f9192f48a" providerId="LiveId" clId="{BFE78E90-D3AF-4448-8366-D35DBACB7457}" dt="2022-05-03T11:41:58.748" v="5586" actId="26606"/>
          <ac:spMkLst>
            <pc:docMk/>
            <pc:sldMk cId="2006123536" sldId="297"/>
            <ac:spMk id="10" creationId="{5D6C15A0-C087-4593-8414-2B4EC1CDC3DE}"/>
          </ac:spMkLst>
        </pc:spChg>
        <pc:spChg chg="add">
          <ac:chgData name="Kim Dearing" userId="5f5c3c6f9192f48a" providerId="LiveId" clId="{BFE78E90-D3AF-4448-8366-D35DBACB7457}" dt="2022-05-03T11:41:58.748" v="5586" actId="26606"/>
          <ac:spMkLst>
            <pc:docMk/>
            <pc:sldMk cId="2006123536" sldId="297"/>
            <ac:spMk id="16" creationId="{04812C46-200A-4DEB-A05E-3ED6C68C2387}"/>
          </ac:spMkLst>
        </pc:spChg>
        <pc:spChg chg="add">
          <ac:chgData name="Kim Dearing" userId="5f5c3c6f9192f48a" providerId="LiveId" clId="{BFE78E90-D3AF-4448-8366-D35DBACB7457}" dt="2022-05-03T11:41:58.748" v="5586" actId="26606"/>
          <ac:spMkLst>
            <pc:docMk/>
            <pc:sldMk cId="2006123536" sldId="297"/>
            <ac:spMk id="18" creationId="{D1EA859B-E555-4109-94F3-6700E046E008}"/>
          </ac:spMkLst>
        </pc:spChg>
        <pc:picChg chg="add">
          <ac:chgData name="Kim Dearing" userId="5f5c3c6f9192f48a" providerId="LiveId" clId="{BFE78E90-D3AF-4448-8366-D35DBACB7457}" dt="2022-05-03T11:41:58.748" v="5586" actId="26606"/>
          <ac:picMkLst>
            <pc:docMk/>
            <pc:sldMk cId="2006123536" sldId="297"/>
            <ac:picMk id="12" creationId="{5DC4C817-4D57-4120-8566-D460BC532E29}"/>
          </ac:picMkLst>
        </pc:picChg>
      </pc:sldChg>
      <pc:sldChg chg="addSp modSp new mod setBg">
        <pc:chgData name="Kim Dearing" userId="5f5c3c6f9192f48a" providerId="LiveId" clId="{BFE78E90-D3AF-4448-8366-D35DBACB7457}" dt="2022-05-03T11:37:40.768" v="5557" actId="26606"/>
        <pc:sldMkLst>
          <pc:docMk/>
          <pc:sldMk cId="672446167" sldId="298"/>
        </pc:sldMkLst>
        <pc:spChg chg="mod">
          <ac:chgData name="Kim Dearing" userId="5f5c3c6f9192f48a" providerId="LiveId" clId="{BFE78E90-D3AF-4448-8366-D35DBACB7457}" dt="2022-05-03T11:37:40.768" v="5557" actId="26606"/>
          <ac:spMkLst>
            <pc:docMk/>
            <pc:sldMk cId="672446167" sldId="298"/>
            <ac:spMk id="2" creationId="{F723D691-BDB8-5512-BD6F-EDA68E0D8F3D}"/>
          </ac:spMkLst>
        </pc:spChg>
        <pc:spChg chg="mod">
          <ac:chgData name="Kim Dearing" userId="5f5c3c6f9192f48a" providerId="LiveId" clId="{BFE78E90-D3AF-4448-8366-D35DBACB7457}" dt="2022-05-03T11:37:40.768" v="5557" actId="26606"/>
          <ac:spMkLst>
            <pc:docMk/>
            <pc:sldMk cId="672446167" sldId="298"/>
            <ac:spMk id="3" creationId="{0ABBF1A0-2AFC-C867-17EF-8D6E67A0C9FD}"/>
          </ac:spMkLst>
        </pc:spChg>
        <pc:spChg chg="add">
          <ac:chgData name="Kim Dearing" userId="5f5c3c6f9192f48a" providerId="LiveId" clId="{BFE78E90-D3AF-4448-8366-D35DBACB7457}" dt="2022-05-03T11:37:40.768" v="5557" actId="26606"/>
          <ac:spMkLst>
            <pc:docMk/>
            <pc:sldMk cId="672446167" sldId="298"/>
            <ac:spMk id="8" creationId="{777A147A-9ED8-46B4-8660-1B3C2AA880B5}"/>
          </ac:spMkLst>
        </pc:spChg>
        <pc:spChg chg="add">
          <ac:chgData name="Kim Dearing" userId="5f5c3c6f9192f48a" providerId="LiveId" clId="{BFE78E90-D3AF-4448-8366-D35DBACB7457}" dt="2022-05-03T11:37:40.768" v="5557" actId="26606"/>
          <ac:spMkLst>
            <pc:docMk/>
            <pc:sldMk cId="672446167" sldId="298"/>
            <ac:spMk id="10" creationId="{5D6C15A0-C087-4593-8414-2B4EC1CDC3DE}"/>
          </ac:spMkLst>
        </pc:spChg>
      </pc:sldChg>
      <pc:sldChg chg="addSp delSp modSp new mod setBg">
        <pc:chgData name="Kim Dearing" userId="5f5c3c6f9192f48a" providerId="LiveId" clId="{BFE78E90-D3AF-4448-8366-D35DBACB7457}" dt="2022-05-03T11:37:49.294" v="5560" actId="26606"/>
        <pc:sldMkLst>
          <pc:docMk/>
          <pc:sldMk cId="666217264" sldId="299"/>
        </pc:sldMkLst>
        <pc:spChg chg="mod">
          <ac:chgData name="Kim Dearing" userId="5f5c3c6f9192f48a" providerId="LiveId" clId="{BFE78E90-D3AF-4448-8366-D35DBACB7457}" dt="2022-05-03T11:37:49.294" v="5560" actId="26606"/>
          <ac:spMkLst>
            <pc:docMk/>
            <pc:sldMk cId="666217264" sldId="299"/>
            <ac:spMk id="2" creationId="{FE2C53DF-E33D-CBBF-3FD5-9B87EEE4D75B}"/>
          </ac:spMkLst>
        </pc:spChg>
        <pc:spChg chg="del mod">
          <ac:chgData name="Kim Dearing" userId="5f5c3c6f9192f48a" providerId="LiveId" clId="{BFE78E90-D3AF-4448-8366-D35DBACB7457}" dt="2022-05-03T11:37:49.294" v="5560" actId="26606"/>
          <ac:spMkLst>
            <pc:docMk/>
            <pc:sldMk cId="666217264" sldId="299"/>
            <ac:spMk id="3" creationId="{9EEB6B76-538A-7117-0540-E68425BB78DE}"/>
          </ac:spMkLst>
        </pc:spChg>
        <pc:spChg chg="add del">
          <ac:chgData name="Kim Dearing" userId="5f5c3c6f9192f48a" providerId="LiveId" clId="{BFE78E90-D3AF-4448-8366-D35DBACB7457}" dt="2022-05-03T11:37:49.253" v="5559" actId="26606"/>
          <ac:spMkLst>
            <pc:docMk/>
            <pc:sldMk cId="666217264" sldId="299"/>
            <ac:spMk id="8" creationId="{777A147A-9ED8-46B4-8660-1B3C2AA880B5}"/>
          </ac:spMkLst>
        </pc:spChg>
        <pc:spChg chg="add">
          <ac:chgData name="Kim Dearing" userId="5f5c3c6f9192f48a" providerId="LiveId" clId="{BFE78E90-D3AF-4448-8366-D35DBACB7457}" dt="2022-05-03T11:37:49.294" v="5560" actId="26606"/>
          <ac:spMkLst>
            <pc:docMk/>
            <pc:sldMk cId="666217264" sldId="299"/>
            <ac:spMk id="9" creationId="{2E442304-DDBD-4F7B-8017-36BCC863FB40}"/>
          </ac:spMkLst>
        </pc:spChg>
        <pc:spChg chg="add del">
          <ac:chgData name="Kim Dearing" userId="5f5c3c6f9192f48a" providerId="LiveId" clId="{BFE78E90-D3AF-4448-8366-D35DBACB7457}" dt="2022-05-03T11:37:49.253" v="5559" actId="26606"/>
          <ac:spMkLst>
            <pc:docMk/>
            <pc:sldMk cId="666217264" sldId="299"/>
            <ac:spMk id="10" creationId="{5D6C15A0-C087-4593-8414-2B4EC1CDC3DE}"/>
          </ac:spMkLst>
        </pc:spChg>
        <pc:spChg chg="add">
          <ac:chgData name="Kim Dearing" userId="5f5c3c6f9192f48a" providerId="LiveId" clId="{BFE78E90-D3AF-4448-8366-D35DBACB7457}" dt="2022-05-03T11:37:49.294" v="5560" actId="26606"/>
          <ac:spMkLst>
            <pc:docMk/>
            <pc:sldMk cId="666217264" sldId="299"/>
            <ac:spMk id="11" creationId="{5E107275-3853-46FD-A241-DE4355A42675}"/>
          </ac:spMkLst>
        </pc:spChg>
        <pc:graphicFrameChg chg="add">
          <ac:chgData name="Kim Dearing" userId="5f5c3c6f9192f48a" providerId="LiveId" clId="{BFE78E90-D3AF-4448-8366-D35DBACB7457}" dt="2022-05-03T11:37:49.294" v="5560" actId="26606"/>
          <ac:graphicFrameMkLst>
            <pc:docMk/>
            <pc:sldMk cId="666217264" sldId="299"/>
            <ac:graphicFrameMk id="5" creationId="{79B10D1B-0EB6-B56D-354A-0B942A0B60CF}"/>
          </ac:graphicFrameMkLst>
        </pc:graphicFrameChg>
      </pc:sldChg>
      <pc:sldChg chg="addSp delSp modSp new mod setBg">
        <pc:chgData name="Kim Dearing" userId="5f5c3c6f9192f48a" providerId="LiveId" clId="{BFE78E90-D3AF-4448-8366-D35DBACB7457}" dt="2022-05-03T11:43:00.778" v="5596" actId="20577"/>
        <pc:sldMkLst>
          <pc:docMk/>
          <pc:sldMk cId="243137097" sldId="300"/>
        </pc:sldMkLst>
        <pc:spChg chg="mod">
          <ac:chgData name="Kim Dearing" userId="5f5c3c6f9192f48a" providerId="LiveId" clId="{BFE78E90-D3AF-4448-8366-D35DBACB7457}" dt="2022-05-03T11:37:57.568" v="5565" actId="26606"/>
          <ac:spMkLst>
            <pc:docMk/>
            <pc:sldMk cId="243137097" sldId="300"/>
            <ac:spMk id="2" creationId="{FD1B4B74-BD65-9DD5-97F6-5657492643A5}"/>
          </ac:spMkLst>
        </pc:spChg>
        <pc:spChg chg="add del mod">
          <ac:chgData name="Kim Dearing" userId="5f5c3c6f9192f48a" providerId="LiveId" clId="{BFE78E90-D3AF-4448-8366-D35DBACB7457}" dt="2022-05-03T11:37:57.568" v="5565" actId="26606"/>
          <ac:spMkLst>
            <pc:docMk/>
            <pc:sldMk cId="243137097" sldId="300"/>
            <ac:spMk id="3" creationId="{0F835B2C-9D3F-5A6C-D975-AB2C43D41530}"/>
          </ac:spMkLst>
        </pc:spChg>
        <pc:spChg chg="add del">
          <ac:chgData name="Kim Dearing" userId="5f5c3c6f9192f48a" providerId="LiveId" clId="{BFE78E90-D3AF-4448-8366-D35DBACB7457}" dt="2022-05-03T11:37:55.232" v="5562" actId="26606"/>
          <ac:spMkLst>
            <pc:docMk/>
            <pc:sldMk cId="243137097" sldId="300"/>
            <ac:spMk id="8" creationId="{777A147A-9ED8-46B4-8660-1B3C2AA880B5}"/>
          </ac:spMkLst>
        </pc:spChg>
        <pc:spChg chg="add del">
          <ac:chgData name="Kim Dearing" userId="5f5c3c6f9192f48a" providerId="LiveId" clId="{BFE78E90-D3AF-4448-8366-D35DBACB7457}" dt="2022-05-03T11:37:57.556" v="5564" actId="26606"/>
          <ac:spMkLst>
            <pc:docMk/>
            <pc:sldMk cId="243137097" sldId="300"/>
            <ac:spMk id="9" creationId="{2E442304-DDBD-4F7B-8017-36BCC863FB40}"/>
          </ac:spMkLst>
        </pc:spChg>
        <pc:spChg chg="add del">
          <ac:chgData name="Kim Dearing" userId="5f5c3c6f9192f48a" providerId="LiveId" clId="{BFE78E90-D3AF-4448-8366-D35DBACB7457}" dt="2022-05-03T11:37:55.232" v="5562" actId="26606"/>
          <ac:spMkLst>
            <pc:docMk/>
            <pc:sldMk cId="243137097" sldId="300"/>
            <ac:spMk id="10" creationId="{5D6C15A0-C087-4593-8414-2B4EC1CDC3DE}"/>
          </ac:spMkLst>
        </pc:spChg>
        <pc:spChg chg="add del">
          <ac:chgData name="Kim Dearing" userId="5f5c3c6f9192f48a" providerId="LiveId" clId="{BFE78E90-D3AF-4448-8366-D35DBACB7457}" dt="2022-05-03T11:37:57.556" v="5564" actId="26606"/>
          <ac:spMkLst>
            <pc:docMk/>
            <pc:sldMk cId="243137097" sldId="300"/>
            <ac:spMk id="11" creationId="{5E107275-3853-46FD-A241-DE4355A42675}"/>
          </ac:spMkLst>
        </pc:spChg>
        <pc:spChg chg="add">
          <ac:chgData name="Kim Dearing" userId="5f5c3c6f9192f48a" providerId="LiveId" clId="{BFE78E90-D3AF-4448-8366-D35DBACB7457}" dt="2022-05-03T11:37:57.568" v="5565" actId="26606"/>
          <ac:spMkLst>
            <pc:docMk/>
            <pc:sldMk cId="243137097" sldId="300"/>
            <ac:spMk id="13" creationId="{777A147A-9ED8-46B4-8660-1B3C2AA880B5}"/>
          </ac:spMkLst>
        </pc:spChg>
        <pc:spChg chg="add">
          <ac:chgData name="Kim Dearing" userId="5f5c3c6f9192f48a" providerId="LiveId" clId="{BFE78E90-D3AF-4448-8366-D35DBACB7457}" dt="2022-05-03T11:37:57.568" v="5565" actId="26606"/>
          <ac:spMkLst>
            <pc:docMk/>
            <pc:sldMk cId="243137097" sldId="300"/>
            <ac:spMk id="14" creationId="{5D6C15A0-C087-4593-8414-2B4EC1CDC3DE}"/>
          </ac:spMkLst>
        </pc:spChg>
        <pc:spChg chg="add mod">
          <ac:chgData name="Kim Dearing" userId="5f5c3c6f9192f48a" providerId="LiveId" clId="{BFE78E90-D3AF-4448-8366-D35DBACB7457}" dt="2022-05-03T11:43:00.778" v="5596" actId="20577"/>
          <ac:spMkLst>
            <pc:docMk/>
            <pc:sldMk cId="243137097" sldId="300"/>
            <ac:spMk id="15" creationId="{0F835B2C-9D3F-5A6C-D975-AB2C43D41530}"/>
          </ac:spMkLst>
        </pc:spChg>
        <pc:graphicFrameChg chg="add del">
          <ac:chgData name="Kim Dearing" userId="5f5c3c6f9192f48a" providerId="LiveId" clId="{BFE78E90-D3AF-4448-8366-D35DBACB7457}" dt="2022-05-03T11:37:57.556" v="5564" actId="26606"/>
          <ac:graphicFrameMkLst>
            <pc:docMk/>
            <pc:sldMk cId="243137097" sldId="300"/>
            <ac:graphicFrameMk id="5" creationId="{AF5F7FE0-10FC-B0A2-A32F-4C2C9D52C638}"/>
          </ac:graphicFrameMkLst>
        </pc:graphicFrameChg>
      </pc:sldChg>
      <pc:sldChg chg="addSp modSp new mod setBg">
        <pc:chgData name="Kim Dearing" userId="5f5c3c6f9192f48a" providerId="LiveId" clId="{BFE78E90-D3AF-4448-8366-D35DBACB7457}" dt="2022-05-03T11:43:17.607" v="5597" actId="20577"/>
        <pc:sldMkLst>
          <pc:docMk/>
          <pc:sldMk cId="2392535465" sldId="301"/>
        </pc:sldMkLst>
        <pc:spChg chg="mod">
          <ac:chgData name="Kim Dearing" userId="5f5c3c6f9192f48a" providerId="LiveId" clId="{BFE78E90-D3AF-4448-8366-D35DBACB7457}" dt="2022-05-03T11:38:10.455" v="5566" actId="26606"/>
          <ac:spMkLst>
            <pc:docMk/>
            <pc:sldMk cId="2392535465" sldId="301"/>
            <ac:spMk id="2" creationId="{679A2CB8-D7A6-2C15-890D-52CC4F7B16E6}"/>
          </ac:spMkLst>
        </pc:spChg>
        <pc:spChg chg="mod">
          <ac:chgData name="Kim Dearing" userId="5f5c3c6f9192f48a" providerId="LiveId" clId="{BFE78E90-D3AF-4448-8366-D35DBACB7457}" dt="2022-05-03T11:43:17.607" v="5597" actId="20577"/>
          <ac:spMkLst>
            <pc:docMk/>
            <pc:sldMk cId="2392535465" sldId="301"/>
            <ac:spMk id="3" creationId="{EE84E9BD-032A-3EEC-9320-FE24B888369C}"/>
          </ac:spMkLst>
        </pc:spChg>
        <pc:spChg chg="add">
          <ac:chgData name="Kim Dearing" userId="5f5c3c6f9192f48a" providerId="LiveId" clId="{BFE78E90-D3AF-4448-8366-D35DBACB7457}" dt="2022-05-03T11:38:10.455" v="5566" actId="26606"/>
          <ac:spMkLst>
            <pc:docMk/>
            <pc:sldMk cId="2392535465" sldId="301"/>
            <ac:spMk id="8" creationId="{100EDD19-6802-4EC3-95CE-CFFAB042CFD6}"/>
          </ac:spMkLst>
        </pc:spChg>
        <pc:spChg chg="add">
          <ac:chgData name="Kim Dearing" userId="5f5c3c6f9192f48a" providerId="LiveId" clId="{BFE78E90-D3AF-4448-8366-D35DBACB7457}" dt="2022-05-03T11:38:10.455" v="5566" actId="26606"/>
          <ac:spMkLst>
            <pc:docMk/>
            <pc:sldMk cId="2392535465" sldId="301"/>
            <ac:spMk id="10" creationId="{DB17E863-922E-4C26-BD64-E8FD41D28661}"/>
          </ac:spMkLst>
        </pc:spChg>
      </pc:sldChg>
      <pc:sldChg chg="addSp modSp new mod setBg">
        <pc:chgData name="Kim Dearing" userId="5f5c3c6f9192f48a" providerId="LiveId" clId="{BFE78E90-D3AF-4448-8366-D35DBACB7457}" dt="2022-05-03T11:43:38.070" v="5603" actId="20577"/>
        <pc:sldMkLst>
          <pc:docMk/>
          <pc:sldMk cId="2482550056" sldId="302"/>
        </pc:sldMkLst>
        <pc:spChg chg="mod">
          <ac:chgData name="Kim Dearing" userId="5f5c3c6f9192f48a" providerId="LiveId" clId="{BFE78E90-D3AF-4448-8366-D35DBACB7457}" dt="2022-05-03T11:38:30.808" v="5567" actId="26606"/>
          <ac:spMkLst>
            <pc:docMk/>
            <pc:sldMk cId="2482550056" sldId="302"/>
            <ac:spMk id="2" creationId="{16699B5E-05EA-0E81-A7E9-B2C37FDBF40E}"/>
          </ac:spMkLst>
        </pc:spChg>
        <pc:spChg chg="mod">
          <ac:chgData name="Kim Dearing" userId="5f5c3c6f9192f48a" providerId="LiveId" clId="{BFE78E90-D3AF-4448-8366-D35DBACB7457}" dt="2022-05-03T11:43:38.070" v="5603" actId="20577"/>
          <ac:spMkLst>
            <pc:docMk/>
            <pc:sldMk cId="2482550056" sldId="302"/>
            <ac:spMk id="3" creationId="{FA884ECE-987B-7792-D86C-69C1F63FBA59}"/>
          </ac:spMkLst>
        </pc:spChg>
        <pc:spChg chg="add">
          <ac:chgData name="Kim Dearing" userId="5f5c3c6f9192f48a" providerId="LiveId" clId="{BFE78E90-D3AF-4448-8366-D35DBACB7457}" dt="2022-05-03T11:38:30.808" v="5567" actId="26606"/>
          <ac:spMkLst>
            <pc:docMk/>
            <pc:sldMk cId="2482550056" sldId="302"/>
            <ac:spMk id="9" creationId="{2C61293E-6EBE-43EF-A52C-9BEBFD7679D4}"/>
          </ac:spMkLst>
        </pc:spChg>
        <pc:spChg chg="add">
          <ac:chgData name="Kim Dearing" userId="5f5c3c6f9192f48a" providerId="LiveId" clId="{BFE78E90-D3AF-4448-8366-D35DBACB7457}" dt="2022-05-03T11:38:30.808" v="5567" actId="26606"/>
          <ac:spMkLst>
            <pc:docMk/>
            <pc:sldMk cId="2482550056" sldId="302"/>
            <ac:spMk id="11" creationId="{21540236-BFD5-4A9D-8840-4703E7F76825}"/>
          </ac:spMkLst>
        </pc:spChg>
        <pc:picChg chg="add">
          <ac:chgData name="Kim Dearing" userId="5f5c3c6f9192f48a" providerId="LiveId" clId="{BFE78E90-D3AF-4448-8366-D35DBACB7457}" dt="2022-05-03T11:38:30.808" v="5567" actId="26606"/>
          <ac:picMkLst>
            <pc:docMk/>
            <pc:sldMk cId="2482550056" sldId="302"/>
            <ac:picMk id="5" creationId="{A2E27A0E-343A-69B5-460F-287784FD74B5}"/>
          </ac:picMkLst>
        </pc:picChg>
      </pc:sldChg>
      <pc:sldChg chg="addSp modSp new mod setBg">
        <pc:chgData name="Kim Dearing" userId="5f5c3c6f9192f48a" providerId="LiveId" clId="{BFE78E90-D3AF-4448-8366-D35DBACB7457}" dt="2022-05-03T11:38:43.845" v="5568" actId="26606"/>
        <pc:sldMkLst>
          <pc:docMk/>
          <pc:sldMk cId="277645404" sldId="303"/>
        </pc:sldMkLst>
        <pc:spChg chg="mod">
          <ac:chgData name="Kim Dearing" userId="5f5c3c6f9192f48a" providerId="LiveId" clId="{BFE78E90-D3AF-4448-8366-D35DBACB7457}" dt="2022-05-03T11:38:43.845" v="5568" actId="26606"/>
          <ac:spMkLst>
            <pc:docMk/>
            <pc:sldMk cId="277645404" sldId="303"/>
            <ac:spMk id="2" creationId="{FC915543-C37A-F169-3807-7EA35F37D416}"/>
          </ac:spMkLst>
        </pc:spChg>
        <pc:spChg chg="mod">
          <ac:chgData name="Kim Dearing" userId="5f5c3c6f9192f48a" providerId="LiveId" clId="{BFE78E90-D3AF-4448-8366-D35DBACB7457}" dt="2022-05-03T11:38:43.845" v="5568" actId="26606"/>
          <ac:spMkLst>
            <pc:docMk/>
            <pc:sldMk cId="277645404" sldId="303"/>
            <ac:spMk id="3" creationId="{00F4CF17-A186-F33A-B106-48E283D568EC}"/>
          </ac:spMkLst>
        </pc:spChg>
        <pc:spChg chg="add">
          <ac:chgData name="Kim Dearing" userId="5f5c3c6f9192f48a" providerId="LiveId" clId="{BFE78E90-D3AF-4448-8366-D35DBACB7457}" dt="2022-05-03T11:38:43.845" v="5568" actId="26606"/>
          <ac:spMkLst>
            <pc:docMk/>
            <pc:sldMk cId="277645404" sldId="303"/>
            <ac:spMk id="8" creationId="{777A147A-9ED8-46B4-8660-1B3C2AA880B5}"/>
          </ac:spMkLst>
        </pc:spChg>
        <pc:spChg chg="add">
          <ac:chgData name="Kim Dearing" userId="5f5c3c6f9192f48a" providerId="LiveId" clId="{BFE78E90-D3AF-4448-8366-D35DBACB7457}" dt="2022-05-03T11:38:43.845" v="5568" actId="26606"/>
          <ac:spMkLst>
            <pc:docMk/>
            <pc:sldMk cId="277645404" sldId="303"/>
            <ac:spMk id="10" creationId="{5D6C15A0-C087-4593-8414-2B4EC1CDC3DE}"/>
          </ac:spMkLst>
        </pc:spChg>
      </pc:sldChg>
      <pc:sldChg chg="addSp modSp new mod setBg">
        <pc:chgData name="Kim Dearing" userId="5f5c3c6f9192f48a" providerId="LiveId" clId="{BFE78E90-D3AF-4448-8366-D35DBACB7457}" dt="2022-05-03T11:39:08.220" v="5570" actId="26606"/>
        <pc:sldMkLst>
          <pc:docMk/>
          <pc:sldMk cId="1370791810" sldId="304"/>
        </pc:sldMkLst>
        <pc:spChg chg="mod">
          <ac:chgData name="Kim Dearing" userId="5f5c3c6f9192f48a" providerId="LiveId" clId="{BFE78E90-D3AF-4448-8366-D35DBACB7457}" dt="2022-05-03T11:39:08.220" v="5570" actId="26606"/>
          <ac:spMkLst>
            <pc:docMk/>
            <pc:sldMk cId="1370791810" sldId="304"/>
            <ac:spMk id="2" creationId="{4C2EAB54-3FBA-7E6D-EADB-2371AC99EC0A}"/>
          </ac:spMkLst>
        </pc:spChg>
        <pc:spChg chg="mod">
          <ac:chgData name="Kim Dearing" userId="5f5c3c6f9192f48a" providerId="LiveId" clId="{BFE78E90-D3AF-4448-8366-D35DBACB7457}" dt="2022-05-03T11:39:08.220" v="5570" actId="26606"/>
          <ac:spMkLst>
            <pc:docMk/>
            <pc:sldMk cId="1370791810" sldId="304"/>
            <ac:spMk id="3" creationId="{376433A7-D9A0-DFA2-AAC4-FF08C8883F07}"/>
          </ac:spMkLst>
        </pc:spChg>
        <pc:spChg chg="add">
          <ac:chgData name="Kim Dearing" userId="5f5c3c6f9192f48a" providerId="LiveId" clId="{BFE78E90-D3AF-4448-8366-D35DBACB7457}" dt="2022-05-03T11:39:08.220" v="5570" actId="26606"/>
          <ac:spMkLst>
            <pc:docMk/>
            <pc:sldMk cId="1370791810" sldId="304"/>
            <ac:spMk id="10" creationId="{7B831B6F-405A-4B47-B9BB-5CA88F285844}"/>
          </ac:spMkLst>
        </pc:spChg>
        <pc:spChg chg="add">
          <ac:chgData name="Kim Dearing" userId="5f5c3c6f9192f48a" providerId="LiveId" clId="{BFE78E90-D3AF-4448-8366-D35DBACB7457}" dt="2022-05-03T11:39:08.220" v="5570" actId="26606"/>
          <ac:spMkLst>
            <pc:docMk/>
            <pc:sldMk cId="1370791810" sldId="304"/>
            <ac:spMk id="12" creationId="{953EE71A-6488-4203-A7C4-77102FD0DCCA}"/>
          </ac:spMkLst>
        </pc:spChg>
        <pc:picChg chg="add">
          <ac:chgData name="Kim Dearing" userId="5f5c3c6f9192f48a" providerId="LiveId" clId="{BFE78E90-D3AF-4448-8366-D35DBACB7457}" dt="2022-05-03T11:39:08.220" v="5570" actId="26606"/>
          <ac:picMkLst>
            <pc:docMk/>
            <pc:sldMk cId="1370791810" sldId="304"/>
            <ac:picMk id="7" creationId="{995ACBFC-4056-C2F6-89C4-C404FCB83A42}"/>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98A369D-E352-4AD3-BBC4-4A3153B7AE59}"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4CF6BB87-837A-4F0B-8661-8723115387A7}">
      <dgm:prSet/>
      <dgm:spPr/>
      <dgm:t>
        <a:bodyPr/>
        <a:lstStyle/>
        <a:p>
          <a:r>
            <a:rPr lang="en-GB" dirty="0"/>
            <a:t>5 weeks focused on introducing qualitative research methods </a:t>
          </a:r>
          <a:endParaRPr lang="en-US" dirty="0"/>
        </a:p>
      </dgm:t>
    </dgm:pt>
    <dgm:pt modelId="{2C819416-8227-4293-A3F8-108CF4AC7AC8}" type="parTrans" cxnId="{7CD5EF2E-8BF8-404E-854B-45B3D5F6EB90}">
      <dgm:prSet/>
      <dgm:spPr/>
      <dgm:t>
        <a:bodyPr/>
        <a:lstStyle/>
        <a:p>
          <a:endParaRPr lang="en-US"/>
        </a:p>
      </dgm:t>
    </dgm:pt>
    <dgm:pt modelId="{14F34A2D-B239-4D4C-95EC-5E2717CBE5D0}" type="sibTrans" cxnId="{7CD5EF2E-8BF8-404E-854B-45B3D5F6EB90}">
      <dgm:prSet/>
      <dgm:spPr/>
      <dgm:t>
        <a:bodyPr/>
        <a:lstStyle/>
        <a:p>
          <a:endParaRPr lang="en-US"/>
        </a:p>
      </dgm:t>
    </dgm:pt>
    <dgm:pt modelId="{12F6D162-9165-4D75-9FEB-167EDB1E94CC}">
      <dgm:prSet/>
      <dgm:spPr/>
      <dgm:t>
        <a:bodyPr/>
        <a:lstStyle/>
        <a:p>
          <a:r>
            <a:rPr lang="en-GB" b="1" dirty="0"/>
            <a:t>Week 1: </a:t>
          </a:r>
          <a:r>
            <a:rPr lang="en-GB" dirty="0"/>
            <a:t>principles and approaches; standards of reliability and validity; the research process </a:t>
          </a:r>
          <a:endParaRPr lang="en-US" dirty="0"/>
        </a:p>
      </dgm:t>
    </dgm:pt>
    <dgm:pt modelId="{A8E37758-DEFA-4456-B928-40F5F8930A73}" type="parTrans" cxnId="{836B0D71-EAB4-4A1A-B27E-9E0DD8CA3D2F}">
      <dgm:prSet/>
      <dgm:spPr/>
      <dgm:t>
        <a:bodyPr/>
        <a:lstStyle/>
        <a:p>
          <a:endParaRPr lang="en-US"/>
        </a:p>
      </dgm:t>
    </dgm:pt>
    <dgm:pt modelId="{532AC0EC-B1E1-498A-8483-F7EE66564222}" type="sibTrans" cxnId="{836B0D71-EAB4-4A1A-B27E-9E0DD8CA3D2F}">
      <dgm:prSet/>
      <dgm:spPr/>
      <dgm:t>
        <a:bodyPr/>
        <a:lstStyle/>
        <a:p>
          <a:endParaRPr lang="en-US"/>
        </a:p>
      </dgm:t>
    </dgm:pt>
    <dgm:pt modelId="{D4EE746F-8640-4CC8-B9E2-02F07D32102A}">
      <dgm:prSet/>
      <dgm:spPr/>
      <dgm:t>
        <a:bodyPr/>
        <a:lstStyle/>
        <a:p>
          <a:r>
            <a:rPr lang="en-GB" b="1" dirty="0">
              <a:solidFill>
                <a:schemeClr val="tx1"/>
              </a:solidFill>
            </a:rPr>
            <a:t>Week 2: </a:t>
          </a:r>
          <a:r>
            <a:rPr lang="en-GB" b="0" dirty="0">
              <a:solidFill>
                <a:schemeClr val="tx1"/>
              </a:solidFill>
            </a:rPr>
            <a:t>research methods: case studies; interviews; focus groups; ethnography </a:t>
          </a:r>
          <a:endParaRPr lang="en-US" b="0" dirty="0">
            <a:solidFill>
              <a:schemeClr val="tx1"/>
            </a:solidFill>
          </a:endParaRPr>
        </a:p>
      </dgm:t>
    </dgm:pt>
    <dgm:pt modelId="{18056B1D-2870-4BE9-8F20-700A67E514FD}" type="parTrans" cxnId="{BD80EEB3-F58D-4433-A68F-47DD9C5AF056}">
      <dgm:prSet/>
      <dgm:spPr/>
      <dgm:t>
        <a:bodyPr/>
        <a:lstStyle/>
        <a:p>
          <a:endParaRPr lang="en-US"/>
        </a:p>
      </dgm:t>
    </dgm:pt>
    <dgm:pt modelId="{A5C3918F-1FCF-4635-948E-09FE85184A5E}" type="sibTrans" cxnId="{BD80EEB3-F58D-4433-A68F-47DD9C5AF056}">
      <dgm:prSet/>
      <dgm:spPr/>
      <dgm:t>
        <a:bodyPr/>
        <a:lstStyle/>
        <a:p>
          <a:endParaRPr lang="en-US"/>
        </a:p>
      </dgm:t>
    </dgm:pt>
    <dgm:pt modelId="{DE4FA3A9-707C-45E5-B0ED-FD9E6FEA8F54}">
      <dgm:prSet/>
      <dgm:spPr/>
      <dgm:t>
        <a:bodyPr/>
        <a:lstStyle/>
        <a:p>
          <a:r>
            <a:rPr lang="en-GB" b="1" dirty="0">
              <a:solidFill>
                <a:schemeClr val="tx1"/>
              </a:solidFill>
            </a:rPr>
            <a:t>Week 3: </a:t>
          </a:r>
          <a:r>
            <a:rPr lang="en-GB" b="0" i="0" dirty="0">
              <a:solidFill>
                <a:schemeClr val="tx1"/>
              </a:solidFill>
            </a:rPr>
            <a:t>Recap methods mixed methods and triangulation; </a:t>
          </a:r>
          <a:r>
            <a:rPr lang="en-GB" i="0" dirty="0">
              <a:solidFill>
                <a:schemeClr val="tx1"/>
              </a:solidFill>
            </a:rPr>
            <a:t>analysis and interpretation within an interpretive paradigm</a:t>
          </a:r>
          <a:endParaRPr lang="en-US" i="0" dirty="0">
            <a:solidFill>
              <a:schemeClr val="tx1"/>
            </a:solidFill>
          </a:endParaRPr>
        </a:p>
      </dgm:t>
    </dgm:pt>
    <dgm:pt modelId="{0E821CB5-45B3-4A3E-9254-67B794570715}" type="parTrans" cxnId="{72496DAA-B6B1-482E-B3FD-23B15C5B26BA}">
      <dgm:prSet/>
      <dgm:spPr/>
      <dgm:t>
        <a:bodyPr/>
        <a:lstStyle/>
        <a:p>
          <a:endParaRPr lang="en-US"/>
        </a:p>
      </dgm:t>
    </dgm:pt>
    <dgm:pt modelId="{0915EB7D-2B6F-4302-B73D-69688CDE2304}" type="sibTrans" cxnId="{72496DAA-B6B1-482E-B3FD-23B15C5B26BA}">
      <dgm:prSet/>
      <dgm:spPr/>
      <dgm:t>
        <a:bodyPr/>
        <a:lstStyle/>
        <a:p>
          <a:endParaRPr lang="en-US"/>
        </a:p>
      </dgm:t>
    </dgm:pt>
    <dgm:pt modelId="{4455C062-4A58-4E59-A74B-6D6109CF4EB4}">
      <dgm:prSet/>
      <dgm:spPr/>
      <dgm:t>
        <a:bodyPr/>
        <a:lstStyle/>
        <a:p>
          <a:r>
            <a:rPr lang="en-GB" b="1" i="1" dirty="0">
              <a:solidFill>
                <a:srgbClr val="0070C0"/>
              </a:solidFill>
            </a:rPr>
            <a:t>Week 4: </a:t>
          </a:r>
          <a:r>
            <a:rPr lang="en-GB" b="0" i="1" dirty="0">
              <a:solidFill>
                <a:srgbClr val="0070C0"/>
              </a:solidFill>
            </a:rPr>
            <a:t>s</a:t>
          </a:r>
          <a:r>
            <a:rPr lang="en-GB" i="1" dirty="0">
              <a:solidFill>
                <a:srgbClr val="0070C0"/>
              </a:solidFill>
            </a:rPr>
            <a:t>ocial and cultural context of research; ethics </a:t>
          </a:r>
          <a:endParaRPr lang="en-US" i="1" dirty="0">
            <a:solidFill>
              <a:srgbClr val="0070C0"/>
            </a:solidFill>
          </a:endParaRPr>
        </a:p>
      </dgm:t>
    </dgm:pt>
    <dgm:pt modelId="{22069692-419F-4E11-BA53-EB93F751DB49}" type="parTrans" cxnId="{D0A66331-D033-49AC-A5EA-B79CB588CE23}">
      <dgm:prSet/>
      <dgm:spPr/>
      <dgm:t>
        <a:bodyPr/>
        <a:lstStyle/>
        <a:p>
          <a:endParaRPr lang="en-US"/>
        </a:p>
      </dgm:t>
    </dgm:pt>
    <dgm:pt modelId="{349BB294-726D-460B-B144-76F69D9A5AB1}" type="sibTrans" cxnId="{D0A66331-D033-49AC-A5EA-B79CB588CE23}">
      <dgm:prSet/>
      <dgm:spPr/>
      <dgm:t>
        <a:bodyPr/>
        <a:lstStyle/>
        <a:p>
          <a:endParaRPr lang="en-US"/>
        </a:p>
      </dgm:t>
    </dgm:pt>
    <dgm:pt modelId="{EF356D76-3546-4929-A478-4C92F488FFC4}">
      <dgm:prSet/>
      <dgm:spPr/>
      <dgm:t>
        <a:bodyPr/>
        <a:lstStyle/>
        <a:p>
          <a:r>
            <a:rPr lang="en-GB" b="1"/>
            <a:t>Week 5: </a:t>
          </a:r>
          <a:r>
            <a:rPr lang="en-GB"/>
            <a:t>formulating a research question; developing a research proposal; project planning </a:t>
          </a:r>
          <a:endParaRPr lang="en-US"/>
        </a:p>
      </dgm:t>
    </dgm:pt>
    <dgm:pt modelId="{F7AE3984-9852-41B8-99C3-1AEAD1A31CA9}" type="parTrans" cxnId="{2F294793-0F3B-46A5-8B05-91E11F00F43F}">
      <dgm:prSet/>
      <dgm:spPr/>
      <dgm:t>
        <a:bodyPr/>
        <a:lstStyle/>
        <a:p>
          <a:endParaRPr lang="en-US"/>
        </a:p>
      </dgm:t>
    </dgm:pt>
    <dgm:pt modelId="{6D46512F-E830-42CA-BD94-886AD4D7B2A1}" type="sibTrans" cxnId="{2F294793-0F3B-46A5-8B05-91E11F00F43F}">
      <dgm:prSet/>
      <dgm:spPr/>
      <dgm:t>
        <a:bodyPr/>
        <a:lstStyle/>
        <a:p>
          <a:endParaRPr lang="en-US"/>
        </a:p>
      </dgm:t>
    </dgm:pt>
    <dgm:pt modelId="{2737538C-456C-4CAA-BD40-BC84DD8D93B1}" type="pres">
      <dgm:prSet presAssocID="{E98A369D-E352-4AD3-BBC4-4A3153B7AE59}" presName="vert0" presStyleCnt="0">
        <dgm:presLayoutVars>
          <dgm:dir/>
          <dgm:animOne val="branch"/>
          <dgm:animLvl val="lvl"/>
        </dgm:presLayoutVars>
      </dgm:prSet>
      <dgm:spPr/>
    </dgm:pt>
    <dgm:pt modelId="{6075CB79-CC2F-444C-9DF0-7F5E90CF5198}" type="pres">
      <dgm:prSet presAssocID="{4CF6BB87-837A-4F0B-8661-8723115387A7}" presName="thickLine" presStyleLbl="alignNode1" presStyleIdx="0" presStyleCnt="6"/>
      <dgm:spPr/>
    </dgm:pt>
    <dgm:pt modelId="{755279FE-A848-4077-A8F9-626111EF8446}" type="pres">
      <dgm:prSet presAssocID="{4CF6BB87-837A-4F0B-8661-8723115387A7}" presName="horz1" presStyleCnt="0"/>
      <dgm:spPr/>
    </dgm:pt>
    <dgm:pt modelId="{B63BA6A9-8AD5-42EA-AD43-FAB954424E0C}" type="pres">
      <dgm:prSet presAssocID="{4CF6BB87-837A-4F0B-8661-8723115387A7}" presName="tx1" presStyleLbl="revTx" presStyleIdx="0" presStyleCnt="6"/>
      <dgm:spPr/>
    </dgm:pt>
    <dgm:pt modelId="{2D0A3B7D-0442-44A4-9EA7-E43BB73F605C}" type="pres">
      <dgm:prSet presAssocID="{4CF6BB87-837A-4F0B-8661-8723115387A7}" presName="vert1" presStyleCnt="0"/>
      <dgm:spPr/>
    </dgm:pt>
    <dgm:pt modelId="{5790CB92-572D-4923-BE46-19D2386E5EE6}" type="pres">
      <dgm:prSet presAssocID="{12F6D162-9165-4D75-9FEB-167EDB1E94CC}" presName="thickLine" presStyleLbl="alignNode1" presStyleIdx="1" presStyleCnt="6"/>
      <dgm:spPr/>
    </dgm:pt>
    <dgm:pt modelId="{439F4EA3-1963-49FF-BDB6-5C887E3ACC37}" type="pres">
      <dgm:prSet presAssocID="{12F6D162-9165-4D75-9FEB-167EDB1E94CC}" presName="horz1" presStyleCnt="0"/>
      <dgm:spPr/>
    </dgm:pt>
    <dgm:pt modelId="{6CAE99C8-3F7D-415C-9D72-E783C137BF2A}" type="pres">
      <dgm:prSet presAssocID="{12F6D162-9165-4D75-9FEB-167EDB1E94CC}" presName="tx1" presStyleLbl="revTx" presStyleIdx="1" presStyleCnt="6"/>
      <dgm:spPr/>
    </dgm:pt>
    <dgm:pt modelId="{7AE0B6BA-01D0-4500-B85A-A0EC27CE6C35}" type="pres">
      <dgm:prSet presAssocID="{12F6D162-9165-4D75-9FEB-167EDB1E94CC}" presName="vert1" presStyleCnt="0"/>
      <dgm:spPr/>
    </dgm:pt>
    <dgm:pt modelId="{1CD10CBA-8A10-4A89-BD53-31CBD209DDFE}" type="pres">
      <dgm:prSet presAssocID="{D4EE746F-8640-4CC8-B9E2-02F07D32102A}" presName="thickLine" presStyleLbl="alignNode1" presStyleIdx="2" presStyleCnt="6"/>
      <dgm:spPr/>
    </dgm:pt>
    <dgm:pt modelId="{79CD6A60-5075-4ABA-BD6E-9152826FBFC6}" type="pres">
      <dgm:prSet presAssocID="{D4EE746F-8640-4CC8-B9E2-02F07D32102A}" presName="horz1" presStyleCnt="0"/>
      <dgm:spPr/>
    </dgm:pt>
    <dgm:pt modelId="{8AB8CEBB-F28A-4F02-B172-CC983C161455}" type="pres">
      <dgm:prSet presAssocID="{D4EE746F-8640-4CC8-B9E2-02F07D32102A}" presName="tx1" presStyleLbl="revTx" presStyleIdx="2" presStyleCnt="6"/>
      <dgm:spPr/>
    </dgm:pt>
    <dgm:pt modelId="{2F085E4F-211F-432D-8271-CFBDD2121428}" type="pres">
      <dgm:prSet presAssocID="{D4EE746F-8640-4CC8-B9E2-02F07D32102A}" presName="vert1" presStyleCnt="0"/>
      <dgm:spPr/>
    </dgm:pt>
    <dgm:pt modelId="{1482F247-97ED-4A01-958B-43C001C9579B}" type="pres">
      <dgm:prSet presAssocID="{DE4FA3A9-707C-45E5-B0ED-FD9E6FEA8F54}" presName="thickLine" presStyleLbl="alignNode1" presStyleIdx="3" presStyleCnt="6"/>
      <dgm:spPr/>
    </dgm:pt>
    <dgm:pt modelId="{B0A14B89-4191-466E-85E5-053D3CC67D98}" type="pres">
      <dgm:prSet presAssocID="{DE4FA3A9-707C-45E5-B0ED-FD9E6FEA8F54}" presName="horz1" presStyleCnt="0"/>
      <dgm:spPr/>
    </dgm:pt>
    <dgm:pt modelId="{EF70328C-E5AC-43AF-A5FC-5173BA287466}" type="pres">
      <dgm:prSet presAssocID="{DE4FA3A9-707C-45E5-B0ED-FD9E6FEA8F54}" presName="tx1" presStyleLbl="revTx" presStyleIdx="3" presStyleCnt="6"/>
      <dgm:spPr/>
    </dgm:pt>
    <dgm:pt modelId="{63ED0C15-4116-44B6-A2BC-3FD3C2E7C675}" type="pres">
      <dgm:prSet presAssocID="{DE4FA3A9-707C-45E5-B0ED-FD9E6FEA8F54}" presName="vert1" presStyleCnt="0"/>
      <dgm:spPr/>
    </dgm:pt>
    <dgm:pt modelId="{9101A55E-87DB-4D21-B220-426FF6DBF277}" type="pres">
      <dgm:prSet presAssocID="{4455C062-4A58-4E59-A74B-6D6109CF4EB4}" presName="thickLine" presStyleLbl="alignNode1" presStyleIdx="4" presStyleCnt="6"/>
      <dgm:spPr/>
    </dgm:pt>
    <dgm:pt modelId="{81F0C00B-0886-4611-95CA-D6B324EDF923}" type="pres">
      <dgm:prSet presAssocID="{4455C062-4A58-4E59-A74B-6D6109CF4EB4}" presName="horz1" presStyleCnt="0"/>
      <dgm:spPr/>
    </dgm:pt>
    <dgm:pt modelId="{22753B21-2932-40E4-895D-BB18337B92BF}" type="pres">
      <dgm:prSet presAssocID="{4455C062-4A58-4E59-A74B-6D6109CF4EB4}" presName="tx1" presStyleLbl="revTx" presStyleIdx="4" presStyleCnt="6"/>
      <dgm:spPr/>
    </dgm:pt>
    <dgm:pt modelId="{84DF4B48-430B-4E4F-BAA8-B8465E547E29}" type="pres">
      <dgm:prSet presAssocID="{4455C062-4A58-4E59-A74B-6D6109CF4EB4}" presName="vert1" presStyleCnt="0"/>
      <dgm:spPr/>
    </dgm:pt>
    <dgm:pt modelId="{27AE4967-C531-454A-AD39-0974219AE62D}" type="pres">
      <dgm:prSet presAssocID="{EF356D76-3546-4929-A478-4C92F488FFC4}" presName="thickLine" presStyleLbl="alignNode1" presStyleIdx="5" presStyleCnt="6"/>
      <dgm:spPr/>
    </dgm:pt>
    <dgm:pt modelId="{316C1D2F-7DC7-4871-8DB1-3B4AD9B472A7}" type="pres">
      <dgm:prSet presAssocID="{EF356D76-3546-4929-A478-4C92F488FFC4}" presName="horz1" presStyleCnt="0"/>
      <dgm:spPr/>
    </dgm:pt>
    <dgm:pt modelId="{C36F2F4B-AD70-417E-B726-965CA3E046C2}" type="pres">
      <dgm:prSet presAssocID="{EF356D76-3546-4929-A478-4C92F488FFC4}" presName="tx1" presStyleLbl="revTx" presStyleIdx="5" presStyleCnt="6"/>
      <dgm:spPr/>
    </dgm:pt>
    <dgm:pt modelId="{B26AFDAB-2319-4B1B-A9AA-C76902D77391}" type="pres">
      <dgm:prSet presAssocID="{EF356D76-3546-4929-A478-4C92F488FFC4}" presName="vert1" presStyleCnt="0"/>
      <dgm:spPr/>
    </dgm:pt>
  </dgm:ptLst>
  <dgm:cxnLst>
    <dgm:cxn modelId="{7CD5EF2E-8BF8-404E-854B-45B3D5F6EB90}" srcId="{E98A369D-E352-4AD3-BBC4-4A3153B7AE59}" destId="{4CF6BB87-837A-4F0B-8661-8723115387A7}" srcOrd="0" destOrd="0" parTransId="{2C819416-8227-4293-A3F8-108CF4AC7AC8}" sibTransId="{14F34A2D-B239-4D4C-95EC-5E2717CBE5D0}"/>
    <dgm:cxn modelId="{D0A66331-D033-49AC-A5EA-B79CB588CE23}" srcId="{E98A369D-E352-4AD3-BBC4-4A3153B7AE59}" destId="{4455C062-4A58-4E59-A74B-6D6109CF4EB4}" srcOrd="4" destOrd="0" parTransId="{22069692-419F-4E11-BA53-EB93F751DB49}" sibTransId="{349BB294-726D-460B-B144-76F69D9A5AB1}"/>
    <dgm:cxn modelId="{AD2C9E34-A1C7-48AD-A68A-41C2C6AB83D2}" type="presOf" srcId="{4CF6BB87-837A-4F0B-8661-8723115387A7}" destId="{B63BA6A9-8AD5-42EA-AD43-FAB954424E0C}" srcOrd="0" destOrd="0" presId="urn:microsoft.com/office/officeart/2008/layout/LinedList"/>
    <dgm:cxn modelId="{403B6D44-3B28-4372-B219-87F82A53EB03}" type="presOf" srcId="{12F6D162-9165-4D75-9FEB-167EDB1E94CC}" destId="{6CAE99C8-3F7D-415C-9D72-E783C137BF2A}" srcOrd="0" destOrd="0" presId="urn:microsoft.com/office/officeart/2008/layout/LinedList"/>
    <dgm:cxn modelId="{836B0D71-EAB4-4A1A-B27E-9E0DD8CA3D2F}" srcId="{E98A369D-E352-4AD3-BBC4-4A3153B7AE59}" destId="{12F6D162-9165-4D75-9FEB-167EDB1E94CC}" srcOrd="1" destOrd="0" parTransId="{A8E37758-DEFA-4456-B928-40F5F8930A73}" sibTransId="{532AC0EC-B1E1-498A-8483-F7EE66564222}"/>
    <dgm:cxn modelId="{90E2CD75-9EFC-4DCF-9332-3CA3987A2972}" type="presOf" srcId="{EF356D76-3546-4929-A478-4C92F488FFC4}" destId="{C36F2F4B-AD70-417E-B726-965CA3E046C2}" srcOrd="0" destOrd="0" presId="urn:microsoft.com/office/officeart/2008/layout/LinedList"/>
    <dgm:cxn modelId="{A9877580-F22D-4587-A483-C6314E4096E1}" type="presOf" srcId="{E98A369D-E352-4AD3-BBC4-4A3153B7AE59}" destId="{2737538C-456C-4CAA-BD40-BC84DD8D93B1}" srcOrd="0" destOrd="0" presId="urn:microsoft.com/office/officeart/2008/layout/LinedList"/>
    <dgm:cxn modelId="{8D435A91-8503-446F-AB0F-3A3317DB80B3}" type="presOf" srcId="{4455C062-4A58-4E59-A74B-6D6109CF4EB4}" destId="{22753B21-2932-40E4-895D-BB18337B92BF}" srcOrd="0" destOrd="0" presId="urn:microsoft.com/office/officeart/2008/layout/LinedList"/>
    <dgm:cxn modelId="{2F294793-0F3B-46A5-8B05-91E11F00F43F}" srcId="{E98A369D-E352-4AD3-BBC4-4A3153B7AE59}" destId="{EF356D76-3546-4929-A478-4C92F488FFC4}" srcOrd="5" destOrd="0" parTransId="{F7AE3984-9852-41B8-99C3-1AEAD1A31CA9}" sibTransId="{6D46512F-E830-42CA-BD94-886AD4D7B2A1}"/>
    <dgm:cxn modelId="{72496DAA-B6B1-482E-B3FD-23B15C5B26BA}" srcId="{E98A369D-E352-4AD3-BBC4-4A3153B7AE59}" destId="{DE4FA3A9-707C-45E5-B0ED-FD9E6FEA8F54}" srcOrd="3" destOrd="0" parTransId="{0E821CB5-45B3-4A3E-9254-67B794570715}" sibTransId="{0915EB7D-2B6F-4302-B73D-69688CDE2304}"/>
    <dgm:cxn modelId="{BD80EEB3-F58D-4433-A68F-47DD9C5AF056}" srcId="{E98A369D-E352-4AD3-BBC4-4A3153B7AE59}" destId="{D4EE746F-8640-4CC8-B9E2-02F07D32102A}" srcOrd="2" destOrd="0" parTransId="{18056B1D-2870-4BE9-8F20-700A67E514FD}" sibTransId="{A5C3918F-1FCF-4635-948E-09FE85184A5E}"/>
    <dgm:cxn modelId="{B24FF0C5-1CEC-444A-BC2C-A03A34434BAA}" type="presOf" srcId="{D4EE746F-8640-4CC8-B9E2-02F07D32102A}" destId="{8AB8CEBB-F28A-4F02-B172-CC983C161455}" srcOrd="0" destOrd="0" presId="urn:microsoft.com/office/officeart/2008/layout/LinedList"/>
    <dgm:cxn modelId="{82992EF7-AA6B-498A-BC06-3EA276124210}" type="presOf" srcId="{DE4FA3A9-707C-45E5-B0ED-FD9E6FEA8F54}" destId="{EF70328C-E5AC-43AF-A5FC-5173BA287466}" srcOrd="0" destOrd="0" presId="urn:microsoft.com/office/officeart/2008/layout/LinedList"/>
    <dgm:cxn modelId="{96134464-070A-4215-AD73-D0F23D4C497C}" type="presParOf" srcId="{2737538C-456C-4CAA-BD40-BC84DD8D93B1}" destId="{6075CB79-CC2F-444C-9DF0-7F5E90CF5198}" srcOrd="0" destOrd="0" presId="urn:microsoft.com/office/officeart/2008/layout/LinedList"/>
    <dgm:cxn modelId="{ECE6AE8A-6346-47DA-A7C5-F3EBB9F2680D}" type="presParOf" srcId="{2737538C-456C-4CAA-BD40-BC84DD8D93B1}" destId="{755279FE-A848-4077-A8F9-626111EF8446}" srcOrd="1" destOrd="0" presId="urn:microsoft.com/office/officeart/2008/layout/LinedList"/>
    <dgm:cxn modelId="{DE43CA98-13B0-44FC-A436-A8EA7D85F53A}" type="presParOf" srcId="{755279FE-A848-4077-A8F9-626111EF8446}" destId="{B63BA6A9-8AD5-42EA-AD43-FAB954424E0C}" srcOrd="0" destOrd="0" presId="urn:microsoft.com/office/officeart/2008/layout/LinedList"/>
    <dgm:cxn modelId="{C9ECBD7F-0315-43B4-AED9-EDAD17B91AA3}" type="presParOf" srcId="{755279FE-A848-4077-A8F9-626111EF8446}" destId="{2D0A3B7D-0442-44A4-9EA7-E43BB73F605C}" srcOrd="1" destOrd="0" presId="urn:microsoft.com/office/officeart/2008/layout/LinedList"/>
    <dgm:cxn modelId="{DDA7296C-D47A-4E29-AF8E-18C0C38D8226}" type="presParOf" srcId="{2737538C-456C-4CAA-BD40-BC84DD8D93B1}" destId="{5790CB92-572D-4923-BE46-19D2386E5EE6}" srcOrd="2" destOrd="0" presId="urn:microsoft.com/office/officeart/2008/layout/LinedList"/>
    <dgm:cxn modelId="{DD0E1748-05A3-4EBE-B2A3-C7EE915C1C9E}" type="presParOf" srcId="{2737538C-456C-4CAA-BD40-BC84DD8D93B1}" destId="{439F4EA3-1963-49FF-BDB6-5C887E3ACC37}" srcOrd="3" destOrd="0" presId="urn:microsoft.com/office/officeart/2008/layout/LinedList"/>
    <dgm:cxn modelId="{E8D70F68-6F45-45EF-B4B2-316E9AD1ACAD}" type="presParOf" srcId="{439F4EA3-1963-49FF-BDB6-5C887E3ACC37}" destId="{6CAE99C8-3F7D-415C-9D72-E783C137BF2A}" srcOrd="0" destOrd="0" presId="urn:microsoft.com/office/officeart/2008/layout/LinedList"/>
    <dgm:cxn modelId="{A36D2ABF-C6B6-46E0-AE2A-7EC30AA15EBE}" type="presParOf" srcId="{439F4EA3-1963-49FF-BDB6-5C887E3ACC37}" destId="{7AE0B6BA-01D0-4500-B85A-A0EC27CE6C35}" srcOrd="1" destOrd="0" presId="urn:microsoft.com/office/officeart/2008/layout/LinedList"/>
    <dgm:cxn modelId="{B1FD8F6A-7976-4D4B-B0EB-24E723257473}" type="presParOf" srcId="{2737538C-456C-4CAA-BD40-BC84DD8D93B1}" destId="{1CD10CBA-8A10-4A89-BD53-31CBD209DDFE}" srcOrd="4" destOrd="0" presId="urn:microsoft.com/office/officeart/2008/layout/LinedList"/>
    <dgm:cxn modelId="{958AFE55-9AEB-4754-9554-28EB5BFBE30B}" type="presParOf" srcId="{2737538C-456C-4CAA-BD40-BC84DD8D93B1}" destId="{79CD6A60-5075-4ABA-BD6E-9152826FBFC6}" srcOrd="5" destOrd="0" presId="urn:microsoft.com/office/officeart/2008/layout/LinedList"/>
    <dgm:cxn modelId="{CFD01EAE-572B-4F1B-8165-B26C951F9B97}" type="presParOf" srcId="{79CD6A60-5075-4ABA-BD6E-9152826FBFC6}" destId="{8AB8CEBB-F28A-4F02-B172-CC983C161455}" srcOrd="0" destOrd="0" presId="urn:microsoft.com/office/officeart/2008/layout/LinedList"/>
    <dgm:cxn modelId="{4242B79B-6C57-459F-BF67-592AB32DD519}" type="presParOf" srcId="{79CD6A60-5075-4ABA-BD6E-9152826FBFC6}" destId="{2F085E4F-211F-432D-8271-CFBDD2121428}" srcOrd="1" destOrd="0" presId="urn:microsoft.com/office/officeart/2008/layout/LinedList"/>
    <dgm:cxn modelId="{D50176FF-2867-4883-9449-AFF509EFE1CA}" type="presParOf" srcId="{2737538C-456C-4CAA-BD40-BC84DD8D93B1}" destId="{1482F247-97ED-4A01-958B-43C001C9579B}" srcOrd="6" destOrd="0" presId="urn:microsoft.com/office/officeart/2008/layout/LinedList"/>
    <dgm:cxn modelId="{B0BC1C84-8939-45D1-A2C0-5B39303FB7A8}" type="presParOf" srcId="{2737538C-456C-4CAA-BD40-BC84DD8D93B1}" destId="{B0A14B89-4191-466E-85E5-053D3CC67D98}" srcOrd="7" destOrd="0" presId="urn:microsoft.com/office/officeart/2008/layout/LinedList"/>
    <dgm:cxn modelId="{FFB0C096-EDF5-4C66-AEA3-66C846DCD5F4}" type="presParOf" srcId="{B0A14B89-4191-466E-85E5-053D3CC67D98}" destId="{EF70328C-E5AC-43AF-A5FC-5173BA287466}" srcOrd="0" destOrd="0" presId="urn:microsoft.com/office/officeart/2008/layout/LinedList"/>
    <dgm:cxn modelId="{670BAFB0-A28A-4452-B044-9084B0412156}" type="presParOf" srcId="{B0A14B89-4191-466E-85E5-053D3CC67D98}" destId="{63ED0C15-4116-44B6-A2BC-3FD3C2E7C675}" srcOrd="1" destOrd="0" presId="urn:microsoft.com/office/officeart/2008/layout/LinedList"/>
    <dgm:cxn modelId="{AB142A15-202B-44E7-834E-AA91FDD0BE85}" type="presParOf" srcId="{2737538C-456C-4CAA-BD40-BC84DD8D93B1}" destId="{9101A55E-87DB-4D21-B220-426FF6DBF277}" srcOrd="8" destOrd="0" presId="urn:microsoft.com/office/officeart/2008/layout/LinedList"/>
    <dgm:cxn modelId="{8DE799D0-B994-4949-8664-5D5D03FE1947}" type="presParOf" srcId="{2737538C-456C-4CAA-BD40-BC84DD8D93B1}" destId="{81F0C00B-0886-4611-95CA-D6B324EDF923}" srcOrd="9" destOrd="0" presId="urn:microsoft.com/office/officeart/2008/layout/LinedList"/>
    <dgm:cxn modelId="{A2BF0486-9709-4915-AFA9-DE3B84F178E9}" type="presParOf" srcId="{81F0C00B-0886-4611-95CA-D6B324EDF923}" destId="{22753B21-2932-40E4-895D-BB18337B92BF}" srcOrd="0" destOrd="0" presId="urn:microsoft.com/office/officeart/2008/layout/LinedList"/>
    <dgm:cxn modelId="{A23DA240-633F-4710-836A-8E3BC9E05A08}" type="presParOf" srcId="{81F0C00B-0886-4611-95CA-D6B324EDF923}" destId="{84DF4B48-430B-4E4F-BAA8-B8465E547E29}" srcOrd="1" destOrd="0" presId="urn:microsoft.com/office/officeart/2008/layout/LinedList"/>
    <dgm:cxn modelId="{28F598CB-3735-4A77-BEF5-2C5EAF997819}" type="presParOf" srcId="{2737538C-456C-4CAA-BD40-BC84DD8D93B1}" destId="{27AE4967-C531-454A-AD39-0974219AE62D}" srcOrd="10" destOrd="0" presId="urn:microsoft.com/office/officeart/2008/layout/LinedList"/>
    <dgm:cxn modelId="{31324B36-75F6-4547-BB51-AE52BC46CD27}" type="presParOf" srcId="{2737538C-456C-4CAA-BD40-BC84DD8D93B1}" destId="{316C1D2F-7DC7-4871-8DB1-3B4AD9B472A7}" srcOrd="11" destOrd="0" presId="urn:microsoft.com/office/officeart/2008/layout/LinedList"/>
    <dgm:cxn modelId="{98B86FE4-F42D-4502-8D98-7482C456CAE9}" type="presParOf" srcId="{316C1D2F-7DC7-4871-8DB1-3B4AD9B472A7}" destId="{C36F2F4B-AD70-417E-B726-965CA3E046C2}" srcOrd="0" destOrd="0" presId="urn:microsoft.com/office/officeart/2008/layout/LinedList"/>
    <dgm:cxn modelId="{F64DCA7D-C3EB-4781-9061-A2DD11742E53}" type="presParOf" srcId="{316C1D2F-7DC7-4871-8DB1-3B4AD9B472A7}" destId="{B26AFDAB-2319-4B1B-A9AA-C76902D7739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B512C64-65DC-4BE7-AA88-48A659326D68}"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8E45A6C-2AFA-424C-936C-6866178C3DD9}">
      <dgm:prSet/>
      <dgm:spPr/>
      <dgm:t>
        <a:bodyPr/>
        <a:lstStyle/>
        <a:p>
          <a:r>
            <a:rPr lang="en-GB"/>
            <a:t>Context as: </a:t>
          </a:r>
          <a:endParaRPr lang="en-US"/>
        </a:p>
      </dgm:t>
    </dgm:pt>
    <dgm:pt modelId="{12A1D852-3D9A-426B-866D-8031EDDA6138}" type="parTrans" cxnId="{9B67AF88-970D-4487-B010-02C025526343}">
      <dgm:prSet/>
      <dgm:spPr/>
      <dgm:t>
        <a:bodyPr/>
        <a:lstStyle/>
        <a:p>
          <a:endParaRPr lang="en-US"/>
        </a:p>
      </dgm:t>
    </dgm:pt>
    <dgm:pt modelId="{EAD6CE6C-2460-4086-80A0-9BF5D67679C1}" type="sibTrans" cxnId="{9B67AF88-970D-4487-B010-02C025526343}">
      <dgm:prSet/>
      <dgm:spPr/>
      <dgm:t>
        <a:bodyPr/>
        <a:lstStyle/>
        <a:p>
          <a:endParaRPr lang="en-US"/>
        </a:p>
      </dgm:t>
    </dgm:pt>
    <dgm:pt modelId="{B8DE28E9-ACE8-4394-9651-D72693AA6EDE}">
      <dgm:prSet/>
      <dgm:spPr/>
      <dgm:t>
        <a:bodyPr/>
        <a:lstStyle/>
        <a:p>
          <a:r>
            <a:rPr lang="en-GB" b="1" i="1"/>
            <a:t>“that which surrounds, and gives meaning to something else”</a:t>
          </a:r>
          <a:endParaRPr lang="en-US"/>
        </a:p>
      </dgm:t>
    </dgm:pt>
    <dgm:pt modelId="{9E2B08FE-24A9-4DEC-8888-2C254391EEEC}" type="parTrans" cxnId="{1C22B084-A396-4070-9F24-BB4E32AF366A}">
      <dgm:prSet/>
      <dgm:spPr/>
      <dgm:t>
        <a:bodyPr/>
        <a:lstStyle/>
        <a:p>
          <a:endParaRPr lang="en-US"/>
        </a:p>
      </dgm:t>
    </dgm:pt>
    <dgm:pt modelId="{ABC862A0-C5BB-4A78-98AB-D787FBF72D7E}" type="sibTrans" cxnId="{1C22B084-A396-4070-9F24-BB4E32AF366A}">
      <dgm:prSet/>
      <dgm:spPr/>
      <dgm:t>
        <a:bodyPr/>
        <a:lstStyle/>
        <a:p>
          <a:endParaRPr lang="en-US"/>
        </a:p>
      </dgm:t>
    </dgm:pt>
    <dgm:pt modelId="{995E450C-F2B5-4498-8157-F04FA1F5CFE3}">
      <dgm:prSet/>
      <dgm:spPr/>
      <dgm:t>
        <a:bodyPr/>
        <a:lstStyle/>
        <a:p>
          <a:r>
            <a:rPr lang="en-GB"/>
            <a:t>Yet, is this sufficient for a non-stable environment? </a:t>
          </a:r>
          <a:endParaRPr lang="en-US"/>
        </a:p>
      </dgm:t>
    </dgm:pt>
    <dgm:pt modelId="{45A6AE98-CD40-456C-B15C-D96CDF11A439}" type="parTrans" cxnId="{38FC6F0D-1B2D-4B60-B8D3-E499C8611DC8}">
      <dgm:prSet/>
      <dgm:spPr/>
      <dgm:t>
        <a:bodyPr/>
        <a:lstStyle/>
        <a:p>
          <a:endParaRPr lang="en-US"/>
        </a:p>
      </dgm:t>
    </dgm:pt>
    <dgm:pt modelId="{2A4B7AA9-9780-44F5-9D0D-D30FACFEE002}" type="sibTrans" cxnId="{38FC6F0D-1B2D-4B60-B8D3-E499C8611DC8}">
      <dgm:prSet/>
      <dgm:spPr/>
      <dgm:t>
        <a:bodyPr/>
        <a:lstStyle/>
        <a:p>
          <a:endParaRPr lang="en-US"/>
        </a:p>
      </dgm:t>
    </dgm:pt>
    <dgm:pt modelId="{B5D0D405-57B8-42DD-91AC-796EE5E4827E}">
      <dgm:prSet/>
      <dgm:spPr/>
      <dgm:t>
        <a:bodyPr/>
        <a:lstStyle/>
        <a:p>
          <a:r>
            <a:rPr lang="en-GB"/>
            <a:t>Competitive and changing environments whereby organisations have to adapt structure and processes to succeed </a:t>
          </a:r>
          <a:endParaRPr lang="en-US"/>
        </a:p>
      </dgm:t>
    </dgm:pt>
    <dgm:pt modelId="{1A6EEE21-34D7-4EDC-86DF-67DC392015A5}" type="parTrans" cxnId="{3535D7B3-0B50-498C-9A30-33A6C11918AB}">
      <dgm:prSet/>
      <dgm:spPr/>
      <dgm:t>
        <a:bodyPr/>
        <a:lstStyle/>
        <a:p>
          <a:endParaRPr lang="en-US"/>
        </a:p>
      </dgm:t>
    </dgm:pt>
    <dgm:pt modelId="{B27619F0-E792-4D22-A8BC-6DA71D0F4667}" type="sibTrans" cxnId="{3535D7B3-0B50-498C-9A30-33A6C11918AB}">
      <dgm:prSet/>
      <dgm:spPr/>
      <dgm:t>
        <a:bodyPr/>
        <a:lstStyle/>
        <a:p>
          <a:endParaRPr lang="en-US"/>
        </a:p>
      </dgm:t>
    </dgm:pt>
    <dgm:pt modelId="{5B928A4C-91CB-4D8E-B258-8A8EE557B027}">
      <dgm:prSet/>
      <dgm:spPr/>
      <dgm:t>
        <a:bodyPr/>
        <a:lstStyle/>
        <a:p>
          <a:r>
            <a:rPr lang="en-GB"/>
            <a:t>Layers of complexity </a:t>
          </a:r>
          <a:endParaRPr lang="en-US"/>
        </a:p>
      </dgm:t>
    </dgm:pt>
    <dgm:pt modelId="{E38CF5DD-9EE4-49AA-9735-B7AA369C5653}" type="parTrans" cxnId="{C9E0977E-9800-485C-8D37-3CF66201B54B}">
      <dgm:prSet/>
      <dgm:spPr/>
      <dgm:t>
        <a:bodyPr/>
        <a:lstStyle/>
        <a:p>
          <a:endParaRPr lang="en-US"/>
        </a:p>
      </dgm:t>
    </dgm:pt>
    <dgm:pt modelId="{EBA14387-1A57-42E0-B77E-2BC9FDF6FBDD}" type="sibTrans" cxnId="{C9E0977E-9800-485C-8D37-3CF66201B54B}">
      <dgm:prSet/>
      <dgm:spPr/>
      <dgm:t>
        <a:bodyPr/>
        <a:lstStyle/>
        <a:p>
          <a:endParaRPr lang="en-US"/>
        </a:p>
      </dgm:t>
    </dgm:pt>
    <dgm:pt modelId="{5C983035-AFD6-4490-8897-6CFF9D464AE2}" type="pres">
      <dgm:prSet presAssocID="{9B512C64-65DC-4BE7-AA88-48A659326D68}" presName="root" presStyleCnt="0">
        <dgm:presLayoutVars>
          <dgm:dir/>
          <dgm:resizeHandles val="exact"/>
        </dgm:presLayoutVars>
      </dgm:prSet>
      <dgm:spPr/>
    </dgm:pt>
    <dgm:pt modelId="{1A61B5F4-9B77-458F-B98C-B5A077971F77}" type="pres">
      <dgm:prSet presAssocID="{28E45A6C-2AFA-424C-936C-6866178C3DD9}" presName="compNode" presStyleCnt="0"/>
      <dgm:spPr/>
    </dgm:pt>
    <dgm:pt modelId="{3751B160-F29D-4DAF-9C35-D7DBE06D766D}" type="pres">
      <dgm:prSet presAssocID="{28E45A6C-2AFA-424C-936C-6866178C3DD9}" presName="bgRect" presStyleLbl="bgShp" presStyleIdx="0" presStyleCnt="5"/>
      <dgm:spPr/>
    </dgm:pt>
    <dgm:pt modelId="{C6DEA2B9-DC50-4C3E-AC15-6A607CD7DA60}" type="pres">
      <dgm:prSet presAssocID="{28E45A6C-2AFA-424C-936C-6866178C3DD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D6D94CD6-C855-4CC2-A877-F5597D174DE4}" type="pres">
      <dgm:prSet presAssocID="{28E45A6C-2AFA-424C-936C-6866178C3DD9}" presName="spaceRect" presStyleCnt="0"/>
      <dgm:spPr/>
    </dgm:pt>
    <dgm:pt modelId="{89F9B54D-27A3-4D67-8728-8D591B7E3EDC}" type="pres">
      <dgm:prSet presAssocID="{28E45A6C-2AFA-424C-936C-6866178C3DD9}" presName="parTx" presStyleLbl="revTx" presStyleIdx="0" presStyleCnt="5">
        <dgm:presLayoutVars>
          <dgm:chMax val="0"/>
          <dgm:chPref val="0"/>
        </dgm:presLayoutVars>
      </dgm:prSet>
      <dgm:spPr/>
    </dgm:pt>
    <dgm:pt modelId="{2CBD9E12-6B80-45C2-92CB-41B815CFA338}" type="pres">
      <dgm:prSet presAssocID="{EAD6CE6C-2460-4086-80A0-9BF5D67679C1}" presName="sibTrans" presStyleCnt="0"/>
      <dgm:spPr/>
    </dgm:pt>
    <dgm:pt modelId="{189BAF77-3CD5-4532-BD91-0F7DB0340D69}" type="pres">
      <dgm:prSet presAssocID="{B8DE28E9-ACE8-4394-9651-D72693AA6EDE}" presName="compNode" presStyleCnt="0"/>
      <dgm:spPr/>
    </dgm:pt>
    <dgm:pt modelId="{AB2CCD05-63E0-4F38-8EAF-6B2D777948C6}" type="pres">
      <dgm:prSet presAssocID="{B8DE28E9-ACE8-4394-9651-D72693AA6EDE}" presName="bgRect" presStyleLbl="bgShp" presStyleIdx="1" presStyleCnt="5"/>
      <dgm:spPr/>
    </dgm:pt>
    <dgm:pt modelId="{7A2EAC16-3358-43C3-8113-193F675AFD6C}" type="pres">
      <dgm:prSet presAssocID="{B8DE28E9-ACE8-4394-9651-D72693AA6ED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ers"/>
        </a:ext>
      </dgm:extLst>
    </dgm:pt>
    <dgm:pt modelId="{9CFBF80E-8D89-402E-8173-67317B5F55C6}" type="pres">
      <dgm:prSet presAssocID="{B8DE28E9-ACE8-4394-9651-D72693AA6EDE}" presName="spaceRect" presStyleCnt="0"/>
      <dgm:spPr/>
    </dgm:pt>
    <dgm:pt modelId="{B2658306-6BAA-4584-9379-CBA5A2E587BE}" type="pres">
      <dgm:prSet presAssocID="{B8DE28E9-ACE8-4394-9651-D72693AA6EDE}" presName="parTx" presStyleLbl="revTx" presStyleIdx="1" presStyleCnt="5">
        <dgm:presLayoutVars>
          <dgm:chMax val="0"/>
          <dgm:chPref val="0"/>
        </dgm:presLayoutVars>
      </dgm:prSet>
      <dgm:spPr/>
    </dgm:pt>
    <dgm:pt modelId="{DD953968-9576-41CE-94D2-FEE6538B97C8}" type="pres">
      <dgm:prSet presAssocID="{ABC862A0-C5BB-4A78-98AB-D787FBF72D7E}" presName="sibTrans" presStyleCnt="0"/>
      <dgm:spPr/>
    </dgm:pt>
    <dgm:pt modelId="{D14ADF44-A6B1-4235-A27B-625A2DDD0611}" type="pres">
      <dgm:prSet presAssocID="{995E450C-F2B5-4498-8157-F04FA1F5CFE3}" presName="compNode" presStyleCnt="0"/>
      <dgm:spPr/>
    </dgm:pt>
    <dgm:pt modelId="{1EAD380E-87C8-48A8-9E14-A6E3506A905E}" type="pres">
      <dgm:prSet presAssocID="{995E450C-F2B5-4498-8157-F04FA1F5CFE3}" presName="bgRect" presStyleLbl="bgShp" presStyleIdx="2" presStyleCnt="5"/>
      <dgm:spPr/>
    </dgm:pt>
    <dgm:pt modelId="{4B7B5152-B89B-45DE-8016-8757D98E8DE7}" type="pres">
      <dgm:prSet presAssocID="{995E450C-F2B5-4498-8157-F04FA1F5CFE3}"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rrow Circle"/>
        </a:ext>
      </dgm:extLst>
    </dgm:pt>
    <dgm:pt modelId="{E9455BCD-F17C-45C3-9610-977985968342}" type="pres">
      <dgm:prSet presAssocID="{995E450C-F2B5-4498-8157-F04FA1F5CFE3}" presName="spaceRect" presStyleCnt="0"/>
      <dgm:spPr/>
    </dgm:pt>
    <dgm:pt modelId="{F7166451-2561-4980-9927-6F37DC28BD46}" type="pres">
      <dgm:prSet presAssocID="{995E450C-F2B5-4498-8157-F04FA1F5CFE3}" presName="parTx" presStyleLbl="revTx" presStyleIdx="2" presStyleCnt="5">
        <dgm:presLayoutVars>
          <dgm:chMax val="0"/>
          <dgm:chPref val="0"/>
        </dgm:presLayoutVars>
      </dgm:prSet>
      <dgm:spPr/>
    </dgm:pt>
    <dgm:pt modelId="{EEA113AC-4FA5-4C73-8845-668394D092A2}" type="pres">
      <dgm:prSet presAssocID="{2A4B7AA9-9780-44F5-9D0D-D30FACFEE002}" presName="sibTrans" presStyleCnt="0"/>
      <dgm:spPr/>
    </dgm:pt>
    <dgm:pt modelId="{F2355543-76BA-414D-90AC-6CE79A3772A7}" type="pres">
      <dgm:prSet presAssocID="{B5D0D405-57B8-42DD-91AC-796EE5E4827E}" presName="compNode" presStyleCnt="0"/>
      <dgm:spPr/>
    </dgm:pt>
    <dgm:pt modelId="{68AB1B2F-6BFE-4581-B075-BB7FAA1865B5}" type="pres">
      <dgm:prSet presAssocID="{B5D0D405-57B8-42DD-91AC-796EE5E4827E}" presName="bgRect" presStyleLbl="bgShp" presStyleIdx="3" presStyleCnt="5"/>
      <dgm:spPr/>
    </dgm:pt>
    <dgm:pt modelId="{EDEBEC8A-EFE5-45A0-B4D2-E262725EBAF1}" type="pres">
      <dgm:prSet presAssocID="{B5D0D405-57B8-42DD-91AC-796EE5E482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03580B52-380D-4027-91DF-1D9E34447BEB}" type="pres">
      <dgm:prSet presAssocID="{B5D0D405-57B8-42DD-91AC-796EE5E4827E}" presName="spaceRect" presStyleCnt="0"/>
      <dgm:spPr/>
    </dgm:pt>
    <dgm:pt modelId="{44C0D956-07B4-47C0-8EA0-C6F542953DF1}" type="pres">
      <dgm:prSet presAssocID="{B5D0D405-57B8-42DD-91AC-796EE5E4827E}" presName="parTx" presStyleLbl="revTx" presStyleIdx="3" presStyleCnt="5">
        <dgm:presLayoutVars>
          <dgm:chMax val="0"/>
          <dgm:chPref val="0"/>
        </dgm:presLayoutVars>
      </dgm:prSet>
      <dgm:spPr/>
    </dgm:pt>
    <dgm:pt modelId="{4DA27961-A91C-4F35-B21B-E1DAC047ACB5}" type="pres">
      <dgm:prSet presAssocID="{B27619F0-E792-4D22-A8BC-6DA71D0F4667}" presName="sibTrans" presStyleCnt="0"/>
      <dgm:spPr/>
    </dgm:pt>
    <dgm:pt modelId="{752F315A-747F-4225-AD4E-DC38264032CA}" type="pres">
      <dgm:prSet presAssocID="{5B928A4C-91CB-4D8E-B258-8A8EE557B027}" presName="compNode" presStyleCnt="0"/>
      <dgm:spPr/>
    </dgm:pt>
    <dgm:pt modelId="{C6C7B209-A051-4923-88AA-7FD08E7B9418}" type="pres">
      <dgm:prSet presAssocID="{5B928A4C-91CB-4D8E-B258-8A8EE557B027}" presName="bgRect" presStyleLbl="bgShp" presStyleIdx="4" presStyleCnt="5"/>
      <dgm:spPr/>
    </dgm:pt>
    <dgm:pt modelId="{157F6994-7576-4366-9D93-0CEB2D61A94B}" type="pres">
      <dgm:prSet presAssocID="{5B928A4C-91CB-4D8E-B258-8A8EE557B027}"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Network"/>
        </a:ext>
      </dgm:extLst>
    </dgm:pt>
    <dgm:pt modelId="{A974539C-1DC9-414D-80A2-B6D702F1AAF8}" type="pres">
      <dgm:prSet presAssocID="{5B928A4C-91CB-4D8E-B258-8A8EE557B027}" presName="spaceRect" presStyleCnt="0"/>
      <dgm:spPr/>
    </dgm:pt>
    <dgm:pt modelId="{010C4ED3-335A-4945-A369-8766DC408896}" type="pres">
      <dgm:prSet presAssocID="{5B928A4C-91CB-4D8E-B258-8A8EE557B027}" presName="parTx" presStyleLbl="revTx" presStyleIdx="4" presStyleCnt="5">
        <dgm:presLayoutVars>
          <dgm:chMax val="0"/>
          <dgm:chPref val="0"/>
        </dgm:presLayoutVars>
      </dgm:prSet>
      <dgm:spPr/>
    </dgm:pt>
  </dgm:ptLst>
  <dgm:cxnLst>
    <dgm:cxn modelId="{38FC6F0D-1B2D-4B60-B8D3-E499C8611DC8}" srcId="{9B512C64-65DC-4BE7-AA88-48A659326D68}" destId="{995E450C-F2B5-4498-8157-F04FA1F5CFE3}" srcOrd="2" destOrd="0" parTransId="{45A6AE98-CD40-456C-B15C-D96CDF11A439}" sibTransId="{2A4B7AA9-9780-44F5-9D0D-D30FACFEE002}"/>
    <dgm:cxn modelId="{21CD152F-8B18-4B10-8364-78865B2B6332}" type="presOf" srcId="{5B928A4C-91CB-4D8E-B258-8A8EE557B027}" destId="{010C4ED3-335A-4945-A369-8766DC408896}" srcOrd="0" destOrd="0" presId="urn:microsoft.com/office/officeart/2018/2/layout/IconVerticalSolidList"/>
    <dgm:cxn modelId="{F64EFC49-4BED-4D39-AADF-CF4429270672}" type="presOf" srcId="{B8DE28E9-ACE8-4394-9651-D72693AA6EDE}" destId="{B2658306-6BAA-4584-9379-CBA5A2E587BE}" srcOrd="0" destOrd="0" presId="urn:microsoft.com/office/officeart/2018/2/layout/IconVerticalSolidList"/>
    <dgm:cxn modelId="{1CD4B74A-B50F-4CAE-B820-DF86178B37C6}" type="presOf" srcId="{B5D0D405-57B8-42DD-91AC-796EE5E4827E}" destId="{44C0D956-07B4-47C0-8EA0-C6F542953DF1}" srcOrd="0" destOrd="0" presId="urn:microsoft.com/office/officeart/2018/2/layout/IconVerticalSolidList"/>
    <dgm:cxn modelId="{C9E0977E-9800-485C-8D37-3CF66201B54B}" srcId="{9B512C64-65DC-4BE7-AA88-48A659326D68}" destId="{5B928A4C-91CB-4D8E-B258-8A8EE557B027}" srcOrd="4" destOrd="0" parTransId="{E38CF5DD-9EE4-49AA-9735-B7AA369C5653}" sibTransId="{EBA14387-1A57-42E0-B77E-2BC9FDF6FBDD}"/>
    <dgm:cxn modelId="{1C22B084-A396-4070-9F24-BB4E32AF366A}" srcId="{9B512C64-65DC-4BE7-AA88-48A659326D68}" destId="{B8DE28E9-ACE8-4394-9651-D72693AA6EDE}" srcOrd="1" destOrd="0" parTransId="{9E2B08FE-24A9-4DEC-8888-2C254391EEEC}" sibTransId="{ABC862A0-C5BB-4A78-98AB-D787FBF72D7E}"/>
    <dgm:cxn modelId="{9B67AF88-970D-4487-B010-02C025526343}" srcId="{9B512C64-65DC-4BE7-AA88-48A659326D68}" destId="{28E45A6C-2AFA-424C-936C-6866178C3DD9}" srcOrd="0" destOrd="0" parTransId="{12A1D852-3D9A-426B-866D-8031EDDA6138}" sibTransId="{EAD6CE6C-2460-4086-80A0-9BF5D67679C1}"/>
    <dgm:cxn modelId="{E222B68C-EFDA-4F53-80C1-F5420C61FDDE}" type="presOf" srcId="{9B512C64-65DC-4BE7-AA88-48A659326D68}" destId="{5C983035-AFD6-4490-8897-6CFF9D464AE2}" srcOrd="0" destOrd="0" presId="urn:microsoft.com/office/officeart/2018/2/layout/IconVerticalSolidList"/>
    <dgm:cxn modelId="{C9DAD294-9F99-4739-88EA-53538694DCF1}" type="presOf" srcId="{995E450C-F2B5-4498-8157-F04FA1F5CFE3}" destId="{F7166451-2561-4980-9927-6F37DC28BD46}" srcOrd="0" destOrd="0" presId="urn:microsoft.com/office/officeart/2018/2/layout/IconVerticalSolidList"/>
    <dgm:cxn modelId="{3535D7B3-0B50-498C-9A30-33A6C11918AB}" srcId="{9B512C64-65DC-4BE7-AA88-48A659326D68}" destId="{B5D0D405-57B8-42DD-91AC-796EE5E4827E}" srcOrd="3" destOrd="0" parTransId="{1A6EEE21-34D7-4EDC-86DF-67DC392015A5}" sibTransId="{B27619F0-E792-4D22-A8BC-6DA71D0F4667}"/>
    <dgm:cxn modelId="{CBD0A6FD-FC14-4DE9-94CA-65906B8D8A3F}" type="presOf" srcId="{28E45A6C-2AFA-424C-936C-6866178C3DD9}" destId="{89F9B54D-27A3-4D67-8728-8D591B7E3EDC}" srcOrd="0" destOrd="0" presId="urn:microsoft.com/office/officeart/2018/2/layout/IconVerticalSolidList"/>
    <dgm:cxn modelId="{232A4D7A-EA84-43B8-B566-0C64CD510666}" type="presParOf" srcId="{5C983035-AFD6-4490-8897-6CFF9D464AE2}" destId="{1A61B5F4-9B77-458F-B98C-B5A077971F77}" srcOrd="0" destOrd="0" presId="urn:microsoft.com/office/officeart/2018/2/layout/IconVerticalSolidList"/>
    <dgm:cxn modelId="{77F57F8D-94F3-4616-91A0-AAE3CB290EE5}" type="presParOf" srcId="{1A61B5F4-9B77-458F-B98C-B5A077971F77}" destId="{3751B160-F29D-4DAF-9C35-D7DBE06D766D}" srcOrd="0" destOrd="0" presId="urn:microsoft.com/office/officeart/2018/2/layout/IconVerticalSolidList"/>
    <dgm:cxn modelId="{5CA1ACD1-839B-4D63-9EF2-2DAA144C59CF}" type="presParOf" srcId="{1A61B5F4-9B77-458F-B98C-B5A077971F77}" destId="{C6DEA2B9-DC50-4C3E-AC15-6A607CD7DA60}" srcOrd="1" destOrd="0" presId="urn:microsoft.com/office/officeart/2018/2/layout/IconVerticalSolidList"/>
    <dgm:cxn modelId="{5E779166-74A3-48E8-938C-6C015C51B6D3}" type="presParOf" srcId="{1A61B5F4-9B77-458F-B98C-B5A077971F77}" destId="{D6D94CD6-C855-4CC2-A877-F5597D174DE4}" srcOrd="2" destOrd="0" presId="urn:microsoft.com/office/officeart/2018/2/layout/IconVerticalSolidList"/>
    <dgm:cxn modelId="{D426A412-BA6F-444B-81CF-9A9B460A2D50}" type="presParOf" srcId="{1A61B5F4-9B77-458F-B98C-B5A077971F77}" destId="{89F9B54D-27A3-4D67-8728-8D591B7E3EDC}" srcOrd="3" destOrd="0" presId="urn:microsoft.com/office/officeart/2018/2/layout/IconVerticalSolidList"/>
    <dgm:cxn modelId="{857DA9F4-6287-4B38-8BD5-843309330A0C}" type="presParOf" srcId="{5C983035-AFD6-4490-8897-6CFF9D464AE2}" destId="{2CBD9E12-6B80-45C2-92CB-41B815CFA338}" srcOrd="1" destOrd="0" presId="urn:microsoft.com/office/officeart/2018/2/layout/IconVerticalSolidList"/>
    <dgm:cxn modelId="{00800166-0B90-46ED-B9BB-33A005642F04}" type="presParOf" srcId="{5C983035-AFD6-4490-8897-6CFF9D464AE2}" destId="{189BAF77-3CD5-4532-BD91-0F7DB0340D69}" srcOrd="2" destOrd="0" presId="urn:microsoft.com/office/officeart/2018/2/layout/IconVerticalSolidList"/>
    <dgm:cxn modelId="{0F1BE968-8DCC-4BFD-8BFE-1502FA837819}" type="presParOf" srcId="{189BAF77-3CD5-4532-BD91-0F7DB0340D69}" destId="{AB2CCD05-63E0-4F38-8EAF-6B2D777948C6}" srcOrd="0" destOrd="0" presId="urn:microsoft.com/office/officeart/2018/2/layout/IconVerticalSolidList"/>
    <dgm:cxn modelId="{21D8D117-9F30-4BBF-AF88-BC8CFDEA446C}" type="presParOf" srcId="{189BAF77-3CD5-4532-BD91-0F7DB0340D69}" destId="{7A2EAC16-3358-43C3-8113-193F675AFD6C}" srcOrd="1" destOrd="0" presId="urn:microsoft.com/office/officeart/2018/2/layout/IconVerticalSolidList"/>
    <dgm:cxn modelId="{9C327269-F982-4C7A-AFA5-C9ED8B5C077A}" type="presParOf" srcId="{189BAF77-3CD5-4532-BD91-0F7DB0340D69}" destId="{9CFBF80E-8D89-402E-8173-67317B5F55C6}" srcOrd="2" destOrd="0" presId="urn:microsoft.com/office/officeart/2018/2/layout/IconVerticalSolidList"/>
    <dgm:cxn modelId="{4508CD03-8DB5-4873-9885-C412F5ED31DD}" type="presParOf" srcId="{189BAF77-3CD5-4532-BD91-0F7DB0340D69}" destId="{B2658306-6BAA-4584-9379-CBA5A2E587BE}" srcOrd="3" destOrd="0" presId="urn:microsoft.com/office/officeart/2018/2/layout/IconVerticalSolidList"/>
    <dgm:cxn modelId="{144D056D-205C-4BE6-9765-E595276D9F54}" type="presParOf" srcId="{5C983035-AFD6-4490-8897-6CFF9D464AE2}" destId="{DD953968-9576-41CE-94D2-FEE6538B97C8}" srcOrd="3" destOrd="0" presId="urn:microsoft.com/office/officeart/2018/2/layout/IconVerticalSolidList"/>
    <dgm:cxn modelId="{B3C29CE9-50C5-4784-93EA-FEAC2CAA9E49}" type="presParOf" srcId="{5C983035-AFD6-4490-8897-6CFF9D464AE2}" destId="{D14ADF44-A6B1-4235-A27B-625A2DDD0611}" srcOrd="4" destOrd="0" presId="urn:microsoft.com/office/officeart/2018/2/layout/IconVerticalSolidList"/>
    <dgm:cxn modelId="{8DA19468-70D8-43DD-A046-6F0D151710B6}" type="presParOf" srcId="{D14ADF44-A6B1-4235-A27B-625A2DDD0611}" destId="{1EAD380E-87C8-48A8-9E14-A6E3506A905E}" srcOrd="0" destOrd="0" presId="urn:microsoft.com/office/officeart/2018/2/layout/IconVerticalSolidList"/>
    <dgm:cxn modelId="{862C9ABF-A8FF-4C51-932C-0831F3ECF41A}" type="presParOf" srcId="{D14ADF44-A6B1-4235-A27B-625A2DDD0611}" destId="{4B7B5152-B89B-45DE-8016-8757D98E8DE7}" srcOrd="1" destOrd="0" presId="urn:microsoft.com/office/officeart/2018/2/layout/IconVerticalSolidList"/>
    <dgm:cxn modelId="{206191D4-FCD2-4643-9AEA-6E6A937A9FBC}" type="presParOf" srcId="{D14ADF44-A6B1-4235-A27B-625A2DDD0611}" destId="{E9455BCD-F17C-45C3-9610-977985968342}" srcOrd="2" destOrd="0" presId="urn:microsoft.com/office/officeart/2018/2/layout/IconVerticalSolidList"/>
    <dgm:cxn modelId="{7C528583-9711-425D-8156-E551C325B6DB}" type="presParOf" srcId="{D14ADF44-A6B1-4235-A27B-625A2DDD0611}" destId="{F7166451-2561-4980-9927-6F37DC28BD46}" srcOrd="3" destOrd="0" presId="urn:microsoft.com/office/officeart/2018/2/layout/IconVerticalSolidList"/>
    <dgm:cxn modelId="{909EA6D1-6517-4B8C-997D-DB4295610612}" type="presParOf" srcId="{5C983035-AFD6-4490-8897-6CFF9D464AE2}" destId="{EEA113AC-4FA5-4C73-8845-668394D092A2}" srcOrd="5" destOrd="0" presId="urn:microsoft.com/office/officeart/2018/2/layout/IconVerticalSolidList"/>
    <dgm:cxn modelId="{3BCE238A-F033-474F-8479-46F2469FF550}" type="presParOf" srcId="{5C983035-AFD6-4490-8897-6CFF9D464AE2}" destId="{F2355543-76BA-414D-90AC-6CE79A3772A7}" srcOrd="6" destOrd="0" presId="urn:microsoft.com/office/officeart/2018/2/layout/IconVerticalSolidList"/>
    <dgm:cxn modelId="{ACCECA9C-A859-4BAF-9548-4CAAB1C3B789}" type="presParOf" srcId="{F2355543-76BA-414D-90AC-6CE79A3772A7}" destId="{68AB1B2F-6BFE-4581-B075-BB7FAA1865B5}" srcOrd="0" destOrd="0" presId="urn:microsoft.com/office/officeart/2018/2/layout/IconVerticalSolidList"/>
    <dgm:cxn modelId="{02F25F9C-CDD0-4717-82EB-E974BA5A71D0}" type="presParOf" srcId="{F2355543-76BA-414D-90AC-6CE79A3772A7}" destId="{EDEBEC8A-EFE5-45A0-B4D2-E262725EBAF1}" srcOrd="1" destOrd="0" presId="urn:microsoft.com/office/officeart/2018/2/layout/IconVerticalSolidList"/>
    <dgm:cxn modelId="{DCE1BF2C-7F42-400F-866B-7B2D24A1ED73}" type="presParOf" srcId="{F2355543-76BA-414D-90AC-6CE79A3772A7}" destId="{03580B52-380D-4027-91DF-1D9E34447BEB}" srcOrd="2" destOrd="0" presId="urn:microsoft.com/office/officeart/2018/2/layout/IconVerticalSolidList"/>
    <dgm:cxn modelId="{5CE47E7B-FC71-418B-8A2D-A1D4C9B8C101}" type="presParOf" srcId="{F2355543-76BA-414D-90AC-6CE79A3772A7}" destId="{44C0D956-07B4-47C0-8EA0-C6F542953DF1}" srcOrd="3" destOrd="0" presId="urn:microsoft.com/office/officeart/2018/2/layout/IconVerticalSolidList"/>
    <dgm:cxn modelId="{037C8DB0-4432-4203-9B14-4692FCF05B6D}" type="presParOf" srcId="{5C983035-AFD6-4490-8897-6CFF9D464AE2}" destId="{4DA27961-A91C-4F35-B21B-E1DAC047ACB5}" srcOrd="7" destOrd="0" presId="urn:microsoft.com/office/officeart/2018/2/layout/IconVerticalSolidList"/>
    <dgm:cxn modelId="{92F757DA-5C92-4650-9CEF-5BEE2F3DB423}" type="presParOf" srcId="{5C983035-AFD6-4490-8897-6CFF9D464AE2}" destId="{752F315A-747F-4225-AD4E-DC38264032CA}" srcOrd="8" destOrd="0" presId="urn:microsoft.com/office/officeart/2018/2/layout/IconVerticalSolidList"/>
    <dgm:cxn modelId="{67C5264F-9ECB-4BAD-8B67-25F8A115B675}" type="presParOf" srcId="{752F315A-747F-4225-AD4E-DC38264032CA}" destId="{C6C7B209-A051-4923-88AA-7FD08E7B9418}" srcOrd="0" destOrd="0" presId="urn:microsoft.com/office/officeart/2018/2/layout/IconVerticalSolidList"/>
    <dgm:cxn modelId="{E9ED3A26-8CAF-4FAD-AD45-4A8C5CF2670C}" type="presParOf" srcId="{752F315A-747F-4225-AD4E-DC38264032CA}" destId="{157F6994-7576-4366-9D93-0CEB2D61A94B}" srcOrd="1" destOrd="0" presId="urn:microsoft.com/office/officeart/2018/2/layout/IconVerticalSolidList"/>
    <dgm:cxn modelId="{F684D430-A790-414F-B745-36DF27698788}" type="presParOf" srcId="{752F315A-747F-4225-AD4E-DC38264032CA}" destId="{A974539C-1DC9-414D-80A2-B6D702F1AAF8}" srcOrd="2" destOrd="0" presId="urn:microsoft.com/office/officeart/2018/2/layout/IconVerticalSolidList"/>
    <dgm:cxn modelId="{8EB4C05B-115C-4F9C-800B-1F67D4C122F5}" type="presParOf" srcId="{752F315A-747F-4225-AD4E-DC38264032CA}" destId="{010C4ED3-335A-4945-A369-8766DC40889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A58B1D3-91D9-4430-8F30-B6A1DA6EE3DB}"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8BD4FFB3-2C7C-48D6-8E45-C9CD4F8E2F49}">
      <dgm:prSet/>
      <dgm:spPr/>
      <dgm:t>
        <a:bodyPr/>
        <a:lstStyle/>
        <a:p>
          <a:r>
            <a:rPr lang="en-GB"/>
            <a:t>Add to the body of knowledge </a:t>
          </a:r>
          <a:endParaRPr lang="en-US"/>
        </a:p>
      </dgm:t>
    </dgm:pt>
    <dgm:pt modelId="{7235BA89-14FE-4E7E-A79E-E8B61800A668}" type="parTrans" cxnId="{C6296AC7-6F9B-404A-935A-A91FBD4CCA37}">
      <dgm:prSet/>
      <dgm:spPr/>
      <dgm:t>
        <a:bodyPr/>
        <a:lstStyle/>
        <a:p>
          <a:endParaRPr lang="en-US"/>
        </a:p>
      </dgm:t>
    </dgm:pt>
    <dgm:pt modelId="{ABF1FB21-F9DB-4520-A041-F247F949010D}" type="sibTrans" cxnId="{C6296AC7-6F9B-404A-935A-A91FBD4CCA37}">
      <dgm:prSet/>
      <dgm:spPr/>
      <dgm:t>
        <a:bodyPr/>
        <a:lstStyle/>
        <a:p>
          <a:endParaRPr lang="en-US"/>
        </a:p>
      </dgm:t>
    </dgm:pt>
    <dgm:pt modelId="{CE091E83-B689-4095-9A54-DBA6F2D35927}">
      <dgm:prSet/>
      <dgm:spPr/>
      <dgm:t>
        <a:bodyPr/>
        <a:lstStyle/>
        <a:p>
          <a:r>
            <a:rPr lang="en-GB"/>
            <a:t>Practical purpose?</a:t>
          </a:r>
          <a:endParaRPr lang="en-US"/>
        </a:p>
      </dgm:t>
    </dgm:pt>
    <dgm:pt modelId="{8A3EA479-2C46-4E75-8704-A1EC8469050A}" type="parTrans" cxnId="{19BAE414-274E-47B4-AD04-DF0BF4D16A3B}">
      <dgm:prSet/>
      <dgm:spPr/>
      <dgm:t>
        <a:bodyPr/>
        <a:lstStyle/>
        <a:p>
          <a:endParaRPr lang="en-US"/>
        </a:p>
      </dgm:t>
    </dgm:pt>
    <dgm:pt modelId="{E3FD82A9-F26A-4D02-8157-F66BFFFBD6EC}" type="sibTrans" cxnId="{19BAE414-274E-47B4-AD04-DF0BF4D16A3B}">
      <dgm:prSet/>
      <dgm:spPr/>
      <dgm:t>
        <a:bodyPr/>
        <a:lstStyle/>
        <a:p>
          <a:endParaRPr lang="en-US"/>
        </a:p>
      </dgm:t>
    </dgm:pt>
    <dgm:pt modelId="{EE1157C2-77BB-4C3A-A5F2-44E4EF7CC102}">
      <dgm:prSet/>
      <dgm:spPr/>
      <dgm:t>
        <a:bodyPr/>
        <a:lstStyle/>
        <a:p>
          <a:r>
            <a:rPr lang="en-GB"/>
            <a:t>Implications for practice?</a:t>
          </a:r>
          <a:endParaRPr lang="en-US"/>
        </a:p>
      </dgm:t>
    </dgm:pt>
    <dgm:pt modelId="{6428CC69-E89C-4C9D-93CF-A526DC75922F}" type="parTrans" cxnId="{553A5D18-641E-4445-8F9C-CFD382471BED}">
      <dgm:prSet/>
      <dgm:spPr/>
      <dgm:t>
        <a:bodyPr/>
        <a:lstStyle/>
        <a:p>
          <a:endParaRPr lang="en-US"/>
        </a:p>
      </dgm:t>
    </dgm:pt>
    <dgm:pt modelId="{341731BC-35AA-471C-9A1E-DAE3D1FC4BAA}" type="sibTrans" cxnId="{553A5D18-641E-4445-8F9C-CFD382471BED}">
      <dgm:prSet/>
      <dgm:spPr/>
      <dgm:t>
        <a:bodyPr/>
        <a:lstStyle/>
        <a:p>
          <a:endParaRPr lang="en-US"/>
        </a:p>
      </dgm:t>
    </dgm:pt>
    <dgm:pt modelId="{267E69E6-E1F9-4CC9-A57D-11362FDC7BEA}">
      <dgm:prSet/>
      <dgm:spPr/>
      <dgm:t>
        <a:bodyPr/>
        <a:lstStyle/>
        <a:p>
          <a:r>
            <a:rPr lang="en-GB"/>
            <a:t>Evaluation research, action research</a:t>
          </a:r>
          <a:endParaRPr lang="en-US"/>
        </a:p>
      </dgm:t>
    </dgm:pt>
    <dgm:pt modelId="{EB0CFB90-12A0-4292-8926-AE167140061D}" type="parTrans" cxnId="{5A160DD6-3026-4CE0-B911-D2A8AF2381ED}">
      <dgm:prSet/>
      <dgm:spPr/>
      <dgm:t>
        <a:bodyPr/>
        <a:lstStyle/>
        <a:p>
          <a:endParaRPr lang="en-US"/>
        </a:p>
      </dgm:t>
    </dgm:pt>
    <dgm:pt modelId="{5C30B238-2869-4D9B-AE7C-B1C82C71C64B}" type="sibTrans" cxnId="{5A160DD6-3026-4CE0-B911-D2A8AF2381ED}">
      <dgm:prSet/>
      <dgm:spPr/>
      <dgm:t>
        <a:bodyPr/>
        <a:lstStyle/>
        <a:p>
          <a:endParaRPr lang="en-US"/>
        </a:p>
      </dgm:t>
    </dgm:pt>
    <dgm:pt modelId="{0BA8724D-BD78-48D3-B0FD-89C84718C568}">
      <dgm:prSet/>
      <dgm:spPr/>
      <dgm:t>
        <a:bodyPr/>
        <a:lstStyle/>
        <a:p>
          <a:r>
            <a:rPr lang="en-GB"/>
            <a:t>Potential value?</a:t>
          </a:r>
          <a:endParaRPr lang="en-US"/>
        </a:p>
      </dgm:t>
    </dgm:pt>
    <dgm:pt modelId="{F8731657-A9BA-4CCF-9D11-5372C0713937}" type="parTrans" cxnId="{1D932275-3C33-4C00-B824-2528170A2CD1}">
      <dgm:prSet/>
      <dgm:spPr/>
      <dgm:t>
        <a:bodyPr/>
        <a:lstStyle/>
        <a:p>
          <a:endParaRPr lang="en-US"/>
        </a:p>
      </dgm:t>
    </dgm:pt>
    <dgm:pt modelId="{97A429C4-182D-48FC-8444-1137A91F09E3}" type="sibTrans" cxnId="{1D932275-3C33-4C00-B824-2528170A2CD1}">
      <dgm:prSet/>
      <dgm:spPr/>
      <dgm:t>
        <a:bodyPr/>
        <a:lstStyle/>
        <a:p>
          <a:endParaRPr lang="en-US"/>
        </a:p>
      </dgm:t>
    </dgm:pt>
    <dgm:pt modelId="{013B5237-6CB4-4ECF-85E8-D5030762ECD7}" type="pres">
      <dgm:prSet presAssocID="{5A58B1D3-91D9-4430-8F30-B6A1DA6EE3DB}" presName="vert0" presStyleCnt="0">
        <dgm:presLayoutVars>
          <dgm:dir/>
          <dgm:animOne val="branch"/>
          <dgm:animLvl val="lvl"/>
        </dgm:presLayoutVars>
      </dgm:prSet>
      <dgm:spPr/>
    </dgm:pt>
    <dgm:pt modelId="{7176C63F-CF7D-49AD-9AE1-2CCE6EECCB70}" type="pres">
      <dgm:prSet presAssocID="{8BD4FFB3-2C7C-48D6-8E45-C9CD4F8E2F49}" presName="thickLine" presStyleLbl="alignNode1" presStyleIdx="0" presStyleCnt="5"/>
      <dgm:spPr/>
    </dgm:pt>
    <dgm:pt modelId="{96CAEB04-D422-460E-829F-2C744CCBD450}" type="pres">
      <dgm:prSet presAssocID="{8BD4FFB3-2C7C-48D6-8E45-C9CD4F8E2F49}" presName="horz1" presStyleCnt="0"/>
      <dgm:spPr/>
    </dgm:pt>
    <dgm:pt modelId="{4146A424-EF31-442D-BDBC-497C2278DA99}" type="pres">
      <dgm:prSet presAssocID="{8BD4FFB3-2C7C-48D6-8E45-C9CD4F8E2F49}" presName="tx1" presStyleLbl="revTx" presStyleIdx="0" presStyleCnt="5"/>
      <dgm:spPr/>
    </dgm:pt>
    <dgm:pt modelId="{D19F09B0-94C1-4818-9895-93F9DEA7194E}" type="pres">
      <dgm:prSet presAssocID="{8BD4FFB3-2C7C-48D6-8E45-C9CD4F8E2F49}" presName="vert1" presStyleCnt="0"/>
      <dgm:spPr/>
    </dgm:pt>
    <dgm:pt modelId="{C69DC354-171A-484C-B1FD-D4E8BF5F4FED}" type="pres">
      <dgm:prSet presAssocID="{CE091E83-B689-4095-9A54-DBA6F2D35927}" presName="thickLine" presStyleLbl="alignNode1" presStyleIdx="1" presStyleCnt="5"/>
      <dgm:spPr/>
    </dgm:pt>
    <dgm:pt modelId="{88EFF10F-B762-438E-84D0-5D58C2E4CA30}" type="pres">
      <dgm:prSet presAssocID="{CE091E83-B689-4095-9A54-DBA6F2D35927}" presName="horz1" presStyleCnt="0"/>
      <dgm:spPr/>
    </dgm:pt>
    <dgm:pt modelId="{205276D0-8E44-4986-A3D2-5AB357E75A45}" type="pres">
      <dgm:prSet presAssocID="{CE091E83-B689-4095-9A54-DBA6F2D35927}" presName="tx1" presStyleLbl="revTx" presStyleIdx="1" presStyleCnt="5"/>
      <dgm:spPr/>
    </dgm:pt>
    <dgm:pt modelId="{2E137947-16FC-49E8-B792-9618A3BCF582}" type="pres">
      <dgm:prSet presAssocID="{CE091E83-B689-4095-9A54-DBA6F2D35927}" presName="vert1" presStyleCnt="0"/>
      <dgm:spPr/>
    </dgm:pt>
    <dgm:pt modelId="{49DAC8A6-D5A2-4A28-AA05-ABC5C1C8936E}" type="pres">
      <dgm:prSet presAssocID="{EE1157C2-77BB-4C3A-A5F2-44E4EF7CC102}" presName="thickLine" presStyleLbl="alignNode1" presStyleIdx="2" presStyleCnt="5"/>
      <dgm:spPr/>
    </dgm:pt>
    <dgm:pt modelId="{7DBA279C-1D19-4DD7-8F9C-A629A0EF99A9}" type="pres">
      <dgm:prSet presAssocID="{EE1157C2-77BB-4C3A-A5F2-44E4EF7CC102}" presName="horz1" presStyleCnt="0"/>
      <dgm:spPr/>
    </dgm:pt>
    <dgm:pt modelId="{19829ABC-38CD-4FF4-A8A1-AD6977FCD210}" type="pres">
      <dgm:prSet presAssocID="{EE1157C2-77BB-4C3A-A5F2-44E4EF7CC102}" presName="tx1" presStyleLbl="revTx" presStyleIdx="2" presStyleCnt="5"/>
      <dgm:spPr/>
    </dgm:pt>
    <dgm:pt modelId="{05ED0F10-86B3-4343-879F-F4BD677619F5}" type="pres">
      <dgm:prSet presAssocID="{EE1157C2-77BB-4C3A-A5F2-44E4EF7CC102}" presName="vert1" presStyleCnt="0"/>
      <dgm:spPr/>
    </dgm:pt>
    <dgm:pt modelId="{74CA3D4D-7EB5-4FE8-93F6-309EE3BD1055}" type="pres">
      <dgm:prSet presAssocID="{267E69E6-E1F9-4CC9-A57D-11362FDC7BEA}" presName="thickLine" presStyleLbl="alignNode1" presStyleIdx="3" presStyleCnt="5"/>
      <dgm:spPr/>
    </dgm:pt>
    <dgm:pt modelId="{B84167F8-48B3-49C2-AD47-87EC0A6DB457}" type="pres">
      <dgm:prSet presAssocID="{267E69E6-E1F9-4CC9-A57D-11362FDC7BEA}" presName="horz1" presStyleCnt="0"/>
      <dgm:spPr/>
    </dgm:pt>
    <dgm:pt modelId="{14BEEDA3-A8CC-440D-AC3D-54138E96092A}" type="pres">
      <dgm:prSet presAssocID="{267E69E6-E1F9-4CC9-A57D-11362FDC7BEA}" presName="tx1" presStyleLbl="revTx" presStyleIdx="3" presStyleCnt="5"/>
      <dgm:spPr/>
    </dgm:pt>
    <dgm:pt modelId="{BF5238DC-FAB3-45AC-8644-926FE7C68EA3}" type="pres">
      <dgm:prSet presAssocID="{267E69E6-E1F9-4CC9-A57D-11362FDC7BEA}" presName="vert1" presStyleCnt="0"/>
      <dgm:spPr/>
    </dgm:pt>
    <dgm:pt modelId="{E58020DA-DF8C-4A5C-B0E7-065CE1338907}" type="pres">
      <dgm:prSet presAssocID="{0BA8724D-BD78-48D3-B0FD-89C84718C568}" presName="thickLine" presStyleLbl="alignNode1" presStyleIdx="4" presStyleCnt="5"/>
      <dgm:spPr/>
    </dgm:pt>
    <dgm:pt modelId="{2629E0DF-8E9E-4C47-BE29-CB004CF43F28}" type="pres">
      <dgm:prSet presAssocID="{0BA8724D-BD78-48D3-B0FD-89C84718C568}" presName="horz1" presStyleCnt="0"/>
      <dgm:spPr/>
    </dgm:pt>
    <dgm:pt modelId="{884DC44E-EB4B-44ED-992C-B01FC167C56F}" type="pres">
      <dgm:prSet presAssocID="{0BA8724D-BD78-48D3-B0FD-89C84718C568}" presName="tx1" presStyleLbl="revTx" presStyleIdx="4" presStyleCnt="5"/>
      <dgm:spPr/>
    </dgm:pt>
    <dgm:pt modelId="{13FDEF67-7AFC-4AB8-A7C9-C0FE7D8EFD3C}" type="pres">
      <dgm:prSet presAssocID="{0BA8724D-BD78-48D3-B0FD-89C84718C568}" presName="vert1" presStyleCnt="0"/>
      <dgm:spPr/>
    </dgm:pt>
  </dgm:ptLst>
  <dgm:cxnLst>
    <dgm:cxn modelId="{19BAE414-274E-47B4-AD04-DF0BF4D16A3B}" srcId="{5A58B1D3-91D9-4430-8F30-B6A1DA6EE3DB}" destId="{CE091E83-B689-4095-9A54-DBA6F2D35927}" srcOrd="1" destOrd="0" parTransId="{8A3EA479-2C46-4E75-8704-A1EC8469050A}" sibTransId="{E3FD82A9-F26A-4D02-8157-F66BFFFBD6EC}"/>
    <dgm:cxn modelId="{553A5D18-641E-4445-8F9C-CFD382471BED}" srcId="{5A58B1D3-91D9-4430-8F30-B6A1DA6EE3DB}" destId="{EE1157C2-77BB-4C3A-A5F2-44E4EF7CC102}" srcOrd="2" destOrd="0" parTransId="{6428CC69-E89C-4C9D-93CF-A526DC75922F}" sibTransId="{341731BC-35AA-471C-9A1E-DAE3D1FC4BAA}"/>
    <dgm:cxn modelId="{BC733B50-19CA-416B-ADEE-8EBF4DADF858}" type="presOf" srcId="{CE091E83-B689-4095-9A54-DBA6F2D35927}" destId="{205276D0-8E44-4986-A3D2-5AB357E75A45}" srcOrd="0" destOrd="0" presId="urn:microsoft.com/office/officeart/2008/layout/LinedList"/>
    <dgm:cxn modelId="{1DE26673-ABC1-4309-BD97-C009AD955495}" type="presOf" srcId="{8BD4FFB3-2C7C-48D6-8E45-C9CD4F8E2F49}" destId="{4146A424-EF31-442D-BDBC-497C2278DA99}" srcOrd="0" destOrd="0" presId="urn:microsoft.com/office/officeart/2008/layout/LinedList"/>
    <dgm:cxn modelId="{1D932275-3C33-4C00-B824-2528170A2CD1}" srcId="{5A58B1D3-91D9-4430-8F30-B6A1DA6EE3DB}" destId="{0BA8724D-BD78-48D3-B0FD-89C84718C568}" srcOrd="4" destOrd="0" parTransId="{F8731657-A9BA-4CCF-9D11-5372C0713937}" sibTransId="{97A429C4-182D-48FC-8444-1137A91F09E3}"/>
    <dgm:cxn modelId="{6DF3D67A-22CE-4554-8D38-3711AE958C45}" type="presOf" srcId="{0BA8724D-BD78-48D3-B0FD-89C84718C568}" destId="{884DC44E-EB4B-44ED-992C-B01FC167C56F}" srcOrd="0" destOrd="0" presId="urn:microsoft.com/office/officeart/2008/layout/LinedList"/>
    <dgm:cxn modelId="{DC0B1E91-E3FF-4C88-AFD4-29D7F247FA8A}" type="presOf" srcId="{267E69E6-E1F9-4CC9-A57D-11362FDC7BEA}" destId="{14BEEDA3-A8CC-440D-AC3D-54138E96092A}" srcOrd="0" destOrd="0" presId="urn:microsoft.com/office/officeart/2008/layout/LinedList"/>
    <dgm:cxn modelId="{C6296AC7-6F9B-404A-935A-A91FBD4CCA37}" srcId="{5A58B1D3-91D9-4430-8F30-B6A1DA6EE3DB}" destId="{8BD4FFB3-2C7C-48D6-8E45-C9CD4F8E2F49}" srcOrd="0" destOrd="0" parTransId="{7235BA89-14FE-4E7E-A79E-E8B61800A668}" sibTransId="{ABF1FB21-F9DB-4520-A041-F247F949010D}"/>
    <dgm:cxn modelId="{5A160DD6-3026-4CE0-B911-D2A8AF2381ED}" srcId="{5A58B1D3-91D9-4430-8F30-B6A1DA6EE3DB}" destId="{267E69E6-E1F9-4CC9-A57D-11362FDC7BEA}" srcOrd="3" destOrd="0" parTransId="{EB0CFB90-12A0-4292-8926-AE167140061D}" sibTransId="{5C30B238-2869-4D9B-AE7C-B1C82C71C64B}"/>
    <dgm:cxn modelId="{8160F4EF-96A9-4AC8-9F66-9D47B366DA0F}" type="presOf" srcId="{5A58B1D3-91D9-4430-8F30-B6A1DA6EE3DB}" destId="{013B5237-6CB4-4ECF-85E8-D5030762ECD7}" srcOrd="0" destOrd="0" presId="urn:microsoft.com/office/officeart/2008/layout/LinedList"/>
    <dgm:cxn modelId="{6CC936F6-BDD8-4D81-B6C5-C614C90C6360}" type="presOf" srcId="{EE1157C2-77BB-4C3A-A5F2-44E4EF7CC102}" destId="{19829ABC-38CD-4FF4-A8A1-AD6977FCD210}" srcOrd="0" destOrd="0" presId="urn:microsoft.com/office/officeart/2008/layout/LinedList"/>
    <dgm:cxn modelId="{B219DF6D-933D-452A-BD90-B5B93F4E9A0F}" type="presParOf" srcId="{013B5237-6CB4-4ECF-85E8-D5030762ECD7}" destId="{7176C63F-CF7D-49AD-9AE1-2CCE6EECCB70}" srcOrd="0" destOrd="0" presId="urn:microsoft.com/office/officeart/2008/layout/LinedList"/>
    <dgm:cxn modelId="{9C919F5F-FA04-4D7F-9D07-BC493E760CE0}" type="presParOf" srcId="{013B5237-6CB4-4ECF-85E8-D5030762ECD7}" destId="{96CAEB04-D422-460E-829F-2C744CCBD450}" srcOrd="1" destOrd="0" presId="urn:microsoft.com/office/officeart/2008/layout/LinedList"/>
    <dgm:cxn modelId="{2F4C4FDA-D174-4D91-ACB5-F542658190F9}" type="presParOf" srcId="{96CAEB04-D422-460E-829F-2C744CCBD450}" destId="{4146A424-EF31-442D-BDBC-497C2278DA99}" srcOrd="0" destOrd="0" presId="urn:microsoft.com/office/officeart/2008/layout/LinedList"/>
    <dgm:cxn modelId="{8C7BD04A-CB62-45F9-8B7F-ACC53F28D83B}" type="presParOf" srcId="{96CAEB04-D422-460E-829F-2C744CCBD450}" destId="{D19F09B0-94C1-4818-9895-93F9DEA7194E}" srcOrd="1" destOrd="0" presId="urn:microsoft.com/office/officeart/2008/layout/LinedList"/>
    <dgm:cxn modelId="{BEBE83DC-7D0B-4342-830C-8BE1644EA451}" type="presParOf" srcId="{013B5237-6CB4-4ECF-85E8-D5030762ECD7}" destId="{C69DC354-171A-484C-B1FD-D4E8BF5F4FED}" srcOrd="2" destOrd="0" presId="urn:microsoft.com/office/officeart/2008/layout/LinedList"/>
    <dgm:cxn modelId="{CF67913D-3387-4592-AB23-518602378901}" type="presParOf" srcId="{013B5237-6CB4-4ECF-85E8-D5030762ECD7}" destId="{88EFF10F-B762-438E-84D0-5D58C2E4CA30}" srcOrd="3" destOrd="0" presId="urn:microsoft.com/office/officeart/2008/layout/LinedList"/>
    <dgm:cxn modelId="{3B4A579E-3264-4F4A-B9B9-4EC9740D8E85}" type="presParOf" srcId="{88EFF10F-B762-438E-84D0-5D58C2E4CA30}" destId="{205276D0-8E44-4986-A3D2-5AB357E75A45}" srcOrd="0" destOrd="0" presId="urn:microsoft.com/office/officeart/2008/layout/LinedList"/>
    <dgm:cxn modelId="{29270E8D-9088-4661-8A34-C19D4BD4D5C0}" type="presParOf" srcId="{88EFF10F-B762-438E-84D0-5D58C2E4CA30}" destId="{2E137947-16FC-49E8-B792-9618A3BCF582}" srcOrd="1" destOrd="0" presId="urn:microsoft.com/office/officeart/2008/layout/LinedList"/>
    <dgm:cxn modelId="{88298FAB-37E3-41E6-92A8-C5850D62DB21}" type="presParOf" srcId="{013B5237-6CB4-4ECF-85E8-D5030762ECD7}" destId="{49DAC8A6-D5A2-4A28-AA05-ABC5C1C8936E}" srcOrd="4" destOrd="0" presId="urn:microsoft.com/office/officeart/2008/layout/LinedList"/>
    <dgm:cxn modelId="{3CC11754-A54B-4E70-A0D3-25FB23B80FFE}" type="presParOf" srcId="{013B5237-6CB4-4ECF-85E8-D5030762ECD7}" destId="{7DBA279C-1D19-4DD7-8F9C-A629A0EF99A9}" srcOrd="5" destOrd="0" presId="urn:microsoft.com/office/officeart/2008/layout/LinedList"/>
    <dgm:cxn modelId="{00AF7B22-DB55-4442-BCF4-3A6655B61812}" type="presParOf" srcId="{7DBA279C-1D19-4DD7-8F9C-A629A0EF99A9}" destId="{19829ABC-38CD-4FF4-A8A1-AD6977FCD210}" srcOrd="0" destOrd="0" presId="urn:microsoft.com/office/officeart/2008/layout/LinedList"/>
    <dgm:cxn modelId="{9E3A30D1-08CF-4CA1-92A8-71EF79372817}" type="presParOf" srcId="{7DBA279C-1D19-4DD7-8F9C-A629A0EF99A9}" destId="{05ED0F10-86B3-4343-879F-F4BD677619F5}" srcOrd="1" destOrd="0" presId="urn:microsoft.com/office/officeart/2008/layout/LinedList"/>
    <dgm:cxn modelId="{2D85E33F-50FB-4F76-BE2D-11653848E2E3}" type="presParOf" srcId="{013B5237-6CB4-4ECF-85E8-D5030762ECD7}" destId="{74CA3D4D-7EB5-4FE8-93F6-309EE3BD1055}" srcOrd="6" destOrd="0" presId="urn:microsoft.com/office/officeart/2008/layout/LinedList"/>
    <dgm:cxn modelId="{15A36B58-62C5-4B8B-B650-3DC2C7D5355B}" type="presParOf" srcId="{013B5237-6CB4-4ECF-85E8-D5030762ECD7}" destId="{B84167F8-48B3-49C2-AD47-87EC0A6DB457}" srcOrd="7" destOrd="0" presId="urn:microsoft.com/office/officeart/2008/layout/LinedList"/>
    <dgm:cxn modelId="{D26BBD9D-275A-447B-B56F-FAAD8AC671C9}" type="presParOf" srcId="{B84167F8-48B3-49C2-AD47-87EC0A6DB457}" destId="{14BEEDA3-A8CC-440D-AC3D-54138E96092A}" srcOrd="0" destOrd="0" presId="urn:microsoft.com/office/officeart/2008/layout/LinedList"/>
    <dgm:cxn modelId="{98481AB9-DD68-4D8D-AA0A-DC9AF8250F0F}" type="presParOf" srcId="{B84167F8-48B3-49C2-AD47-87EC0A6DB457}" destId="{BF5238DC-FAB3-45AC-8644-926FE7C68EA3}" srcOrd="1" destOrd="0" presId="urn:microsoft.com/office/officeart/2008/layout/LinedList"/>
    <dgm:cxn modelId="{F5DAA17A-BAC7-410E-858E-CC64A2A20164}" type="presParOf" srcId="{013B5237-6CB4-4ECF-85E8-D5030762ECD7}" destId="{E58020DA-DF8C-4A5C-B0E7-065CE1338907}" srcOrd="8" destOrd="0" presId="urn:microsoft.com/office/officeart/2008/layout/LinedList"/>
    <dgm:cxn modelId="{1BA78C19-2CDE-4923-B02B-5E7D91419ECB}" type="presParOf" srcId="{013B5237-6CB4-4ECF-85E8-D5030762ECD7}" destId="{2629E0DF-8E9E-4C47-BE29-CB004CF43F28}" srcOrd="9" destOrd="0" presId="urn:microsoft.com/office/officeart/2008/layout/LinedList"/>
    <dgm:cxn modelId="{E55485CB-63FD-40C9-89F7-5F330E1AC111}" type="presParOf" srcId="{2629E0DF-8E9E-4C47-BE29-CB004CF43F28}" destId="{884DC44E-EB4B-44ED-992C-B01FC167C56F}" srcOrd="0" destOrd="0" presId="urn:microsoft.com/office/officeart/2008/layout/LinedList"/>
    <dgm:cxn modelId="{39220942-4F17-4BD9-ABD8-49FB829D440F}" type="presParOf" srcId="{2629E0DF-8E9E-4C47-BE29-CB004CF43F28}" destId="{13FDEF67-7AFC-4AB8-A7C9-C0FE7D8EFD3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BEFAF9D-CB05-4106-91CD-10337C0DADF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FF6A6D5-1D7F-45B8-9957-D5B3223DA6C0}">
      <dgm:prSet/>
      <dgm:spPr/>
      <dgm:t>
        <a:bodyPr/>
        <a:lstStyle/>
        <a:p>
          <a:r>
            <a:rPr lang="en-GB"/>
            <a:t>Generally accepted principles and practices of conduct and governance:</a:t>
          </a:r>
          <a:endParaRPr lang="en-US"/>
        </a:p>
      </dgm:t>
    </dgm:pt>
    <dgm:pt modelId="{593F337C-5CC5-469C-961E-D88482785E57}" type="parTrans" cxnId="{5AFC9816-98CD-40F4-8883-CCCF55C11187}">
      <dgm:prSet/>
      <dgm:spPr/>
      <dgm:t>
        <a:bodyPr/>
        <a:lstStyle/>
        <a:p>
          <a:endParaRPr lang="en-US"/>
        </a:p>
      </dgm:t>
    </dgm:pt>
    <dgm:pt modelId="{1E7CEE0C-A579-4E60-B347-254E888F2951}" type="sibTrans" cxnId="{5AFC9816-98CD-40F4-8883-CCCF55C11187}">
      <dgm:prSet/>
      <dgm:spPr/>
      <dgm:t>
        <a:bodyPr/>
        <a:lstStyle/>
        <a:p>
          <a:endParaRPr lang="en-US"/>
        </a:p>
      </dgm:t>
    </dgm:pt>
    <dgm:pt modelId="{4DA0CA3B-3E68-4074-A513-A629A266610A}">
      <dgm:prSet/>
      <dgm:spPr/>
      <dgm:t>
        <a:bodyPr/>
        <a:lstStyle/>
        <a:p>
          <a:r>
            <a:rPr lang="en-GB"/>
            <a:t>To enhance the quality and integrity of research; </a:t>
          </a:r>
          <a:endParaRPr lang="en-US"/>
        </a:p>
      </dgm:t>
    </dgm:pt>
    <dgm:pt modelId="{19847EB8-FBC6-400F-B3F8-1208A6D75779}" type="parTrans" cxnId="{121589FF-9049-4C9B-920F-040D8147B8B9}">
      <dgm:prSet/>
      <dgm:spPr/>
      <dgm:t>
        <a:bodyPr/>
        <a:lstStyle/>
        <a:p>
          <a:endParaRPr lang="en-US"/>
        </a:p>
      </dgm:t>
    </dgm:pt>
    <dgm:pt modelId="{0206E171-7ECB-4F1A-A722-DFAE0F042BF7}" type="sibTrans" cxnId="{121589FF-9049-4C9B-920F-040D8147B8B9}">
      <dgm:prSet/>
      <dgm:spPr/>
      <dgm:t>
        <a:bodyPr/>
        <a:lstStyle/>
        <a:p>
          <a:endParaRPr lang="en-US"/>
        </a:p>
      </dgm:t>
    </dgm:pt>
    <dgm:pt modelId="{BC4C5B50-E552-456E-8FE0-D4E73737D833}">
      <dgm:prSet/>
      <dgm:spPr/>
      <dgm:t>
        <a:bodyPr/>
        <a:lstStyle/>
        <a:p>
          <a:r>
            <a:rPr lang="en-GB"/>
            <a:t>To protect the rights and welfare of participants and minimise the risk of physical and mental discomfort, harm and danger from research procedures; </a:t>
          </a:r>
          <a:endParaRPr lang="en-US"/>
        </a:p>
      </dgm:t>
    </dgm:pt>
    <dgm:pt modelId="{0A7AA2CC-F55E-4C4E-BC74-B28D94037BB5}" type="parTrans" cxnId="{8E009FC6-D81D-4BFB-8C1E-AAC76BF2F93D}">
      <dgm:prSet/>
      <dgm:spPr/>
      <dgm:t>
        <a:bodyPr/>
        <a:lstStyle/>
        <a:p>
          <a:endParaRPr lang="en-US"/>
        </a:p>
      </dgm:t>
    </dgm:pt>
    <dgm:pt modelId="{BB3CFD83-F0A3-43C0-AC1A-32D818C49459}" type="sibTrans" cxnId="{8E009FC6-D81D-4BFB-8C1E-AAC76BF2F93D}">
      <dgm:prSet/>
      <dgm:spPr/>
      <dgm:t>
        <a:bodyPr/>
        <a:lstStyle/>
        <a:p>
          <a:endParaRPr lang="en-US"/>
        </a:p>
      </dgm:t>
    </dgm:pt>
    <dgm:pt modelId="{94407190-7965-4528-BB26-39CA940DFF5F}">
      <dgm:prSet/>
      <dgm:spPr/>
      <dgm:t>
        <a:bodyPr/>
        <a:lstStyle/>
        <a:p>
          <a:r>
            <a:rPr lang="en-GB"/>
            <a:t>To protect the welfare of researchers and their right to carry out legitimate investigations;  </a:t>
          </a:r>
          <a:endParaRPr lang="en-US"/>
        </a:p>
      </dgm:t>
    </dgm:pt>
    <dgm:pt modelId="{D2FAC686-94B6-4930-A0A0-F218FF0792FA}" type="parTrans" cxnId="{73A20C38-1FC1-4B91-9387-80478CE04E75}">
      <dgm:prSet/>
      <dgm:spPr/>
      <dgm:t>
        <a:bodyPr/>
        <a:lstStyle/>
        <a:p>
          <a:endParaRPr lang="en-US"/>
        </a:p>
      </dgm:t>
    </dgm:pt>
    <dgm:pt modelId="{5655AFA8-65DD-4DFA-913D-CFF991F05275}" type="sibTrans" cxnId="{73A20C38-1FC1-4B91-9387-80478CE04E75}">
      <dgm:prSet/>
      <dgm:spPr/>
      <dgm:t>
        <a:bodyPr/>
        <a:lstStyle/>
        <a:p>
          <a:endParaRPr lang="en-US"/>
        </a:p>
      </dgm:t>
    </dgm:pt>
    <dgm:pt modelId="{6E5AD3A6-0A6F-4735-A961-E40E1EB618AC}">
      <dgm:prSet/>
      <dgm:spPr/>
      <dgm:t>
        <a:bodyPr/>
        <a:lstStyle/>
        <a:p>
          <a:r>
            <a:rPr lang="en-GB"/>
            <a:t>To minimise the potential for claims of negligence made against the University, its researchers and any collaborating individual or organisation;  </a:t>
          </a:r>
          <a:endParaRPr lang="en-US"/>
        </a:p>
      </dgm:t>
    </dgm:pt>
    <dgm:pt modelId="{5872CBE2-76FF-46E0-9AE3-64E2C3ABEF7D}" type="parTrans" cxnId="{B47C2F0D-AAD3-4F43-9C61-698EB2D1D357}">
      <dgm:prSet/>
      <dgm:spPr/>
      <dgm:t>
        <a:bodyPr/>
        <a:lstStyle/>
        <a:p>
          <a:endParaRPr lang="en-US"/>
        </a:p>
      </dgm:t>
    </dgm:pt>
    <dgm:pt modelId="{53DBAD89-012A-46D7-BFB0-3BC6AAFB859F}" type="sibTrans" cxnId="{B47C2F0D-AAD3-4F43-9C61-698EB2D1D357}">
      <dgm:prSet/>
      <dgm:spPr/>
      <dgm:t>
        <a:bodyPr/>
        <a:lstStyle/>
        <a:p>
          <a:endParaRPr lang="en-US"/>
        </a:p>
      </dgm:t>
    </dgm:pt>
    <dgm:pt modelId="{DC64EC61-148D-4ECC-BE1C-5B1752F64DCF}">
      <dgm:prSet/>
      <dgm:spPr/>
      <dgm:t>
        <a:bodyPr/>
        <a:lstStyle/>
        <a:p>
          <a:r>
            <a:rPr lang="en-GB"/>
            <a:t>To ensure the reputation of the University for the research it conducts and sponsors; </a:t>
          </a:r>
          <a:endParaRPr lang="en-US"/>
        </a:p>
      </dgm:t>
    </dgm:pt>
    <dgm:pt modelId="{FDC9B0A9-114C-4E36-8504-90BB0AE9452F}" type="parTrans" cxnId="{51649B8F-F30D-4E13-9B45-1C5F17A76FD0}">
      <dgm:prSet/>
      <dgm:spPr/>
      <dgm:t>
        <a:bodyPr/>
        <a:lstStyle/>
        <a:p>
          <a:endParaRPr lang="en-US"/>
        </a:p>
      </dgm:t>
    </dgm:pt>
    <dgm:pt modelId="{820A2D1E-C786-4FFE-AC47-FD0400AC9EC4}" type="sibTrans" cxnId="{51649B8F-F30D-4E13-9B45-1C5F17A76FD0}">
      <dgm:prSet/>
      <dgm:spPr/>
      <dgm:t>
        <a:bodyPr/>
        <a:lstStyle/>
        <a:p>
          <a:endParaRPr lang="en-US"/>
        </a:p>
      </dgm:t>
    </dgm:pt>
    <dgm:pt modelId="{1F848CA8-7181-430F-B5F3-88175B77A7AC}">
      <dgm:prSet/>
      <dgm:spPr/>
      <dgm:t>
        <a:bodyPr/>
        <a:lstStyle/>
        <a:p>
          <a:r>
            <a:rPr lang="en-GB"/>
            <a:t>To ensure that research is conducted according to appropriate ethical, legal and professional frameworks, obligations and standards;  </a:t>
          </a:r>
          <a:endParaRPr lang="en-US"/>
        </a:p>
      </dgm:t>
    </dgm:pt>
    <dgm:pt modelId="{DD802B94-D0C6-4052-92D2-7D492FF77249}" type="parTrans" cxnId="{FA9868AD-B07E-451D-B732-D20799C6805D}">
      <dgm:prSet/>
      <dgm:spPr/>
      <dgm:t>
        <a:bodyPr/>
        <a:lstStyle/>
        <a:p>
          <a:endParaRPr lang="en-US"/>
        </a:p>
      </dgm:t>
    </dgm:pt>
    <dgm:pt modelId="{78F2C350-C83F-447B-A230-6AAB6374B20C}" type="sibTrans" cxnId="{FA9868AD-B07E-451D-B732-D20799C6805D}">
      <dgm:prSet/>
      <dgm:spPr/>
      <dgm:t>
        <a:bodyPr/>
        <a:lstStyle/>
        <a:p>
          <a:endParaRPr lang="en-US"/>
        </a:p>
      </dgm:t>
    </dgm:pt>
    <dgm:pt modelId="{B208465D-A179-4CF0-BA57-421E19B0915A}">
      <dgm:prSet/>
      <dgm:spPr/>
      <dgm:t>
        <a:bodyPr/>
        <a:lstStyle/>
        <a:p>
          <a:r>
            <a:rPr lang="en-GB"/>
            <a:t>To support a research environment that is underpinned by a culture of integrity and based on good governance, best practice and support for the development of researchers; </a:t>
          </a:r>
          <a:endParaRPr lang="en-US"/>
        </a:p>
      </dgm:t>
    </dgm:pt>
    <dgm:pt modelId="{FF97616D-66F0-4D56-A9D4-6E7D8EAD4DA4}" type="parTrans" cxnId="{89DBDD03-DEEA-41DC-9918-E89E2B5FD994}">
      <dgm:prSet/>
      <dgm:spPr/>
      <dgm:t>
        <a:bodyPr/>
        <a:lstStyle/>
        <a:p>
          <a:endParaRPr lang="en-US"/>
        </a:p>
      </dgm:t>
    </dgm:pt>
    <dgm:pt modelId="{78545933-FBDA-4C2C-BED1-E053B3F636F8}" type="sibTrans" cxnId="{89DBDD03-DEEA-41DC-9918-E89E2B5FD994}">
      <dgm:prSet/>
      <dgm:spPr/>
      <dgm:t>
        <a:bodyPr/>
        <a:lstStyle/>
        <a:p>
          <a:endParaRPr lang="en-US"/>
        </a:p>
      </dgm:t>
    </dgm:pt>
    <dgm:pt modelId="{EE35E1B2-4FBF-46F2-862C-96FA827D209C}">
      <dgm:prSet/>
      <dgm:spPr/>
      <dgm:t>
        <a:bodyPr/>
        <a:lstStyle/>
        <a:p>
          <a:r>
            <a:rPr lang="en-GB"/>
            <a:t>To ensure that transparent, robust and fair processes to deal with allegations of research misconduct should they arise; </a:t>
          </a:r>
          <a:endParaRPr lang="en-US"/>
        </a:p>
      </dgm:t>
    </dgm:pt>
    <dgm:pt modelId="{8564138A-5487-461E-A086-BE656C2785D4}" type="parTrans" cxnId="{1027904E-F8FE-4888-BABE-2C6A33D7855B}">
      <dgm:prSet/>
      <dgm:spPr/>
      <dgm:t>
        <a:bodyPr/>
        <a:lstStyle/>
        <a:p>
          <a:endParaRPr lang="en-US"/>
        </a:p>
      </dgm:t>
    </dgm:pt>
    <dgm:pt modelId="{D2CDED19-4672-4F2D-8A56-F9F2B309A770}" type="sibTrans" cxnId="{1027904E-F8FE-4888-BABE-2C6A33D7855B}">
      <dgm:prSet/>
      <dgm:spPr/>
      <dgm:t>
        <a:bodyPr/>
        <a:lstStyle/>
        <a:p>
          <a:endParaRPr lang="en-US"/>
        </a:p>
      </dgm:t>
    </dgm:pt>
    <dgm:pt modelId="{70F87C01-332C-444F-B2CE-280EB87E9F96}">
      <dgm:prSet/>
      <dgm:spPr/>
      <dgm:t>
        <a:bodyPr/>
        <a:lstStyle/>
        <a:p>
          <a:r>
            <a:rPr lang="en-GB"/>
            <a:t>To work together with other institutions as required from time to time to strengthen the integrity of research and to reviewing progress regularly and openly.</a:t>
          </a:r>
          <a:endParaRPr lang="en-US"/>
        </a:p>
      </dgm:t>
    </dgm:pt>
    <dgm:pt modelId="{CFAE2FE3-7734-4828-8546-E217155BAD8B}" type="parTrans" cxnId="{B0BBCA0B-E187-43B0-8D1D-E3D6FD339D5F}">
      <dgm:prSet/>
      <dgm:spPr/>
      <dgm:t>
        <a:bodyPr/>
        <a:lstStyle/>
        <a:p>
          <a:endParaRPr lang="en-US"/>
        </a:p>
      </dgm:t>
    </dgm:pt>
    <dgm:pt modelId="{E1CBEF4C-97C5-4F13-B595-DC87ED7E76AF}" type="sibTrans" cxnId="{B0BBCA0B-E187-43B0-8D1D-E3D6FD339D5F}">
      <dgm:prSet/>
      <dgm:spPr/>
      <dgm:t>
        <a:bodyPr/>
        <a:lstStyle/>
        <a:p>
          <a:endParaRPr lang="en-US"/>
        </a:p>
      </dgm:t>
    </dgm:pt>
    <dgm:pt modelId="{B57224A7-BD9B-40F2-A387-B2BA0D30743B}" type="pres">
      <dgm:prSet presAssocID="{0BEFAF9D-CB05-4106-91CD-10337C0DADF3}" presName="linear" presStyleCnt="0">
        <dgm:presLayoutVars>
          <dgm:animLvl val="lvl"/>
          <dgm:resizeHandles val="exact"/>
        </dgm:presLayoutVars>
      </dgm:prSet>
      <dgm:spPr/>
    </dgm:pt>
    <dgm:pt modelId="{E6C0FE2A-5D21-4A85-9D40-C15620BE0620}" type="pres">
      <dgm:prSet presAssocID="{1FF6A6D5-1D7F-45B8-9957-D5B3223DA6C0}" presName="parentText" presStyleLbl="node1" presStyleIdx="0" presStyleCnt="1">
        <dgm:presLayoutVars>
          <dgm:chMax val="0"/>
          <dgm:bulletEnabled val="1"/>
        </dgm:presLayoutVars>
      </dgm:prSet>
      <dgm:spPr/>
    </dgm:pt>
    <dgm:pt modelId="{AE30A72E-0AEF-40D5-B080-984A135A0332}" type="pres">
      <dgm:prSet presAssocID="{1FF6A6D5-1D7F-45B8-9957-D5B3223DA6C0}" presName="childText" presStyleLbl="revTx" presStyleIdx="0" presStyleCnt="1">
        <dgm:presLayoutVars>
          <dgm:bulletEnabled val="1"/>
        </dgm:presLayoutVars>
      </dgm:prSet>
      <dgm:spPr/>
    </dgm:pt>
  </dgm:ptLst>
  <dgm:cxnLst>
    <dgm:cxn modelId="{89DBDD03-DEEA-41DC-9918-E89E2B5FD994}" srcId="{1FF6A6D5-1D7F-45B8-9957-D5B3223DA6C0}" destId="{B208465D-A179-4CF0-BA57-421E19B0915A}" srcOrd="6" destOrd="0" parTransId="{FF97616D-66F0-4D56-A9D4-6E7D8EAD4DA4}" sibTransId="{78545933-FBDA-4C2C-BED1-E053B3F636F8}"/>
    <dgm:cxn modelId="{B0BBCA0B-E187-43B0-8D1D-E3D6FD339D5F}" srcId="{1FF6A6D5-1D7F-45B8-9957-D5B3223DA6C0}" destId="{70F87C01-332C-444F-B2CE-280EB87E9F96}" srcOrd="8" destOrd="0" parTransId="{CFAE2FE3-7734-4828-8546-E217155BAD8B}" sibTransId="{E1CBEF4C-97C5-4F13-B595-DC87ED7E76AF}"/>
    <dgm:cxn modelId="{B47C2F0D-AAD3-4F43-9C61-698EB2D1D357}" srcId="{1FF6A6D5-1D7F-45B8-9957-D5B3223DA6C0}" destId="{6E5AD3A6-0A6F-4735-A961-E40E1EB618AC}" srcOrd="3" destOrd="0" parTransId="{5872CBE2-76FF-46E0-9AE3-64E2C3ABEF7D}" sibTransId="{53DBAD89-012A-46D7-BFB0-3BC6AAFB859F}"/>
    <dgm:cxn modelId="{3EFDB00E-9330-4F1F-821C-C0E75A8062AD}" type="presOf" srcId="{1FF6A6D5-1D7F-45B8-9957-D5B3223DA6C0}" destId="{E6C0FE2A-5D21-4A85-9D40-C15620BE0620}" srcOrd="0" destOrd="0" presId="urn:microsoft.com/office/officeart/2005/8/layout/vList2"/>
    <dgm:cxn modelId="{5AFC9816-98CD-40F4-8883-CCCF55C11187}" srcId="{0BEFAF9D-CB05-4106-91CD-10337C0DADF3}" destId="{1FF6A6D5-1D7F-45B8-9957-D5B3223DA6C0}" srcOrd="0" destOrd="0" parTransId="{593F337C-5CC5-469C-961E-D88482785E57}" sibTransId="{1E7CEE0C-A579-4E60-B347-254E888F2951}"/>
    <dgm:cxn modelId="{C8AD601B-3A40-4133-941C-44CE9D9B2E49}" type="presOf" srcId="{DC64EC61-148D-4ECC-BE1C-5B1752F64DCF}" destId="{AE30A72E-0AEF-40D5-B080-984A135A0332}" srcOrd="0" destOrd="4" presId="urn:microsoft.com/office/officeart/2005/8/layout/vList2"/>
    <dgm:cxn modelId="{D3B1CC2A-2819-4811-A862-B3A7DC192A55}" type="presOf" srcId="{0BEFAF9D-CB05-4106-91CD-10337C0DADF3}" destId="{B57224A7-BD9B-40F2-A387-B2BA0D30743B}" srcOrd="0" destOrd="0" presId="urn:microsoft.com/office/officeart/2005/8/layout/vList2"/>
    <dgm:cxn modelId="{73A20C38-1FC1-4B91-9387-80478CE04E75}" srcId="{1FF6A6D5-1D7F-45B8-9957-D5B3223DA6C0}" destId="{94407190-7965-4528-BB26-39CA940DFF5F}" srcOrd="2" destOrd="0" parTransId="{D2FAC686-94B6-4930-A0A0-F218FF0792FA}" sibTransId="{5655AFA8-65DD-4DFA-913D-CFF991F05275}"/>
    <dgm:cxn modelId="{E3275140-DFFB-46A7-8643-C11B7FC15244}" type="presOf" srcId="{94407190-7965-4528-BB26-39CA940DFF5F}" destId="{AE30A72E-0AEF-40D5-B080-984A135A0332}" srcOrd="0" destOrd="2" presId="urn:microsoft.com/office/officeart/2005/8/layout/vList2"/>
    <dgm:cxn modelId="{1027904E-F8FE-4888-BABE-2C6A33D7855B}" srcId="{1FF6A6D5-1D7F-45B8-9957-D5B3223DA6C0}" destId="{EE35E1B2-4FBF-46F2-862C-96FA827D209C}" srcOrd="7" destOrd="0" parTransId="{8564138A-5487-461E-A086-BE656C2785D4}" sibTransId="{D2CDED19-4672-4F2D-8A56-F9F2B309A770}"/>
    <dgm:cxn modelId="{A8948076-7A0F-4DD1-AC5D-9E03FAB8AA0E}" type="presOf" srcId="{1F848CA8-7181-430F-B5F3-88175B77A7AC}" destId="{AE30A72E-0AEF-40D5-B080-984A135A0332}" srcOrd="0" destOrd="5" presId="urn:microsoft.com/office/officeart/2005/8/layout/vList2"/>
    <dgm:cxn modelId="{D0A10657-7A19-4D22-9F88-CD4815CE8BC2}" type="presOf" srcId="{BC4C5B50-E552-456E-8FE0-D4E73737D833}" destId="{AE30A72E-0AEF-40D5-B080-984A135A0332}" srcOrd="0" destOrd="1" presId="urn:microsoft.com/office/officeart/2005/8/layout/vList2"/>
    <dgm:cxn modelId="{09014657-0161-49BA-8984-DF581901C391}" type="presOf" srcId="{70F87C01-332C-444F-B2CE-280EB87E9F96}" destId="{AE30A72E-0AEF-40D5-B080-984A135A0332}" srcOrd="0" destOrd="8" presId="urn:microsoft.com/office/officeart/2005/8/layout/vList2"/>
    <dgm:cxn modelId="{51649B8F-F30D-4E13-9B45-1C5F17A76FD0}" srcId="{1FF6A6D5-1D7F-45B8-9957-D5B3223DA6C0}" destId="{DC64EC61-148D-4ECC-BE1C-5B1752F64DCF}" srcOrd="4" destOrd="0" parTransId="{FDC9B0A9-114C-4E36-8504-90BB0AE9452F}" sibTransId="{820A2D1E-C786-4FFE-AC47-FD0400AC9EC4}"/>
    <dgm:cxn modelId="{B2C607A3-9AD3-48C4-A4AA-B2FCB879E89B}" type="presOf" srcId="{EE35E1B2-4FBF-46F2-862C-96FA827D209C}" destId="{AE30A72E-0AEF-40D5-B080-984A135A0332}" srcOrd="0" destOrd="7" presId="urn:microsoft.com/office/officeart/2005/8/layout/vList2"/>
    <dgm:cxn modelId="{FA9868AD-B07E-451D-B732-D20799C6805D}" srcId="{1FF6A6D5-1D7F-45B8-9957-D5B3223DA6C0}" destId="{1F848CA8-7181-430F-B5F3-88175B77A7AC}" srcOrd="5" destOrd="0" parTransId="{DD802B94-D0C6-4052-92D2-7D492FF77249}" sibTransId="{78F2C350-C83F-447B-A230-6AAB6374B20C}"/>
    <dgm:cxn modelId="{86C330BD-440D-4BA5-82C4-C1FA6AC5656B}" type="presOf" srcId="{B208465D-A179-4CF0-BA57-421E19B0915A}" destId="{AE30A72E-0AEF-40D5-B080-984A135A0332}" srcOrd="0" destOrd="6" presId="urn:microsoft.com/office/officeart/2005/8/layout/vList2"/>
    <dgm:cxn modelId="{8E009FC6-D81D-4BFB-8C1E-AAC76BF2F93D}" srcId="{1FF6A6D5-1D7F-45B8-9957-D5B3223DA6C0}" destId="{BC4C5B50-E552-456E-8FE0-D4E73737D833}" srcOrd="1" destOrd="0" parTransId="{0A7AA2CC-F55E-4C4E-BC74-B28D94037BB5}" sibTransId="{BB3CFD83-F0A3-43C0-AC1A-32D818C49459}"/>
    <dgm:cxn modelId="{A89423EC-3F06-4C1F-8F46-8E89E7770490}" type="presOf" srcId="{6E5AD3A6-0A6F-4735-A961-E40E1EB618AC}" destId="{AE30A72E-0AEF-40D5-B080-984A135A0332}" srcOrd="0" destOrd="3" presId="urn:microsoft.com/office/officeart/2005/8/layout/vList2"/>
    <dgm:cxn modelId="{951F95F0-16C7-49EC-9B0C-932DCEE0466F}" type="presOf" srcId="{4DA0CA3B-3E68-4074-A513-A629A266610A}" destId="{AE30A72E-0AEF-40D5-B080-984A135A0332}" srcOrd="0" destOrd="0" presId="urn:microsoft.com/office/officeart/2005/8/layout/vList2"/>
    <dgm:cxn modelId="{121589FF-9049-4C9B-920F-040D8147B8B9}" srcId="{1FF6A6D5-1D7F-45B8-9957-D5B3223DA6C0}" destId="{4DA0CA3B-3E68-4074-A513-A629A266610A}" srcOrd="0" destOrd="0" parTransId="{19847EB8-FBC6-400F-B3F8-1208A6D75779}" sibTransId="{0206E171-7ECB-4F1A-A722-DFAE0F042BF7}"/>
    <dgm:cxn modelId="{B1AA2BA9-AF7E-4BDB-AA60-38160587B09E}" type="presParOf" srcId="{B57224A7-BD9B-40F2-A387-B2BA0D30743B}" destId="{E6C0FE2A-5D21-4A85-9D40-C15620BE0620}" srcOrd="0" destOrd="0" presId="urn:microsoft.com/office/officeart/2005/8/layout/vList2"/>
    <dgm:cxn modelId="{511791DC-5283-4BAB-840F-862EF45B90B4}" type="presParOf" srcId="{B57224A7-BD9B-40F2-A387-B2BA0D30743B}" destId="{AE30A72E-0AEF-40D5-B080-984A135A0332}"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75CB79-CC2F-444C-9DF0-7F5E90CF5198}">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3BA6A9-8AD5-42EA-AD43-FAB954424E0C}">
      <dsp:nvSpPr>
        <dsp:cNvPr id="0" name=""/>
        <dsp:cNvSpPr/>
      </dsp:nvSpPr>
      <dsp:spPr>
        <a:xfrm>
          <a:off x="0" y="2703"/>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5 weeks focused on introducing qualitative research methods </a:t>
          </a:r>
          <a:endParaRPr lang="en-US" sz="2200" kern="1200" dirty="0"/>
        </a:p>
      </dsp:txBody>
      <dsp:txXfrm>
        <a:off x="0" y="2703"/>
        <a:ext cx="6900512" cy="921789"/>
      </dsp:txXfrm>
    </dsp:sp>
    <dsp:sp modelId="{5790CB92-572D-4923-BE46-19D2386E5EE6}">
      <dsp:nvSpPr>
        <dsp:cNvPr id="0" name=""/>
        <dsp:cNvSpPr/>
      </dsp:nvSpPr>
      <dsp:spPr>
        <a:xfrm>
          <a:off x="0" y="924492"/>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E99C8-3F7D-415C-9D72-E783C137BF2A}">
      <dsp:nvSpPr>
        <dsp:cNvPr id="0" name=""/>
        <dsp:cNvSpPr/>
      </dsp:nvSpPr>
      <dsp:spPr>
        <a:xfrm>
          <a:off x="0" y="924492"/>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Week 1: </a:t>
          </a:r>
          <a:r>
            <a:rPr lang="en-GB" sz="2200" kern="1200" dirty="0"/>
            <a:t>principles and approaches; standards of reliability and validity; the research process </a:t>
          </a:r>
          <a:endParaRPr lang="en-US" sz="2200" kern="1200" dirty="0"/>
        </a:p>
      </dsp:txBody>
      <dsp:txXfrm>
        <a:off x="0" y="924492"/>
        <a:ext cx="6900512" cy="921789"/>
      </dsp:txXfrm>
    </dsp:sp>
    <dsp:sp modelId="{1CD10CBA-8A10-4A89-BD53-31CBD209DDFE}">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B8CEBB-F28A-4F02-B172-CC983C161455}">
      <dsp:nvSpPr>
        <dsp:cNvPr id="0" name=""/>
        <dsp:cNvSpPr/>
      </dsp:nvSpPr>
      <dsp:spPr>
        <a:xfrm>
          <a:off x="0" y="1846281"/>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chemeClr val="tx1"/>
              </a:solidFill>
            </a:rPr>
            <a:t>Week 2: </a:t>
          </a:r>
          <a:r>
            <a:rPr lang="en-GB" sz="2200" b="0" kern="1200" dirty="0">
              <a:solidFill>
                <a:schemeClr val="tx1"/>
              </a:solidFill>
            </a:rPr>
            <a:t>research methods: case studies; interviews; focus groups; ethnography </a:t>
          </a:r>
          <a:endParaRPr lang="en-US" sz="2200" b="0" kern="1200" dirty="0">
            <a:solidFill>
              <a:schemeClr val="tx1"/>
            </a:solidFill>
          </a:endParaRPr>
        </a:p>
      </dsp:txBody>
      <dsp:txXfrm>
        <a:off x="0" y="1846281"/>
        <a:ext cx="6900512" cy="921789"/>
      </dsp:txXfrm>
    </dsp:sp>
    <dsp:sp modelId="{1482F247-97ED-4A01-958B-43C001C9579B}">
      <dsp:nvSpPr>
        <dsp:cNvPr id="0" name=""/>
        <dsp:cNvSpPr/>
      </dsp:nvSpPr>
      <dsp:spPr>
        <a:xfrm>
          <a:off x="0" y="2768070"/>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70328C-E5AC-43AF-A5FC-5173BA287466}">
      <dsp:nvSpPr>
        <dsp:cNvPr id="0" name=""/>
        <dsp:cNvSpPr/>
      </dsp:nvSpPr>
      <dsp:spPr>
        <a:xfrm>
          <a:off x="0" y="2768070"/>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solidFill>
                <a:schemeClr val="tx1"/>
              </a:solidFill>
            </a:rPr>
            <a:t>Week 3: </a:t>
          </a:r>
          <a:r>
            <a:rPr lang="en-GB" sz="2200" b="0" i="0" kern="1200" dirty="0">
              <a:solidFill>
                <a:schemeClr val="tx1"/>
              </a:solidFill>
            </a:rPr>
            <a:t>Recap methods mixed methods and triangulation; </a:t>
          </a:r>
          <a:r>
            <a:rPr lang="en-GB" sz="2200" i="0" kern="1200" dirty="0">
              <a:solidFill>
                <a:schemeClr val="tx1"/>
              </a:solidFill>
            </a:rPr>
            <a:t>analysis and interpretation within an interpretive paradigm</a:t>
          </a:r>
          <a:endParaRPr lang="en-US" sz="2200" i="0" kern="1200" dirty="0">
            <a:solidFill>
              <a:schemeClr val="tx1"/>
            </a:solidFill>
          </a:endParaRPr>
        </a:p>
      </dsp:txBody>
      <dsp:txXfrm>
        <a:off x="0" y="2768070"/>
        <a:ext cx="6900512" cy="921789"/>
      </dsp:txXfrm>
    </dsp:sp>
    <dsp:sp modelId="{9101A55E-87DB-4D21-B220-426FF6DBF277}">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753B21-2932-40E4-895D-BB18337B92BF}">
      <dsp:nvSpPr>
        <dsp:cNvPr id="0" name=""/>
        <dsp:cNvSpPr/>
      </dsp:nvSpPr>
      <dsp:spPr>
        <a:xfrm>
          <a:off x="0" y="3689859"/>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i="1" kern="1200" dirty="0">
              <a:solidFill>
                <a:srgbClr val="0070C0"/>
              </a:solidFill>
            </a:rPr>
            <a:t>Week 4: </a:t>
          </a:r>
          <a:r>
            <a:rPr lang="en-GB" sz="2200" b="0" i="1" kern="1200" dirty="0">
              <a:solidFill>
                <a:srgbClr val="0070C0"/>
              </a:solidFill>
            </a:rPr>
            <a:t>s</a:t>
          </a:r>
          <a:r>
            <a:rPr lang="en-GB" sz="2200" i="1" kern="1200" dirty="0">
              <a:solidFill>
                <a:srgbClr val="0070C0"/>
              </a:solidFill>
            </a:rPr>
            <a:t>ocial and cultural context of research; ethics </a:t>
          </a:r>
          <a:endParaRPr lang="en-US" sz="2200" i="1" kern="1200" dirty="0">
            <a:solidFill>
              <a:srgbClr val="0070C0"/>
            </a:solidFill>
          </a:endParaRPr>
        </a:p>
      </dsp:txBody>
      <dsp:txXfrm>
        <a:off x="0" y="3689859"/>
        <a:ext cx="6900512" cy="921789"/>
      </dsp:txXfrm>
    </dsp:sp>
    <dsp:sp modelId="{27AE4967-C531-454A-AD39-0974219AE62D}">
      <dsp:nvSpPr>
        <dsp:cNvPr id="0" name=""/>
        <dsp:cNvSpPr/>
      </dsp:nvSpPr>
      <dsp:spPr>
        <a:xfrm>
          <a:off x="0" y="4611648"/>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6F2F4B-AD70-417E-B726-965CA3E046C2}">
      <dsp:nvSpPr>
        <dsp:cNvPr id="0" name=""/>
        <dsp:cNvSpPr/>
      </dsp:nvSpPr>
      <dsp:spPr>
        <a:xfrm>
          <a:off x="0" y="4611648"/>
          <a:ext cx="6900512" cy="9217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a:t>Week 5: </a:t>
          </a:r>
          <a:r>
            <a:rPr lang="en-GB" sz="2200" kern="1200"/>
            <a:t>formulating a research question; developing a research proposal; project planning </a:t>
          </a:r>
          <a:endParaRPr lang="en-US" sz="2200" kern="1200"/>
        </a:p>
      </dsp:txBody>
      <dsp:txXfrm>
        <a:off x="0" y="4611648"/>
        <a:ext cx="6900512" cy="9217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51B160-F29D-4DAF-9C35-D7DBE06D766D}">
      <dsp:nvSpPr>
        <dsp:cNvPr id="0" name=""/>
        <dsp:cNvSpPr/>
      </dsp:nvSpPr>
      <dsp:spPr>
        <a:xfrm>
          <a:off x="0" y="3360"/>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DEA2B9-DC50-4C3E-AC15-6A607CD7DA60}">
      <dsp:nvSpPr>
        <dsp:cNvPr id="0" name=""/>
        <dsp:cNvSpPr/>
      </dsp:nvSpPr>
      <dsp:spPr>
        <a:xfrm>
          <a:off x="216525" y="164412"/>
          <a:ext cx="393682" cy="3936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F9B54D-27A3-4D67-8728-8D591B7E3EDC}">
      <dsp:nvSpPr>
        <dsp:cNvPr id="0" name=""/>
        <dsp:cNvSpPr/>
      </dsp:nvSpPr>
      <dsp:spPr>
        <a:xfrm>
          <a:off x="826732" y="3360"/>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kern="1200"/>
            <a:t>Context as: </a:t>
          </a:r>
          <a:endParaRPr lang="en-US" sz="1700" kern="1200"/>
        </a:p>
      </dsp:txBody>
      <dsp:txXfrm>
        <a:off x="826732" y="3360"/>
        <a:ext cx="5887333" cy="715786"/>
      </dsp:txXfrm>
    </dsp:sp>
    <dsp:sp modelId="{AB2CCD05-63E0-4F38-8EAF-6B2D777948C6}">
      <dsp:nvSpPr>
        <dsp:cNvPr id="0" name=""/>
        <dsp:cNvSpPr/>
      </dsp:nvSpPr>
      <dsp:spPr>
        <a:xfrm>
          <a:off x="0" y="898092"/>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2EAC16-3358-43C3-8113-193F675AFD6C}">
      <dsp:nvSpPr>
        <dsp:cNvPr id="0" name=""/>
        <dsp:cNvSpPr/>
      </dsp:nvSpPr>
      <dsp:spPr>
        <a:xfrm>
          <a:off x="216525" y="1059144"/>
          <a:ext cx="393682" cy="3936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658306-6BAA-4584-9379-CBA5A2E587BE}">
      <dsp:nvSpPr>
        <dsp:cNvPr id="0" name=""/>
        <dsp:cNvSpPr/>
      </dsp:nvSpPr>
      <dsp:spPr>
        <a:xfrm>
          <a:off x="826732" y="898092"/>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b="1" i="1" kern="1200"/>
            <a:t>“that which surrounds, and gives meaning to something else”</a:t>
          </a:r>
          <a:endParaRPr lang="en-US" sz="1700" kern="1200"/>
        </a:p>
      </dsp:txBody>
      <dsp:txXfrm>
        <a:off x="826732" y="898092"/>
        <a:ext cx="5887333" cy="715786"/>
      </dsp:txXfrm>
    </dsp:sp>
    <dsp:sp modelId="{1EAD380E-87C8-48A8-9E14-A6E3506A905E}">
      <dsp:nvSpPr>
        <dsp:cNvPr id="0" name=""/>
        <dsp:cNvSpPr/>
      </dsp:nvSpPr>
      <dsp:spPr>
        <a:xfrm>
          <a:off x="0" y="1792825"/>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7B5152-B89B-45DE-8016-8757D98E8DE7}">
      <dsp:nvSpPr>
        <dsp:cNvPr id="0" name=""/>
        <dsp:cNvSpPr/>
      </dsp:nvSpPr>
      <dsp:spPr>
        <a:xfrm>
          <a:off x="216525" y="1953877"/>
          <a:ext cx="393682" cy="3936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7166451-2561-4980-9927-6F37DC28BD46}">
      <dsp:nvSpPr>
        <dsp:cNvPr id="0" name=""/>
        <dsp:cNvSpPr/>
      </dsp:nvSpPr>
      <dsp:spPr>
        <a:xfrm>
          <a:off x="826732" y="1792825"/>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kern="1200"/>
            <a:t>Yet, is this sufficient for a non-stable environment? </a:t>
          </a:r>
          <a:endParaRPr lang="en-US" sz="1700" kern="1200"/>
        </a:p>
      </dsp:txBody>
      <dsp:txXfrm>
        <a:off x="826732" y="1792825"/>
        <a:ext cx="5887333" cy="715786"/>
      </dsp:txXfrm>
    </dsp:sp>
    <dsp:sp modelId="{68AB1B2F-6BFE-4581-B075-BB7FAA1865B5}">
      <dsp:nvSpPr>
        <dsp:cNvPr id="0" name=""/>
        <dsp:cNvSpPr/>
      </dsp:nvSpPr>
      <dsp:spPr>
        <a:xfrm>
          <a:off x="0" y="2687558"/>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EBEC8A-EFE5-45A0-B4D2-E262725EBAF1}">
      <dsp:nvSpPr>
        <dsp:cNvPr id="0" name=""/>
        <dsp:cNvSpPr/>
      </dsp:nvSpPr>
      <dsp:spPr>
        <a:xfrm>
          <a:off x="216525" y="2848609"/>
          <a:ext cx="393682" cy="3936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C0D956-07B4-47C0-8EA0-C6F542953DF1}">
      <dsp:nvSpPr>
        <dsp:cNvPr id="0" name=""/>
        <dsp:cNvSpPr/>
      </dsp:nvSpPr>
      <dsp:spPr>
        <a:xfrm>
          <a:off x="826732" y="2687558"/>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kern="1200"/>
            <a:t>Competitive and changing environments whereby organisations have to adapt structure and processes to succeed </a:t>
          </a:r>
          <a:endParaRPr lang="en-US" sz="1700" kern="1200"/>
        </a:p>
      </dsp:txBody>
      <dsp:txXfrm>
        <a:off x="826732" y="2687558"/>
        <a:ext cx="5887333" cy="715786"/>
      </dsp:txXfrm>
    </dsp:sp>
    <dsp:sp modelId="{C6C7B209-A051-4923-88AA-7FD08E7B9418}">
      <dsp:nvSpPr>
        <dsp:cNvPr id="0" name=""/>
        <dsp:cNvSpPr/>
      </dsp:nvSpPr>
      <dsp:spPr>
        <a:xfrm>
          <a:off x="0" y="3582290"/>
          <a:ext cx="6714066" cy="715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7F6994-7576-4366-9D93-0CEB2D61A94B}">
      <dsp:nvSpPr>
        <dsp:cNvPr id="0" name=""/>
        <dsp:cNvSpPr/>
      </dsp:nvSpPr>
      <dsp:spPr>
        <a:xfrm>
          <a:off x="216525" y="3743342"/>
          <a:ext cx="393682" cy="3936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0C4ED3-335A-4945-A369-8766DC408896}">
      <dsp:nvSpPr>
        <dsp:cNvPr id="0" name=""/>
        <dsp:cNvSpPr/>
      </dsp:nvSpPr>
      <dsp:spPr>
        <a:xfrm>
          <a:off x="826732" y="3582290"/>
          <a:ext cx="5887333" cy="715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5754" tIns="75754" rIns="75754" bIns="75754" numCol="1" spcCol="1270" anchor="ctr" anchorCtr="0">
          <a:noAutofit/>
        </a:bodyPr>
        <a:lstStyle/>
        <a:p>
          <a:pPr marL="0" lvl="0" indent="0" algn="l" defTabSz="755650">
            <a:lnSpc>
              <a:spcPct val="90000"/>
            </a:lnSpc>
            <a:spcBef>
              <a:spcPct val="0"/>
            </a:spcBef>
            <a:spcAft>
              <a:spcPct val="35000"/>
            </a:spcAft>
            <a:buNone/>
          </a:pPr>
          <a:r>
            <a:rPr lang="en-GB" sz="1700" kern="1200"/>
            <a:t>Layers of complexity </a:t>
          </a:r>
          <a:endParaRPr lang="en-US" sz="1700" kern="1200"/>
        </a:p>
      </dsp:txBody>
      <dsp:txXfrm>
        <a:off x="826732" y="3582290"/>
        <a:ext cx="5887333" cy="7157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76C63F-CF7D-49AD-9AE1-2CCE6EECCB70}">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46A424-EF31-442D-BDBC-497C2278DA99}">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Add to the body of knowledge </a:t>
          </a:r>
          <a:endParaRPr lang="en-US" sz="3500" kern="1200"/>
        </a:p>
      </dsp:txBody>
      <dsp:txXfrm>
        <a:off x="0" y="675"/>
        <a:ext cx="6900512" cy="1106957"/>
      </dsp:txXfrm>
    </dsp:sp>
    <dsp:sp modelId="{C69DC354-171A-484C-B1FD-D4E8BF5F4FED}">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5276D0-8E44-4986-A3D2-5AB357E75A45}">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Practical purpose?</a:t>
          </a:r>
          <a:endParaRPr lang="en-US" sz="3500" kern="1200"/>
        </a:p>
      </dsp:txBody>
      <dsp:txXfrm>
        <a:off x="0" y="1107633"/>
        <a:ext cx="6900512" cy="1106957"/>
      </dsp:txXfrm>
    </dsp:sp>
    <dsp:sp modelId="{49DAC8A6-D5A2-4A28-AA05-ABC5C1C8936E}">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829ABC-38CD-4FF4-A8A1-AD6977FCD210}">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Implications for practice?</a:t>
          </a:r>
          <a:endParaRPr lang="en-US" sz="3500" kern="1200"/>
        </a:p>
      </dsp:txBody>
      <dsp:txXfrm>
        <a:off x="0" y="2214591"/>
        <a:ext cx="6900512" cy="1106957"/>
      </dsp:txXfrm>
    </dsp:sp>
    <dsp:sp modelId="{74CA3D4D-7EB5-4FE8-93F6-309EE3BD1055}">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BEEDA3-A8CC-440D-AC3D-54138E96092A}">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Evaluation research, action research</a:t>
          </a:r>
          <a:endParaRPr lang="en-US" sz="3500" kern="1200"/>
        </a:p>
      </dsp:txBody>
      <dsp:txXfrm>
        <a:off x="0" y="3321549"/>
        <a:ext cx="6900512" cy="1106957"/>
      </dsp:txXfrm>
    </dsp:sp>
    <dsp:sp modelId="{E58020DA-DF8C-4A5C-B0E7-065CE1338907}">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84DC44E-EB4B-44ED-992C-B01FC167C56F}">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90000"/>
            </a:lnSpc>
            <a:spcBef>
              <a:spcPct val="0"/>
            </a:spcBef>
            <a:spcAft>
              <a:spcPct val="35000"/>
            </a:spcAft>
            <a:buNone/>
          </a:pPr>
          <a:r>
            <a:rPr lang="en-GB" sz="3500" kern="1200"/>
            <a:t>Potential value?</a:t>
          </a:r>
          <a:endParaRPr lang="en-US" sz="3500" kern="1200"/>
        </a:p>
      </dsp:txBody>
      <dsp:txXfrm>
        <a:off x="0" y="4428507"/>
        <a:ext cx="6900512" cy="11069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C0FE2A-5D21-4A85-9D40-C15620BE0620}">
      <dsp:nvSpPr>
        <dsp:cNvPr id="0" name=""/>
        <dsp:cNvSpPr/>
      </dsp:nvSpPr>
      <dsp:spPr>
        <a:xfrm>
          <a:off x="0" y="88996"/>
          <a:ext cx="6002110" cy="6364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Generally accepted principles and practices of conduct and governance:</a:t>
          </a:r>
          <a:endParaRPr lang="en-US" sz="1600" kern="1200"/>
        </a:p>
      </dsp:txBody>
      <dsp:txXfrm>
        <a:off x="31070" y="120066"/>
        <a:ext cx="5939970" cy="574340"/>
      </dsp:txXfrm>
    </dsp:sp>
    <dsp:sp modelId="{AE30A72E-0AEF-40D5-B080-984A135A0332}">
      <dsp:nvSpPr>
        <dsp:cNvPr id="0" name=""/>
        <dsp:cNvSpPr/>
      </dsp:nvSpPr>
      <dsp:spPr>
        <a:xfrm>
          <a:off x="0" y="725476"/>
          <a:ext cx="6002110" cy="29145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67"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kern="1200"/>
            <a:t>To enhance the quality and integrity of research; </a:t>
          </a:r>
          <a:endParaRPr lang="en-US" sz="1200" kern="1200"/>
        </a:p>
        <a:p>
          <a:pPr marL="114300" lvl="1" indent="-114300" algn="l" defTabSz="533400">
            <a:lnSpc>
              <a:spcPct val="90000"/>
            </a:lnSpc>
            <a:spcBef>
              <a:spcPct val="0"/>
            </a:spcBef>
            <a:spcAft>
              <a:spcPct val="20000"/>
            </a:spcAft>
            <a:buChar char="•"/>
          </a:pPr>
          <a:r>
            <a:rPr lang="en-GB" sz="1200" kern="1200"/>
            <a:t>To protect the rights and welfare of participants and minimise the risk of physical and mental discomfort, harm and danger from research procedures; </a:t>
          </a:r>
          <a:endParaRPr lang="en-US" sz="1200" kern="1200"/>
        </a:p>
        <a:p>
          <a:pPr marL="114300" lvl="1" indent="-114300" algn="l" defTabSz="533400">
            <a:lnSpc>
              <a:spcPct val="90000"/>
            </a:lnSpc>
            <a:spcBef>
              <a:spcPct val="0"/>
            </a:spcBef>
            <a:spcAft>
              <a:spcPct val="20000"/>
            </a:spcAft>
            <a:buChar char="•"/>
          </a:pPr>
          <a:r>
            <a:rPr lang="en-GB" sz="1200" kern="1200"/>
            <a:t>To protect the welfare of researchers and their right to carry out legitimate investigations;  </a:t>
          </a:r>
          <a:endParaRPr lang="en-US" sz="1200" kern="1200"/>
        </a:p>
        <a:p>
          <a:pPr marL="114300" lvl="1" indent="-114300" algn="l" defTabSz="533400">
            <a:lnSpc>
              <a:spcPct val="90000"/>
            </a:lnSpc>
            <a:spcBef>
              <a:spcPct val="0"/>
            </a:spcBef>
            <a:spcAft>
              <a:spcPct val="20000"/>
            </a:spcAft>
            <a:buChar char="•"/>
          </a:pPr>
          <a:r>
            <a:rPr lang="en-GB" sz="1200" kern="1200"/>
            <a:t>To minimise the potential for claims of negligence made against the University, its researchers and any collaborating individual or organisation;  </a:t>
          </a:r>
          <a:endParaRPr lang="en-US" sz="1200" kern="1200"/>
        </a:p>
        <a:p>
          <a:pPr marL="114300" lvl="1" indent="-114300" algn="l" defTabSz="533400">
            <a:lnSpc>
              <a:spcPct val="90000"/>
            </a:lnSpc>
            <a:spcBef>
              <a:spcPct val="0"/>
            </a:spcBef>
            <a:spcAft>
              <a:spcPct val="20000"/>
            </a:spcAft>
            <a:buChar char="•"/>
          </a:pPr>
          <a:r>
            <a:rPr lang="en-GB" sz="1200" kern="1200"/>
            <a:t>To ensure the reputation of the University for the research it conducts and sponsors; </a:t>
          </a:r>
          <a:endParaRPr lang="en-US" sz="1200" kern="1200"/>
        </a:p>
        <a:p>
          <a:pPr marL="114300" lvl="1" indent="-114300" algn="l" defTabSz="533400">
            <a:lnSpc>
              <a:spcPct val="90000"/>
            </a:lnSpc>
            <a:spcBef>
              <a:spcPct val="0"/>
            </a:spcBef>
            <a:spcAft>
              <a:spcPct val="20000"/>
            </a:spcAft>
            <a:buChar char="•"/>
          </a:pPr>
          <a:r>
            <a:rPr lang="en-GB" sz="1200" kern="1200"/>
            <a:t>To ensure that research is conducted according to appropriate ethical, legal and professional frameworks, obligations and standards;  </a:t>
          </a:r>
          <a:endParaRPr lang="en-US" sz="1200" kern="1200"/>
        </a:p>
        <a:p>
          <a:pPr marL="114300" lvl="1" indent="-114300" algn="l" defTabSz="533400">
            <a:lnSpc>
              <a:spcPct val="90000"/>
            </a:lnSpc>
            <a:spcBef>
              <a:spcPct val="0"/>
            </a:spcBef>
            <a:spcAft>
              <a:spcPct val="20000"/>
            </a:spcAft>
            <a:buChar char="•"/>
          </a:pPr>
          <a:r>
            <a:rPr lang="en-GB" sz="1200" kern="1200"/>
            <a:t>To support a research environment that is underpinned by a culture of integrity and based on good governance, best practice and support for the development of researchers; </a:t>
          </a:r>
          <a:endParaRPr lang="en-US" sz="1200" kern="1200"/>
        </a:p>
        <a:p>
          <a:pPr marL="114300" lvl="1" indent="-114300" algn="l" defTabSz="533400">
            <a:lnSpc>
              <a:spcPct val="90000"/>
            </a:lnSpc>
            <a:spcBef>
              <a:spcPct val="0"/>
            </a:spcBef>
            <a:spcAft>
              <a:spcPct val="20000"/>
            </a:spcAft>
            <a:buChar char="•"/>
          </a:pPr>
          <a:r>
            <a:rPr lang="en-GB" sz="1200" kern="1200"/>
            <a:t>To ensure that transparent, robust and fair processes to deal with allegations of research misconduct should they arise; </a:t>
          </a:r>
          <a:endParaRPr lang="en-US" sz="1200" kern="1200"/>
        </a:p>
        <a:p>
          <a:pPr marL="114300" lvl="1" indent="-114300" algn="l" defTabSz="533400">
            <a:lnSpc>
              <a:spcPct val="90000"/>
            </a:lnSpc>
            <a:spcBef>
              <a:spcPct val="0"/>
            </a:spcBef>
            <a:spcAft>
              <a:spcPct val="20000"/>
            </a:spcAft>
            <a:buChar char="•"/>
          </a:pPr>
          <a:r>
            <a:rPr lang="en-GB" sz="1200" kern="1200"/>
            <a:t>To work together with other institutions as required from time to time to strengthen the integrity of research and to reviewing progress regularly and openly.</a:t>
          </a:r>
          <a:endParaRPr lang="en-US" sz="1200" kern="1200"/>
        </a:p>
      </dsp:txBody>
      <dsp:txXfrm>
        <a:off x="0" y="725476"/>
        <a:ext cx="6002110" cy="291456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B3F35A-F31A-4DB7-AA3B-B8D4E18ED0B3}" type="datetimeFigureOut">
              <a:rPr lang="en-GB" smtClean="0"/>
              <a:t>03/05/2022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E78172-E208-45B0-8AA0-6C0A20B11B4F}" type="slidenum">
              <a:rPr lang="en-GB" smtClean="0"/>
              <a:t>‹#›</a:t>
            </a:fld>
            <a:endParaRPr lang="en-GB"/>
          </a:p>
        </p:txBody>
      </p:sp>
    </p:spTree>
    <p:extLst>
      <p:ext uri="{BB962C8B-B14F-4D97-AF65-F5344CB8AC3E}">
        <p14:creationId xmlns:p14="http://schemas.microsoft.com/office/powerpoint/2010/main" val="1597552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78172-E208-45B0-8AA0-6C0A20B11B4F}" type="slidenum">
              <a:rPr lang="en-GB" smtClean="0"/>
              <a:t>1</a:t>
            </a:fld>
            <a:endParaRPr lang="en-GB"/>
          </a:p>
        </p:txBody>
      </p:sp>
    </p:spTree>
    <p:extLst>
      <p:ext uri="{BB962C8B-B14F-4D97-AF65-F5344CB8AC3E}">
        <p14:creationId xmlns:p14="http://schemas.microsoft.com/office/powerpoint/2010/main" val="25373870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This quote truly embodies Socrates because his whole purpose was to make you question what you assume you know best. He believes that one who acknowledges that they know nothing is the true beholder of knowledge. Socrates was a Greek philosopher who is credited as a founder of western philosophy and the first moral philosopher of the ethical tradition of thought. </a:t>
            </a:r>
            <a:endParaRPr lang="en-GB" dirty="0"/>
          </a:p>
        </p:txBody>
      </p:sp>
      <p:sp>
        <p:nvSpPr>
          <p:cNvPr id="4" name="Slide Number Placeholder 3"/>
          <p:cNvSpPr>
            <a:spLocks noGrp="1"/>
          </p:cNvSpPr>
          <p:nvPr>
            <p:ph type="sldNum" sz="quarter" idx="5"/>
          </p:nvPr>
        </p:nvSpPr>
        <p:spPr/>
        <p:txBody>
          <a:bodyPr/>
          <a:lstStyle/>
          <a:p>
            <a:fld id="{25E78172-E208-45B0-8AA0-6C0A20B11B4F}" type="slidenum">
              <a:rPr lang="en-GB" smtClean="0"/>
              <a:t>16</a:t>
            </a:fld>
            <a:endParaRPr lang="en-GB"/>
          </a:p>
        </p:txBody>
      </p:sp>
    </p:spTree>
    <p:extLst>
      <p:ext uri="{BB962C8B-B14F-4D97-AF65-F5344CB8AC3E}">
        <p14:creationId xmlns:p14="http://schemas.microsoft.com/office/powerpoint/2010/main" val="17993633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78172-E208-45B0-8AA0-6C0A20B11B4F}" type="slidenum">
              <a:rPr lang="en-GB" smtClean="0"/>
              <a:t>17</a:t>
            </a:fld>
            <a:endParaRPr lang="en-GB"/>
          </a:p>
        </p:txBody>
      </p:sp>
    </p:spTree>
    <p:extLst>
      <p:ext uri="{BB962C8B-B14F-4D97-AF65-F5344CB8AC3E}">
        <p14:creationId xmlns:p14="http://schemas.microsoft.com/office/powerpoint/2010/main" val="33698910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5E78172-E208-45B0-8AA0-6C0A20B11B4F}" type="slidenum">
              <a:rPr lang="en-GB" smtClean="0"/>
              <a:t>25</a:t>
            </a:fld>
            <a:endParaRPr lang="en-GB"/>
          </a:p>
        </p:txBody>
      </p:sp>
    </p:spTree>
    <p:extLst>
      <p:ext uri="{BB962C8B-B14F-4D97-AF65-F5344CB8AC3E}">
        <p14:creationId xmlns:p14="http://schemas.microsoft.com/office/powerpoint/2010/main" val="31543185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83235-A943-4A25-8A1A-667100AB960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83986AF-A21E-4C92-B328-92BDC86CBA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C61E19-B919-4C7A-9F14-7E9BF273ED0E}"/>
              </a:ext>
            </a:extLst>
          </p:cNvPr>
          <p:cNvSpPr>
            <a:spLocks noGrp="1"/>
          </p:cNvSpPr>
          <p:nvPr>
            <p:ph type="dt" sz="half" idx="10"/>
          </p:nvPr>
        </p:nvSpPr>
        <p:spPr/>
        <p:txBody>
          <a:bodyPr/>
          <a:lstStyle/>
          <a:p>
            <a:fld id="{861262FD-563C-46F8-9EA9-C4C769040F84}" type="datetime1">
              <a:rPr lang="en-GB" smtClean="0"/>
              <a:t>03/05/2022</a:t>
            </a:fld>
            <a:endParaRPr lang="en-GB"/>
          </a:p>
        </p:txBody>
      </p:sp>
      <p:sp>
        <p:nvSpPr>
          <p:cNvPr id="5" name="Footer Placeholder 4">
            <a:extLst>
              <a:ext uri="{FF2B5EF4-FFF2-40B4-BE49-F238E27FC236}">
                <a16:creationId xmlns:a16="http://schemas.microsoft.com/office/drawing/2014/main" id="{4F278D0F-2472-44D5-A953-059333C2F7BD}"/>
              </a:ext>
            </a:extLst>
          </p:cNvPr>
          <p:cNvSpPr>
            <a:spLocks noGrp="1"/>
          </p:cNvSpPr>
          <p:nvPr>
            <p:ph type="ftr" sz="quarter" idx="11"/>
          </p:nvPr>
        </p:nvSpPr>
        <p:spPr/>
        <p:txBody>
          <a:body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69E75EBA-525F-4FC7-9FFB-4D761FBB200D}"/>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1408822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C9DC4-A324-4DD5-ACE8-F6317400F5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7AE6A9-FA64-45F3-87F5-F8F98C35A7B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440E03-4325-46AC-9D96-AA253758203C}"/>
              </a:ext>
            </a:extLst>
          </p:cNvPr>
          <p:cNvSpPr>
            <a:spLocks noGrp="1"/>
          </p:cNvSpPr>
          <p:nvPr>
            <p:ph type="dt" sz="half" idx="10"/>
          </p:nvPr>
        </p:nvSpPr>
        <p:spPr/>
        <p:txBody>
          <a:bodyPr/>
          <a:lstStyle/>
          <a:p>
            <a:fld id="{E9BC72DE-02D0-48C0-9278-796AD90A66DE}" type="datetime1">
              <a:rPr lang="en-GB" smtClean="0"/>
              <a:t>03/05/2022</a:t>
            </a:fld>
            <a:endParaRPr lang="en-GB"/>
          </a:p>
        </p:txBody>
      </p:sp>
      <p:sp>
        <p:nvSpPr>
          <p:cNvPr id="5" name="Footer Placeholder 4">
            <a:extLst>
              <a:ext uri="{FF2B5EF4-FFF2-40B4-BE49-F238E27FC236}">
                <a16:creationId xmlns:a16="http://schemas.microsoft.com/office/drawing/2014/main" id="{C6FC050A-E852-4BA0-9A43-00E1556EAF26}"/>
              </a:ext>
            </a:extLst>
          </p:cNvPr>
          <p:cNvSpPr>
            <a:spLocks noGrp="1"/>
          </p:cNvSpPr>
          <p:nvPr>
            <p:ph type="ftr" sz="quarter" idx="11"/>
          </p:nvPr>
        </p:nvSpPr>
        <p:spPr/>
        <p:txBody>
          <a:body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F8CB5D4D-1914-426A-A4EB-1FBAB28F68D2}"/>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565202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88863-27EB-4966-9662-39EF5734BF4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D46B79-68CE-4A0A-80BE-D4B0C7E6467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BF99D11-2696-42DE-AAFA-9FBDCF375D89}"/>
              </a:ext>
            </a:extLst>
          </p:cNvPr>
          <p:cNvSpPr>
            <a:spLocks noGrp="1"/>
          </p:cNvSpPr>
          <p:nvPr>
            <p:ph type="dt" sz="half" idx="10"/>
          </p:nvPr>
        </p:nvSpPr>
        <p:spPr/>
        <p:txBody>
          <a:bodyPr/>
          <a:lstStyle/>
          <a:p>
            <a:fld id="{B2A21FF3-8C54-4414-A435-82BAC3FD00EC}" type="datetime1">
              <a:rPr lang="en-GB" smtClean="0"/>
              <a:t>03/05/2022</a:t>
            </a:fld>
            <a:endParaRPr lang="en-GB"/>
          </a:p>
        </p:txBody>
      </p:sp>
      <p:sp>
        <p:nvSpPr>
          <p:cNvPr id="5" name="Footer Placeholder 4">
            <a:extLst>
              <a:ext uri="{FF2B5EF4-FFF2-40B4-BE49-F238E27FC236}">
                <a16:creationId xmlns:a16="http://schemas.microsoft.com/office/drawing/2014/main" id="{D79FB157-8B34-4AE5-9E25-EFC68070A65A}"/>
              </a:ext>
            </a:extLst>
          </p:cNvPr>
          <p:cNvSpPr>
            <a:spLocks noGrp="1"/>
          </p:cNvSpPr>
          <p:nvPr>
            <p:ph type="ftr" sz="quarter" idx="11"/>
          </p:nvPr>
        </p:nvSpPr>
        <p:spPr/>
        <p:txBody>
          <a:body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1D41BDAD-EEB3-4FA4-8222-62CE33D995A8}"/>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382047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A947B6-5306-4FA0-89E6-9E09A645205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5173978-7593-4B53-AF06-4739A19CF8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77CAF05-EFD6-4352-AEF3-C3E4E1222DF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5EE184C-F446-441C-B0F7-3D911CCFAB2F}"/>
              </a:ext>
            </a:extLst>
          </p:cNvPr>
          <p:cNvSpPr>
            <a:spLocks noGrp="1"/>
          </p:cNvSpPr>
          <p:nvPr>
            <p:ph type="dt" sz="half" idx="10"/>
          </p:nvPr>
        </p:nvSpPr>
        <p:spPr/>
        <p:txBody>
          <a:bodyPr/>
          <a:lstStyle/>
          <a:p>
            <a:fld id="{5B297DF8-CB4F-4F86-BE71-7EEE20FF17C6}" type="datetime1">
              <a:rPr lang="en-GB" smtClean="0"/>
              <a:t>03/05/2022</a:t>
            </a:fld>
            <a:endParaRPr lang="en-GB"/>
          </a:p>
        </p:txBody>
      </p:sp>
      <p:sp>
        <p:nvSpPr>
          <p:cNvPr id="6" name="Footer Placeholder 5">
            <a:extLst>
              <a:ext uri="{FF2B5EF4-FFF2-40B4-BE49-F238E27FC236}">
                <a16:creationId xmlns:a16="http://schemas.microsoft.com/office/drawing/2014/main" id="{C2BF3867-9111-4746-8193-646EB705D88D}"/>
              </a:ext>
            </a:extLst>
          </p:cNvPr>
          <p:cNvSpPr>
            <a:spLocks noGrp="1"/>
          </p:cNvSpPr>
          <p:nvPr>
            <p:ph type="ftr" sz="quarter" idx="11"/>
          </p:nvPr>
        </p:nvSpPr>
        <p:spPr/>
        <p:txBody>
          <a:bodyPr/>
          <a:lstStyle/>
          <a:p>
            <a:r>
              <a:rPr lang="en-GB"/>
              <a:t>University of Wales Trinity Saint David. Kim Dearing. November 2021</a:t>
            </a:r>
          </a:p>
        </p:txBody>
      </p:sp>
      <p:sp>
        <p:nvSpPr>
          <p:cNvPr id="7" name="Slide Number Placeholder 6">
            <a:extLst>
              <a:ext uri="{FF2B5EF4-FFF2-40B4-BE49-F238E27FC236}">
                <a16:creationId xmlns:a16="http://schemas.microsoft.com/office/drawing/2014/main" id="{CCB6F563-89D4-43F4-A9B4-D93A38D0403E}"/>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8496427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44995-55FA-466B-901F-E286007565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48DFDC8-B281-40B7-B42C-1A0F50F346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E77DAA-5405-400B-A78A-15D7059A41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BED6DDF-A2F6-47B3-9BD9-9E33232C8D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C02527F-6024-4700-B869-091C3686D93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78083D-34FB-4A04-A010-0A3870B50052}"/>
              </a:ext>
            </a:extLst>
          </p:cNvPr>
          <p:cNvSpPr>
            <a:spLocks noGrp="1"/>
          </p:cNvSpPr>
          <p:nvPr>
            <p:ph type="dt" sz="half" idx="10"/>
          </p:nvPr>
        </p:nvSpPr>
        <p:spPr/>
        <p:txBody>
          <a:bodyPr/>
          <a:lstStyle/>
          <a:p>
            <a:fld id="{C5640EF6-5B35-447B-AA0F-2F9931278AC4}" type="datetime1">
              <a:rPr lang="en-GB" smtClean="0"/>
              <a:t>03/05/2022</a:t>
            </a:fld>
            <a:endParaRPr lang="en-GB"/>
          </a:p>
        </p:txBody>
      </p:sp>
      <p:sp>
        <p:nvSpPr>
          <p:cNvPr id="8" name="Footer Placeholder 7">
            <a:extLst>
              <a:ext uri="{FF2B5EF4-FFF2-40B4-BE49-F238E27FC236}">
                <a16:creationId xmlns:a16="http://schemas.microsoft.com/office/drawing/2014/main" id="{4977B066-E9A4-40AE-9E60-55F75E3566BA}"/>
              </a:ext>
            </a:extLst>
          </p:cNvPr>
          <p:cNvSpPr>
            <a:spLocks noGrp="1"/>
          </p:cNvSpPr>
          <p:nvPr>
            <p:ph type="ftr" sz="quarter" idx="11"/>
          </p:nvPr>
        </p:nvSpPr>
        <p:spPr/>
        <p:txBody>
          <a:bodyPr/>
          <a:lstStyle/>
          <a:p>
            <a:r>
              <a:rPr lang="en-GB"/>
              <a:t>University of Wales Trinity Saint David. Kim Dearing. November 2021</a:t>
            </a:r>
          </a:p>
        </p:txBody>
      </p:sp>
      <p:sp>
        <p:nvSpPr>
          <p:cNvPr id="9" name="Slide Number Placeholder 8">
            <a:extLst>
              <a:ext uri="{FF2B5EF4-FFF2-40B4-BE49-F238E27FC236}">
                <a16:creationId xmlns:a16="http://schemas.microsoft.com/office/drawing/2014/main" id="{2633C59D-D8D1-4D24-B71A-C44B001B80AF}"/>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28562410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F07DC-88AA-48F2-958B-839E908D8A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E5B776-87E3-400A-B68C-02A0C1E5015F}"/>
              </a:ext>
            </a:extLst>
          </p:cNvPr>
          <p:cNvSpPr>
            <a:spLocks noGrp="1"/>
          </p:cNvSpPr>
          <p:nvPr>
            <p:ph type="dt" sz="half" idx="10"/>
          </p:nvPr>
        </p:nvSpPr>
        <p:spPr/>
        <p:txBody>
          <a:bodyPr/>
          <a:lstStyle/>
          <a:p>
            <a:fld id="{D04BD24C-90C7-4740-BBE9-43A235A1BE7A}" type="datetime1">
              <a:rPr lang="en-GB" smtClean="0"/>
              <a:t>03/05/2022</a:t>
            </a:fld>
            <a:endParaRPr lang="en-GB"/>
          </a:p>
        </p:txBody>
      </p:sp>
      <p:sp>
        <p:nvSpPr>
          <p:cNvPr id="4" name="Footer Placeholder 3">
            <a:extLst>
              <a:ext uri="{FF2B5EF4-FFF2-40B4-BE49-F238E27FC236}">
                <a16:creationId xmlns:a16="http://schemas.microsoft.com/office/drawing/2014/main" id="{7A2A0A35-3144-418C-8663-757F3845BFA3}"/>
              </a:ext>
            </a:extLst>
          </p:cNvPr>
          <p:cNvSpPr>
            <a:spLocks noGrp="1"/>
          </p:cNvSpPr>
          <p:nvPr>
            <p:ph type="ftr" sz="quarter" idx="11"/>
          </p:nvPr>
        </p:nvSpPr>
        <p:spPr/>
        <p:txBody>
          <a:bodyPr/>
          <a:lstStyle/>
          <a:p>
            <a:r>
              <a:rPr lang="en-GB"/>
              <a:t>University of Wales Trinity Saint David. Kim Dearing. November 2021</a:t>
            </a:r>
          </a:p>
        </p:txBody>
      </p:sp>
      <p:sp>
        <p:nvSpPr>
          <p:cNvPr id="5" name="Slide Number Placeholder 4">
            <a:extLst>
              <a:ext uri="{FF2B5EF4-FFF2-40B4-BE49-F238E27FC236}">
                <a16:creationId xmlns:a16="http://schemas.microsoft.com/office/drawing/2014/main" id="{508737FE-5155-4850-82EF-5482AC886FFF}"/>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5390799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D319ED-67BE-4154-B94A-EB7077EE8ABD}"/>
              </a:ext>
            </a:extLst>
          </p:cNvPr>
          <p:cNvSpPr>
            <a:spLocks noGrp="1"/>
          </p:cNvSpPr>
          <p:nvPr>
            <p:ph type="dt" sz="half" idx="10"/>
          </p:nvPr>
        </p:nvSpPr>
        <p:spPr/>
        <p:txBody>
          <a:bodyPr/>
          <a:lstStyle/>
          <a:p>
            <a:fld id="{C64957CB-2DD8-4ADA-AC2F-147A88BBCC15}" type="datetime1">
              <a:rPr lang="en-GB" smtClean="0"/>
              <a:t>03/05/2022</a:t>
            </a:fld>
            <a:endParaRPr lang="en-GB"/>
          </a:p>
        </p:txBody>
      </p:sp>
      <p:sp>
        <p:nvSpPr>
          <p:cNvPr id="3" name="Footer Placeholder 2">
            <a:extLst>
              <a:ext uri="{FF2B5EF4-FFF2-40B4-BE49-F238E27FC236}">
                <a16:creationId xmlns:a16="http://schemas.microsoft.com/office/drawing/2014/main" id="{8EC78CD0-4CAC-4F59-99F3-335166126527}"/>
              </a:ext>
            </a:extLst>
          </p:cNvPr>
          <p:cNvSpPr>
            <a:spLocks noGrp="1"/>
          </p:cNvSpPr>
          <p:nvPr>
            <p:ph type="ftr" sz="quarter" idx="11"/>
          </p:nvPr>
        </p:nvSpPr>
        <p:spPr/>
        <p:txBody>
          <a:bodyPr/>
          <a:lstStyle/>
          <a:p>
            <a:r>
              <a:rPr lang="en-GB"/>
              <a:t>University of Wales Trinity Saint David. Kim Dearing. November 2021</a:t>
            </a:r>
          </a:p>
        </p:txBody>
      </p:sp>
      <p:sp>
        <p:nvSpPr>
          <p:cNvPr id="4" name="Slide Number Placeholder 3">
            <a:extLst>
              <a:ext uri="{FF2B5EF4-FFF2-40B4-BE49-F238E27FC236}">
                <a16:creationId xmlns:a16="http://schemas.microsoft.com/office/drawing/2014/main" id="{B48C56EC-6802-43B0-846C-984D5F66B31F}"/>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328838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08152-24F4-4398-91A6-D07E068021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B19517-A782-4CE8-8323-B3D6817A49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6462A33-9279-43E6-8055-21A8197592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AD7580-1F82-40B0-80C1-D40AFCB2315D}"/>
              </a:ext>
            </a:extLst>
          </p:cNvPr>
          <p:cNvSpPr>
            <a:spLocks noGrp="1"/>
          </p:cNvSpPr>
          <p:nvPr>
            <p:ph type="dt" sz="half" idx="10"/>
          </p:nvPr>
        </p:nvSpPr>
        <p:spPr/>
        <p:txBody>
          <a:bodyPr/>
          <a:lstStyle/>
          <a:p>
            <a:fld id="{3F0E48A1-66A1-480A-960E-8C6FE5EF8F5F}" type="datetime1">
              <a:rPr lang="en-GB" smtClean="0"/>
              <a:t>03/05/2022</a:t>
            </a:fld>
            <a:endParaRPr lang="en-GB"/>
          </a:p>
        </p:txBody>
      </p:sp>
      <p:sp>
        <p:nvSpPr>
          <p:cNvPr id="6" name="Footer Placeholder 5">
            <a:extLst>
              <a:ext uri="{FF2B5EF4-FFF2-40B4-BE49-F238E27FC236}">
                <a16:creationId xmlns:a16="http://schemas.microsoft.com/office/drawing/2014/main" id="{11E7ED26-4CEF-4DAF-905B-4219B8986D76}"/>
              </a:ext>
            </a:extLst>
          </p:cNvPr>
          <p:cNvSpPr>
            <a:spLocks noGrp="1"/>
          </p:cNvSpPr>
          <p:nvPr>
            <p:ph type="ftr" sz="quarter" idx="11"/>
          </p:nvPr>
        </p:nvSpPr>
        <p:spPr/>
        <p:txBody>
          <a:bodyPr/>
          <a:lstStyle/>
          <a:p>
            <a:r>
              <a:rPr lang="en-GB"/>
              <a:t>University of Wales Trinity Saint David. Kim Dearing. November 2021</a:t>
            </a:r>
          </a:p>
        </p:txBody>
      </p:sp>
      <p:sp>
        <p:nvSpPr>
          <p:cNvPr id="7" name="Slide Number Placeholder 6">
            <a:extLst>
              <a:ext uri="{FF2B5EF4-FFF2-40B4-BE49-F238E27FC236}">
                <a16:creationId xmlns:a16="http://schemas.microsoft.com/office/drawing/2014/main" id="{A50BE606-FB2A-4038-B58A-C8DD80ABADB5}"/>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1703917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7020A-02A4-46DA-8879-2D6FD670E0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6860D9D-CC29-4400-87EF-9650C81DAD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5D6405-9B9D-4CC6-8E1F-CCA8B1C44F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4809B8-E74F-4DFE-A836-404167CBE47C}"/>
              </a:ext>
            </a:extLst>
          </p:cNvPr>
          <p:cNvSpPr>
            <a:spLocks noGrp="1"/>
          </p:cNvSpPr>
          <p:nvPr>
            <p:ph type="dt" sz="half" idx="10"/>
          </p:nvPr>
        </p:nvSpPr>
        <p:spPr/>
        <p:txBody>
          <a:bodyPr/>
          <a:lstStyle/>
          <a:p>
            <a:fld id="{20EC54EC-D1E8-4C66-B5E6-EFE7FD9538AD}" type="datetime1">
              <a:rPr lang="en-GB" smtClean="0"/>
              <a:t>03/05/2022</a:t>
            </a:fld>
            <a:endParaRPr lang="en-GB"/>
          </a:p>
        </p:txBody>
      </p:sp>
      <p:sp>
        <p:nvSpPr>
          <p:cNvPr id="6" name="Footer Placeholder 5">
            <a:extLst>
              <a:ext uri="{FF2B5EF4-FFF2-40B4-BE49-F238E27FC236}">
                <a16:creationId xmlns:a16="http://schemas.microsoft.com/office/drawing/2014/main" id="{737ADD47-7056-49FA-8167-8A664D7339D8}"/>
              </a:ext>
            </a:extLst>
          </p:cNvPr>
          <p:cNvSpPr>
            <a:spLocks noGrp="1"/>
          </p:cNvSpPr>
          <p:nvPr>
            <p:ph type="ftr" sz="quarter" idx="11"/>
          </p:nvPr>
        </p:nvSpPr>
        <p:spPr/>
        <p:txBody>
          <a:bodyPr/>
          <a:lstStyle/>
          <a:p>
            <a:r>
              <a:rPr lang="en-GB"/>
              <a:t>University of Wales Trinity Saint David. Kim Dearing. November 2021</a:t>
            </a:r>
          </a:p>
        </p:txBody>
      </p:sp>
      <p:sp>
        <p:nvSpPr>
          <p:cNvPr id="7" name="Slide Number Placeholder 6">
            <a:extLst>
              <a:ext uri="{FF2B5EF4-FFF2-40B4-BE49-F238E27FC236}">
                <a16:creationId xmlns:a16="http://schemas.microsoft.com/office/drawing/2014/main" id="{68B6D699-3264-4401-BD93-4594B387AA4E}"/>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37286342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64D8-66F8-490C-A947-3692E58FB3C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CFA70F-1819-43ED-9BC3-5475025FE0C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BEF83A-E3BA-44C9-BAD5-A0EBC4911268}"/>
              </a:ext>
            </a:extLst>
          </p:cNvPr>
          <p:cNvSpPr>
            <a:spLocks noGrp="1"/>
          </p:cNvSpPr>
          <p:nvPr>
            <p:ph type="dt" sz="half" idx="10"/>
          </p:nvPr>
        </p:nvSpPr>
        <p:spPr/>
        <p:txBody>
          <a:bodyPr/>
          <a:lstStyle/>
          <a:p>
            <a:fld id="{DD538230-A733-497E-9844-5E32F4280554}" type="datetime1">
              <a:rPr lang="en-GB" smtClean="0"/>
              <a:t>03/05/2022</a:t>
            </a:fld>
            <a:endParaRPr lang="en-GB"/>
          </a:p>
        </p:txBody>
      </p:sp>
      <p:sp>
        <p:nvSpPr>
          <p:cNvPr id="5" name="Footer Placeholder 4">
            <a:extLst>
              <a:ext uri="{FF2B5EF4-FFF2-40B4-BE49-F238E27FC236}">
                <a16:creationId xmlns:a16="http://schemas.microsoft.com/office/drawing/2014/main" id="{BD251E78-FDBF-46A3-81D2-2476DA00FDCD}"/>
              </a:ext>
            </a:extLst>
          </p:cNvPr>
          <p:cNvSpPr>
            <a:spLocks noGrp="1"/>
          </p:cNvSpPr>
          <p:nvPr>
            <p:ph type="ftr" sz="quarter" idx="11"/>
          </p:nvPr>
        </p:nvSpPr>
        <p:spPr/>
        <p:txBody>
          <a:body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79D8C13B-4AAC-4E29-909B-1FFA47077BF0}"/>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2919634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E68D15C-1534-4D37-BD65-02C6B174355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555E29-8049-4530-BE4C-BD16BDF81E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B96D7B-C2C8-4A39-A1E4-90AAE29056B2}"/>
              </a:ext>
            </a:extLst>
          </p:cNvPr>
          <p:cNvSpPr>
            <a:spLocks noGrp="1"/>
          </p:cNvSpPr>
          <p:nvPr>
            <p:ph type="dt" sz="half" idx="10"/>
          </p:nvPr>
        </p:nvSpPr>
        <p:spPr/>
        <p:txBody>
          <a:bodyPr/>
          <a:lstStyle/>
          <a:p>
            <a:fld id="{755099F2-4074-42C5-8F18-E99564703FB7}" type="datetime1">
              <a:rPr lang="en-GB" smtClean="0"/>
              <a:t>03/05/2022</a:t>
            </a:fld>
            <a:endParaRPr lang="en-GB"/>
          </a:p>
        </p:txBody>
      </p:sp>
      <p:sp>
        <p:nvSpPr>
          <p:cNvPr id="5" name="Footer Placeholder 4">
            <a:extLst>
              <a:ext uri="{FF2B5EF4-FFF2-40B4-BE49-F238E27FC236}">
                <a16:creationId xmlns:a16="http://schemas.microsoft.com/office/drawing/2014/main" id="{26F27348-4EF2-43C1-892E-E87641E6AE95}"/>
              </a:ext>
            </a:extLst>
          </p:cNvPr>
          <p:cNvSpPr>
            <a:spLocks noGrp="1"/>
          </p:cNvSpPr>
          <p:nvPr>
            <p:ph type="ftr" sz="quarter" idx="11"/>
          </p:nvPr>
        </p:nvSpPr>
        <p:spPr/>
        <p:txBody>
          <a:body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2DF81B20-5D2F-40DC-9267-C69CB62B1C37}"/>
              </a:ext>
            </a:extLst>
          </p:cNvPr>
          <p:cNvSpPr>
            <a:spLocks noGrp="1"/>
          </p:cNvSpPr>
          <p:nvPr>
            <p:ph type="sldNum" sz="quarter" idx="12"/>
          </p:nvPr>
        </p:nvSpPr>
        <p:spPr/>
        <p:txBody>
          <a:bodyPr/>
          <a:lstStyle/>
          <a:p>
            <a:fld id="{80A501C1-F6CB-4A6E-8160-43810801A4DF}" type="slidenum">
              <a:rPr lang="en-GB" smtClean="0"/>
              <a:t>‹#›</a:t>
            </a:fld>
            <a:endParaRPr lang="en-GB"/>
          </a:p>
        </p:txBody>
      </p:sp>
    </p:spTree>
    <p:extLst>
      <p:ext uri="{BB962C8B-B14F-4D97-AF65-F5344CB8AC3E}">
        <p14:creationId xmlns:p14="http://schemas.microsoft.com/office/powerpoint/2010/main" val="1566380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A9F31C-4602-4948-B01D-ADD54A604E0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B41B964-9D55-431C-889C-38DE2BFF60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CBA7EB-3140-44D4-AF20-5536D8E95E2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C3C2405-B2FC-4F26-985E-057149C21323}" type="datetime1">
              <a:rPr lang="en-GB" smtClean="0"/>
              <a:t>03/05/2022</a:t>
            </a:fld>
            <a:endParaRPr lang="en-GB"/>
          </a:p>
        </p:txBody>
      </p:sp>
      <p:sp>
        <p:nvSpPr>
          <p:cNvPr id="5" name="Footer Placeholder 4">
            <a:extLst>
              <a:ext uri="{FF2B5EF4-FFF2-40B4-BE49-F238E27FC236}">
                <a16:creationId xmlns:a16="http://schemas.microsoft.com/office/drawing/2014/main" id="{407666D8-D1F7-4D34-AC27-958900613D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University of Wales Trinity Saint David. Kim Dearing. November 2021</a:t>
            </a:r>
          </a:p>
        </p:txBody>
      </p:sp>
      <p:sp>
        <p:nvSpPr>
          <p:cNvPr id="6" name="Slide Number Placeholder 5">
            <a:extLst>
              <a:ext uri="{FF2B5EF4-FFF2-40B4-BE49-F238E27FC236}">
                <a16:creationId xmlns:a16="http://schemas.microsoft.com/office/drawing/2014/main" id="{9525A347-2075-45ED-AD77-C33EE37FB1B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A501C1-F6CB-4A6E-8160-43810801A4DF}" type="slidenum">
              <a:rPr lang="en-GB" smtClean="0"/>
              <a:t>‹#›</a:t>
            </a:fld>
            <a:endParaRPr lang="en-GB"/>
          </a:p>
        </p:txBody>
      </p:sp>
    </p:spTree>
    <p:extLst>
      <p:ext uri="{BB962C8B-B14F-4D97-AF65-F5344CB8AC3E}">
        <p14:creationId xmlns:p14="http://schemas.microsoft.com/office/powerpoint/2010/main" val="24473921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bing.com/search?q=define+fair-mindedness&amp;FORM=DCTRQY" TargetMode="External"/><Relationship Id="rId3" Type="http://schemas.openxmlformats.org/officeDocument/2006/relationships/hyperlink" Target="https://www.bing.com/search?q=define+morals&amp;FORM=DCTRQY" TargetMode="External"/><Relationship Id="rId7" Type="http://schemas.openxmlformats.org/officeDocument/2006/relationships/hyperlink" Target="https://www.bing.com/search?q=define+fair+play&amp;FORM=DCTRQY"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www.bing.com/search?q=define+justness&amp;FORM=DCTRQY" TargetMode="External"/><Relationship Id="rId11" Type="http://schemas.openxmlformats.org/officeDocument/2006/relationships/image" Target="../media/image22.jpeg"/><Relationship Id="rId5" Type="http://schemas.openxmlformats.org/officeDocument/2006/relationships/hyperlink" Target="https://www.bing.com/search?q=define+fairness&amp;FORM=DCTRQY" TargetMode="External"/><Relationship Id="rId10" Type="http://schemas.openxmlformats.org/officeDocument/2006/relationships/hyperlink" Target="https://www.bing.com/search?q=define+equitableness&amp;FORM=DCTRQY" TargetMode="External"/><Relationship Id="rId4" Type="http://schemas.openxmlformats.org/officeDocument/2006/relationships/hyperlink" Target="https://www.bing.com/search?q=define+morality&amp;FORM=DCTRQY" TargetMode="External"/><Relationship Id="rId9" Type="http://schemas.openxmlformats.org/officeDocument/2006/relationships/hyperlink" Target="https://www.bing.com/search?q=define+equity&amp;FORM=DCTRQY"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24.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www.uwtsd.ac.uk/library/research-data-management/"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blog.v-hr.com/blog/why-ethics-are-so-important-for-engineers" TargetMode="External"/><Relationship Id="rId2" Type="http://schemas.openxmlformats.org/officeDocument/2006/relationships/hyperlink" Target="https://epcmholdings.com/ethics-and-engineering/" TargetMode="External"/><Relationship Id="rId1" Type="http://schemas.openxmlformats.org/officeDocument/2006/relationships/slideLayout" Target="../slideLayouts/slideLayout2.xml"/><Relationship Id="rId5" Type="http://schemas.openxmlformats.org/officeDocument/2006/relationships/hyperlink" Target="https://www.raeng.org.uk/policy/supporting-the-profession/engineering-ethics-and-philosophy/ethics" TargetMode="External"/><Relationship Id="rId4" Type="http://schemas.openxmlformats.org/officeDocument/2006/relationships/hyperlink" Target="https://doi.org/10.1177%2F10778004032623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A29398BB-6F62-472B-88B2-8D942FEBFB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646"/>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A3C0D298-47AC-4912-8022-B969E5732CB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6430" y="626107"/>
            <a:ext cx="1128382" cy="847206"/>
            <a:chOff x="5307830" y="325570"/>
            <a:chExt cx="1128382" cy="847206"/>
          </a:xfrm>
        </p:grpSpPr>
        <p:sp>
          <p:nvSpPr>
            <p:cNvPr id="76" name="Freeform 5">
              <a:extLst>
                <a:ext uri="{FF2B5EF4-FFF2-40B4-BE49-F238E27FC236}">
                  <a16:creationId xmlns:a16="http://schemas.microsoft.com/office/drawing/2014/main" id="{F8ED9F95-2ADE-4C89-BD97-AF7DB8DB36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07830" y="57739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77" name="Freeform 5">
              <a:extLst>
                <a:ext uri="{FF2B5EF4-FFF2-40B4-BE49-F238E27FC236}">
                  <a16:creationId xmlns:a16="http://schemas.microsoft.com/office/drawing/2014/main" id="{1DD52534-E915-42C0-890A-5B19A15B53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85720" y="32557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grpSp>
      <p:sp>
        <p:nvSpPr>
          <p:cNvPr id="79" name="Freeform 5">
            <a:extLst>
              <a:ext uri="{FF2B5EF4-FFF2-40B4-BE49-F238E27FC236}">
                <a16:creationId xmlns:a16="http://schemas.microsoft.com/office/drawing/2014/main" id="{01F1CEA4-5DA0-41E1-A743-4F227AE62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58811" y="1645694"/>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sp>
        <p:nvSpPr>
          <p:cNvPr id="81" name="Freeform: Shape 80">
            <a:extLst>
              <a:ext uri="{FF2B5EF4-FFF2-40B4-BE49-F238E27FC236}">
                <a16:creationId xmlns:a16="http://schemas.microsoft.com/office/drawing/2014/main" id="{07D1A722-B699-4DA0-B7AC-F06CC81AD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39502" y="626107"/>
            <a:ext cx="3154669" cy="2796247"/>
          </a:xfrm>
          <a:custGeom>
            <a:avLst/>
            <a:gdLst>
              <a:gd name="connsiteX0" fmla="*/ 853538 w 2991693"/>
              <a:gd name="connsiteY0" fmla="*/ 0 h 2651787"/>
              <a:gd name="connsiteX1" fmla="*/ 2141030 w 2991693"/>
              <a:gd name="connsiteY1" fmla="*/ 0 h 2651787"/>
              <a:gd name="connsiteX2" fmla="*/ 2324957 w 2991693"/>
              <a:gd name="connsiteY2" fmla="*/ 103466 h 2651787"/>
              <a:gd name="connsiteX3" fmla="*/ 2968702 w 2991693"/>
              <a:gd name="connsiteY3" fmla="*/ 1218596 h 2651787"/>
              <a:gd name="connsiteX4" fmla="*/ 2968702 w 2991693"/>
              <a:gd name="connsiteY4" fmla="*/ 1433192 h 2651787"/>
              <a:gd name="connsiteX5" fmla="*/ 2324957 w 2991693"/>
              <a:gd name="connsiteY5" fmla="*/ 2548321 h 2651787"/>
              <a:gd name="connsiteX6" fmla="*/ 2141030 w 2991693"/>
              <a:gd name="connsiteY6" fmla="*/ 2651787 h 2651787"/>
              <a:gd name="connsiteX7" fmla="*/ 853538 w 2991693"/>
              <a:gd name="connsiteY7" fmla="*/ 2651787 h 2651787"/>
              <a:gd name="connsiteX8" fmla="*/ 669612 w 2991693"/>
              <a:gd name="connsiteY8" fmla="*/ 2548321 h 2651787"/>
              <a:gd name="connsiteX9" fmla="*/ 25866 w 2991693"/>
              <a:gd name="connsiteY9" fmla="*/ 1433192 h 2651787"/>
              <a:gd name="connsiteX10" fmla="*/ 25866 w 2991693"/>
              <a:gd name="connsiteY10" fmla="*/ 1218596 h 2651787"/>
              <a:gd name="connsiteX11" fmla="*/ 669612 w 2991693"/>
              <a:gd name="connsiteY11" fmla="*/ 103466 h 2651787"/>
              <a:gd name="connsiteX12" fmla="*/ 853538 w 2991693"/>
              <a:gd name="connsiteY12" fmla="*/ 0 h 26517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91693" h="2651787">
                <a:moveTo>
                  <a:pt x="853538" y="0"/>
                </a:moveTo>
                <a:cubicBezTo>
                  <a:pt x="2141030" y="0"/>
                  <a:pt x="2141030" y="0"/>
                  <a:pt x="2141030" y="0"/>
                </a:cubicBezTo>
                <a:cubicBezTo>
                  <a:pt x="2206170" y="0"/>
                  <a:pt x="2290471" y="45985"/>
                  <a:pt x="2324957" y="103466"/>
                </a:cubicBezTo>
                <a:cubicBezTo>
                  <a:pt x="2968702" y="1218596"/>
                  <a:pt x="2968702" y="1218596"/>
                  <a:pt x="2968702" y="1218596"/>
                </a:cubicBezTo>
                <a:cubicBezTo>
                  <a:pt x="2999357" y="1279909"/>
                  <a:pt x="2999357" y="1371878"/>
                  <a:pt x="2968702" y="1433192"/>
                </a:cubicBezTo>
                <a:cubicBezTo>
                  <a:pt x="2324957" y="2548321"/>
                  <a:pt x="2324957" y="2548321"/>
                  <a:pt x="2324957" y="2548321"/>
                </a:cubicBezTo>
                <a:cubicBezTo>
                  <a:pt x="2290471" y="2605803"/>
                  <a:pt x="2206170" y="2651787"/>
                  <a:pt x="2141030" y="2651787"/>
                </a:cubicBezTo>
                <a:lnTo>
                  <a:pt x="853538" y="2651787"/>
                </a:lnTo>
                <a:cubicBezTo>
                  <a:pt x="784566" y="2651787"/>
                  <a:pt x="700266" y="2605803"/>
                  <a:pt x="669612" y="2548321"/>
                </a:cubicBezTo>
                <a:cubicBezTo>
                  <a:pt x="25866" y="1433192"/>
                  <a:pt x="25866" y="1433192"/>
                  <a:pt x="25866" y="1433192"/>
                </a:cubicBezTo>
                <a:cubicBezTo>
                  <a:pt x="-8621" y="1371878"/>
                  <a:pt x="-8621" y="1279909"/>
                  <a:pt x="25866" y="1218596"/>
                </a:cubicBezTo>
                <a:cubicBezTo>
                  <a:pt x="669612" y="103466"/>
                  <a:pt x="669612" y="103466"/>
                  <a:pt x="669612" y="103466"/>
                </a:cubicBezTo>
                <a:cubicBezTo>
                  <a:pt x="700266" y="45985"/>
                  <a:pt x="784566" y="0"/>
                  <a:pt x="853538"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solidFill>
                <a:schemeClr val="tx1"/>
              </a:solidFill>
            </a:endParaRPr>
          </a:p>
        </p:txBody>
      </p:sp>
      <p:sp>
        <p:nvSpPr>
          <p:cNvPr id="2" name="Title 1">
            <a:extLst>
              <a:ext uri="{FF2B5EF4-FFF2-40B4-BE49-F238E27FC236}">
                <a16:creationId xmlns:a16="http://schemas.microsoft.com/office/drawing/2014/main" id="{4235E4E7-C834-4C67-B32C-C5C4CB046E61}"/>
              </a:ext>
            </a:extLst>
          </p:cNvPr>
          <p:cNvSpPr>
            <a:spLocks noGrp="1"/>
          </p:cNvSpPr>
          <p:nvPr>
            <p:ph type="ctrTitle"/>
          </p:nvPr>
        </p:nvSpPr>
        <p:spPr>
          <a:xfrm>
            <a:off x="966430" y="3450865"/>
            <a:ext cx="6006864" cy="1566407"/>
          </a:xfrm>
        </p:spPr>
        <p:txBody>
          <a:bodyPr anchor="b">
            <a:normAutofit/>
          </a:bodyPr>
          <a:lstStyle/>
          <a:p>
            <a:pPr algn="l"/>
            <a:r>
              <a:rPr lang="en-GB" sz="5400" dirty="0"/>
              <a:t>Research Methods</a:t>
            </a:r>
          </a:p>
        </p:txBody>
      </p:sp>
      <p:sp>
        <p:nvSpPr>
          <p:cNvPr id="3" name="Subtitle 2">
            <a:extLst>
              <a:ext uri="{FF2B5EF4-FFF2-40B4-BE49-F238E27FC236}">
                <a16:creationId xmlns:a16="http://schemas.microsoft.com/office/drawing/2014/main" id="{E9E06F93-346B-456C-9E42-FADE9002343E}"/>
              </a:ext>
            </a:extLst>
          </p:cNvPr>
          <p:cNvSpPr>
            <a:spLocks noGrp="1"/>
          </p:cNvSpPr>
          <p:nvPr>
            <p:ph type="subTitle" idx="1"/>
          </p:nvPr>
        </p:nvSpPr>
        <p:spPr>
          <a:xfrm>
            <a:off x="966430" y="5045783"/>
            <a:ext cx="6006864" cy="1186110"/>
          </a:xfrm>
        </p:spPr>
        <p:txBody>
          <a:bodyPr anchor="t">
            <a:normAutofit/>
          </a:bodyPr>
          <a:lstStyle/>
          <a:p>
            <a:pPr algn="l"/>
            <a:r>
              <a:rPr lang="en-GB" dirty="0"/>
              <a:t>Dr Kim Dearing </a:t>
            </a:r>
          </a:p>
        </p:txBody>
      </p:sp>
      <p:pic>
        <p:nvPicPr>
          <p:cNvPr id="5" name="Picture 2" descr="UWTSD LOGO">
            <a:extLst>
              <a:ext uri="{FF2B5EF4-FFF2-40B4-BE49-F238E27FC236}">
                <a16:creationId xmlns:a16="http://schemas.microsoft.com/office/drawing/2014/main" id="{92948E69-889D-4616-9A2F-1FDE4F5D862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93601" y="1839583"/>
            <a:ext cx="1846470" cy="36929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ethics">
            <a:extLst>
              <a:ext uri="{FF2B5EF4-FFF2-40B4-BE49-F238E27FC236}">
                <a16:creationId xmlns:a16="http://schemas.microsoft.com/office/drawing/2014/main" id="{1B2A3569-8126-4CAF-8431-9419015116A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946675" y="2778146"/>
            <a:ext cx="2713512" cy="18501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0856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4401-1E88-4779-B161-EEDBE34BE43A}"/>
              </a:ext>
            </a:extLst>
          </p:cNvPr>
          <p:cNvSpPr>
            <a:spLocks noGrp="1"/>
          </p:cNvSpPr>
          <p:nvPr>
            <p:ph type="title"/>
          </p:nvPr>
        </p:nvSpPr>
        <p:spPr>
          <a:xfrm>
            <a:off x="635000" y="640823"/>
            <a:ext cx="3418659" cy="5583148"/>
          </a:xfrm>
        </p:spPr>
        <p:txBody>
          <a:bodyPr anchor="ctr">
            <a:normAutofit/>
          </a:bodyPr>
          <a:lstStyle/>
          <a:p>
            <a:r>
              <a:rPr lang="en-GB" sz="5400" dirty="0"/>
              <a:t>Qualitative block </a:t>
            </a:r>
          </a:p>
        </p:txBody>
      </p:sp>
      <p:graphicFrame>
        <p:nvGraphicFramePr>
          <p:cNvPr id="5" name="Content Placeholder 2">
            <a:extLst>
              <a:ext uri="{FF2B5EF4-FFF2-40B4-BE49-F238E27FC236}">
                <a16:creationId xmlns:a16="http://schemas.microsoft.com/office/drawing/2014/main" id="{457DA6C9-5071-4043-AF9B-D4B1CA362445}"/>
              </a:ext>
            </a:extLst>
          </p:cNvPr>
          <p:cNvGraphicFramePr>
            <a:graphicFrameLocks noGrp="1"/>
          </p:cNvGraphicFramePr>
          <p:nvPr>
            <p:ph idx="1"/>
            <p:extLst>
              <p:ext uri="{D42A27DB-BD31-4B8C-83A1-F6EECF244321}">
                <p14:modId xmlns:p14="http://schemas.microsoft.com/office/powerpoint/2010/main" val="176479753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74188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3">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03B6A5-254F-F57F-0989-8BAC742DFE9F}"/>
              </a:ext>
            </a:extLst>
          </p:cNvPr>
          <p:cNvSpPr>
            <a:spLocks noGrp="1"/>
          </p:cNvSpPr>
          <p:nvPr>
            <p:ph type="title"/>
          </p:nvPr>
        </p:nvSpPr>
        <p:spPr>
          <a:xfrm>
            <a:off x="838200" y="365126"/>
            <a:ext cx="10515600" cy="1306440"/>
          </a:xfrm>
        </p:spPr>
        <p:txBody>
          <a:bodyPr>
            <a:normAutofit/>
          </a:bodyPr>
          <a:lstStyle/>
          <a:p>
            <a:r>
              <a:rPr lang="en-GB" sz="4000"/>
              <a:t>Context and design research </a:t>
            </a:r>
          </a:p>
        </p:txBody>
      </p:sp>
      <p:pic>
        <p:nvPicPr>
          <p:cNvPr id="22" name="Picture 19">
            <a:extLst>
              <a:ext uri="{FF2B5EF4-FFF2-40B4-BE49-F238E27FC236}">
                <a16:creationId xmlns:a16="http://schemas.microsoft.com/office/drawing/2014/main" id="{1A66EDBF-5800-8125-6655-B61C53DF2A23}"/>
              </a:ext>
            </a:extLst>
          </p:cNvPr>
          <p:cNvPicPr>
            <a:picLocks noChangeAspect="1"/>
          </p:cNvPicPr>
          <p:nvPr/>
        </p:nvPicPr>
        <p:blipFill rotWithShape="1">
          <a:blip r:embed="rId2"/>
          <a:srcRect l="13092" r="26677" b="1"/>
          <a:stretch/>
        </p:blipFill>
        <p:spPr>
          <a:xfrm>
            <a:off x="7989296" y="1843285"/>
            <a:ext cx="3364502" cy="3728611"/>
          </a:xfrm>
          <a:prstGeom prst="rect">
            <a:avLst/>
          </a:prstGeom>
        </p:spPr>
      </p:pic>
      <p:graphicFrame>
        <p:nvGraphicFramePr>
          <p:cNvPr id="23" name="Content Placeholder 2">
            <a:extLst>
              <a:ext uri="{FF2B5EF4-FFF2-40B4-BE49-F238E27FC236}">
                <a16:creationId xmlns:a16="http://schemas.microsoft.com/office/drawing/2014/main" id="{0A774E55-44A0-892F-A06D-2C153759DDC1}"/>
              </a:ext>
            </a:extLst>
          </p:cNvPr>
          <p:cNvGraphicFramePr>
            <a:graphicFrameLocks noGrp="1"/>
          </p:cNvGraphicFramePr>
          <p:nvPr>
            <p:ph idx="1"/>
            <p:extLst>
              <p:ext uri="{D42A27DB-BD31-4B8C-83A1-F6EECF244321}">
                <p14:modId xmlns:p14="http://schemas.microsoft.com/office/powerpoint/2010/main" val="3300350399"/>
              </p:ext>
            </p:extLst>
          </p:nvPr>
        </p:nvGraphicFramePr>
        <p:xfrm>
          <a:off x="838200" y="1825625"/>
          <a:ext cx="6714066" cy="430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412736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F8F8BF-A20E-B8E5-7E25-2358FD03C5FA}"/>
              </a:ext>
            </a:extLst>
          </p:cNvPr>
          <p:cNvSpPr>
            <a:spLocks noGrp="1"/>
          </p:cNvSpPr>
          <p:nvPr>
            <p:ph type="title"/>
          </p:nvPr>
        </p:nvSpPr>
        <p:spPr>
          <a:xfrm>
            <a:off x="6739128" y="638089"/>
            <a:ext cx="4818888" cy="1476801"/>
          </a:xfrm>
        </p:spPr>
        <p:txBody>
          <a:bodyPr anchor="b">
            <a:normAutofit/>
          </a:bodyPr>
          <a:lstStyle/>
          <a:p>
            <a:r>
              <a:rPr lang="en-GB" sz="5400"/>
              <a:t>Social context: </a:t>
            </a:r>
          </a:p>
        </p:txBody>
      </p:sp>
      <p:pic>
        <p:nvPicPr>
          <p:cNvPr id="7" name="Graphic 6" descr="Onboarding">
            <a:extLst>
              <a:ext uri="{FF2B5EF4-FFF2-40B4-BE49-F238E27FC236}">
                <a16:creationId xmlns:a16="http://schemas.microsoft.com/office/drawing/2014/main" id="{EA077122-C3C5-323C-F75E-E2CDD185173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936" y="699516"/>
            <a:ext cx="5458968" cy="5458968"/>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1C0E657-B591-63AB-171C-726834B9C721}"/>
              </a:ext>
            </a:extLst>
          </p:cNvPr>
          <p:cNvSpPr>
            <a:spLocks noGrp="1"/>
          </p:cNvSpPr>
          <p:nvPr>
            <p:ph idx="1"/>
          </p:nvPr>
        </p:nvSpPr>
        <p:spPr>
          <a:xfrm>
            <a:off x="6739128" y="2664886"/>
            <a:ext cx="4818888" cy="3550789"/>
          </a:xfrm>
        </p:spPr>
        <p:txBody>
          <a:bodyPr anchor="t">
            <a:normAutofit/>
          </a:bodyPr>
          <a:lstStyle/>
          <a:p>
            <a:r>
              <a:rPr lang="en-GB" sz="1500"/>
              <a:t>Creative problem solvers (yet creativity brings risk)</a:t>
            </a:r>
          </a:p>
          <a:p>
            <a:r>
              <a:rPr lang="en-GB" sz="1500"/>
              <a:t>Solutions to complex social, economic and environmental problems </a:t>
            </a:r>
          </a:p>
          <a:p>
            <a:r>
              <a:rPr lang="en-GB" sz="1500"/>
              <a:t>Understanding the needs and requirements of users, communities, society and the environment </a:t>
            </a:r>
          </a:p>
          <a:p>
            <a:r>
              <a:rPr lang="en-GB" sz="1500"/>
              <a:t>Working with clients, users, communities and stakeholders </a:t>
            </a:r>
          </a:p>
          <a:p>
            <a:r>
              <a:rPr lang="en-GB" sz="1500"/>
              <a:t>Understanding the constraints and potential impacts of proposed solutions </a:t>
            </a:r>
          </a:p>
          <a:p>
            <a:r>
              <a:rPr lang="en-GB" sz="1500"/>
              <a:t>Conflict (employers and clients) </a:t>
            </a:r>
          </a:p>
          <a:p>
            <a:endParaRPr lang="en-GB" sz="1500"/>
          </a:p>
          <a:p>
            <a:pPr marL="0" indent="0">
              <a:buNone/>
            </a:pPr>
            <a:r>
              <a:rPr lang="en-GB" sz="1500"/>
              <a:t>(Lawlor, 2016) </a:t>
            </a:r>
          </a:p>
        </p:txBody>
      </p:sp>
    </p:spTree>
    <p:extLst>
      <p:ext uri="{BB962C8B-B14F-4D97-AF65-F5344CB8AC3E}">
        <p14:creationId xmlns:p14="http://schemas.microsoft.com/office/powerpoint/2010/main" val="3222412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8E0433-6831-9DDE-04B8-6EC66BCFAAB2}"/>
              </a:ext>
            </a:extLst>
          </p:cNvPr>
          <p:cNvSpPr>
            <a:spLocks noGrp="1"/>
          </p:cNvSpPr>
          <p:nvPr>
            <p:ph type="title"/>
          </p:nvPr>
        </p:nvSpPr>
        <p:spPr>
          <a:xfrm>
            <a:off x="5297762" y="329184"/>
            <a:ext cx="6251110" cy="1783080"/>
          </a:xfrm>
        </p:spPr>
        <p:txBody>
          <a:bodyPr anchor="b">
            <a:normAutofit/>
          </a:bodyPr>
          <a:lstStyle/>
          <a:p>
            <a:r>
              <a:rPr lang="en-GB" sz="5400"/>
              <a:t>Research context: </a:t>
            </a:r>
          </a:p>
        </p:txBody>
      </p:sp>
      <p:pic>
        <p:nvPicPr>
          <p:cNvPr id="5" name="Picture 4" descr="A person holding a globe">
            <a:extLst>
              <a:ext uri="{FF2B5EF4-FFF2-40B4-BE49-F238E27FC236}">
                <a16:creationId xmlns:a16="http://schemas.microsoft.com/office/drawing/2014/main" id="{5AD4D460-2850-6896-2D9D-4B667553CB4F}"/>
              </a:ext>
            </a:extLst>
          </p:cNvPr>
          <p:cNvPicPr>
            <a:picLocks noChangeAspect="1"/>
          </p:cNvPicPr>
          <p:nvPr/>
        </p:nvPicPr>
        <p:blipFill rotWithShape="1">
          <a:blip r:embed="rId2"/>
          <a:srcRect l="29962" r="2963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70FFF9-CFF3-11C2-E1CD-E2D3055AD90D}"/>
              </a:ext>
            </a:extLst>
          </p:cNvPr>
          <p:cNvSpPr>
            <a:spLocks noGrp="1"/>
          </p:cNvSpPr>
          <p:nvPr>
            <p:ph idx="1"/>
          </p:nvPr>
        </p:nvSpPr>
        <p:spPr>
          <a:xfrm>
            <a:off x="5297762" y="2706624"/>
            <a:ext cx="6251110" cy="3483864"/>
          </a:xfrm>
        </p:spPr>
        <p:txBody>
          <a:bodyPr>
            <a:normAutofit/>
          </a:bodyPr>
          <a:lstStyle/>
          <a:p>
            <a:r>
              <a:rPr lang="en-GB" sz="2200"/>
              <a:t>Research does not take place in a vacuum </a:t>
            </a:r>
          </a:p>
          <a:p>
            <a:r>
              <a:rPr lang="en-GB" sz="2200"/>
              <a:t>The social world has influence on what is studied and what is not </a:t>
            </a:r>
          </a:p>
          <a:p>
            <a:r>
              <a:rPr lang="en-GB" sz="2200"/>
              <a:t>The social world has influence on topics that are investigated </a:t>
            </a:r>
          </a:p>
          <a:p>
            <a:r>
              <a:rPr lang="en-GB" sz="2200"/>
              <a:t>The social world has influence on how research is interpreted </a:t>
            </a:r>
          </a:p>
        </p:txBody>
      </p:sp>
    </p:spTree>
    <p:extLst>
      <p:ext uri="{BB962C8B-B14F-4D97-AF65-F5344CB8AC3E}">
        <p14:creationId xmlns:p14="http://schemas.microsoft.com/office/powerpoint/2010/main" val="16172513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0A175-0C62-1335-603C-3513F554475E}"/>
              </a:ext>
            </a:extLst>
          </p:cNvPr>
          <p:cNvSpPr>
            <a:spLocks noGrp="1"/>
          </p:cNvSpPr>
          <p:nvPr>
            <p:ph type="title"/>
          </p:nvPr>
        </p:nvSpPr>
        <p:spPr>
          <a:xfrm>
            <a:off x="841248" y="548640"/>
            <a:ext cx="3600860" cy="5431536"/>
          </a:xfrm>
        </p:spPr>
        <p:txBody>
          <a:bodyPr>
            <a:normAutofit/>
          </a:bodyPr>
          <a:lstStyle/>
          <a:p>
            <a:r>
              <a:rPr lang="en-GB" sz="5400"/>
              <a:t>Existing knowledge</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321C0D-8BCB-09DB-0A60-D62A2AADE5FA}"/>
              </a:ext>
            </a:extLst>
          </p:cNvPr>
          <p:cNvSpPr>
            <a:spLocks noGrp="1"/>
          </p:cNvSpPr>
          <p:nvPr>
            <p:ph idx="1"/>
          </p:nvPr>
        </p:nvSpPr>
        <p:spPr>
          <a:xfrm>
            <a:off x="5126418" y="552091"/>
            <a:ext cx="6224335" cy="5431536"/>
          </a:xfrm>
        </p:spPr>
        <p:txBody>
          <a:bodyPr anchor="ctr">
            <a:normAutofit/>
          </a:bodyPr>
          <a:lstStyle/>
          <a:p>
            <a:r>
              <a:rPr lang="en-GB" sz="2200"/>
              <a:t>From the literature review, you will be aware of the topic or area </a:t>
            </a:r>
          </a:p>
          <a:p>
            <a:r>
              <a:rPr lang="en-GB" sz="2200"/>
              <a:t>Acquainted with what is already ‘out there’ </a:t>
            </a:r>
          </a:p>
          <a:p>
            <a:r>
              <a:rPr lang="en-GB" sz="2200"/>
              <a:t>Aim is to build on this without covering the same specific ground </a:t>
            </a:r>
          </a:p>
          <a:p>
            <a:r>
              <a:rPr lang="en-GB" sz="2200"/>
              <a:t>Linking back to epistemological considerations:</a:t>
            </a:r>
          </a:p>
          <a:p>
            <a:pPr>
              <a:buFontTx/>
              <a:buChar char="-"/>
            </a:pPr>
            <a:r>
              <a:rPr lang="en-GB" sz="2200"/>
              <a:t>Assumptions and views about how research should be conducted </a:t>
            </a:r>
          </a:p>
          <a:p>
            <a:pPr>
              <a:buFontTx/>
              <a:buChar char="-"/>
            </a:pPr>
            <a:r>
              <a:rPr lang="en-GB" sz="2200"/>
              <a:t>‘scientific’ – hypothesis </a:t>
            </a:r>
          </a:p>
          <a:p>
            <a:pPr>
              <a:buFontTx/>
              <a:buChar char="-"/>
            </a:pPr>
            <a:r>
              <a:rPr lang="en-GB" sz="2200"/>
              <a:t>Yet, this view on research is not universally shared </a:t>
            </a:r>
          </a:p>
        </p:txBody>
      </p:sp>
    </p:spTree>
    <p:extLst>
      <p:ext uri="{BB962C8B-B14F-4D97-AF65-F5344CB8AC3E}">
        <p14:creationId xmlns:p14="http://schemas.microsoft.com/office/powerpoint/2010/main" val="1945207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Top shot of a representation of networks with stick figures.">
            <a:extLst>
              <a:ext uri="{FF2B5EF4-FFF2-40B4-BE49-F238E27FC236}">
                <a16:creationId xmlns:a16="http://schemas.microsoft.com/office/drawing/2014/main" id="{5DC4C817-4D57-4120-8566-D460BC532E29}"/>
              </a:ext>
            </a:extLst>
          </p:cNvPr>
          <p:cNvPicPr>
            <a:picLocks noChangeAspect="1"/>
          </p:cNvPicPr>
          <p:nvPr/>
        </p:nvPicPr>
        <p:blipFill rotWithShape="1">
          <a:blip r:embed="rId2"/>
          <a:srcRect l="6236"/>
          <a:stretch/>
        </p:blipFill>
        <p:spPr>
          <a:xfrm>
            <a:off x="1"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3A0A99-9250-AA98-A64B-8619C99E86AA}"/>
              </a:ext>
            </a:extLst>
          </p:cNvPr>
          <p:cNvSpPr>
            <a:spLocks noGrp="1"/>
          </p:cNvSpPr>
          <p:nvPr>
            <p:ph type="title"/>
          </p:nvPr>
        </p:nvSpPr>
        <p:spPr>
          <a:xfrm>
            <a:off x="7531610" y="365125"/>
            <a:ext cx="3822189" cy="1899912"/>
          </a:xfrm>
        </p:spPr>
        <p:txBody>
          <a:bodyPr>
            <a:normAutofit/>
          </a:bodyPr>
          <a:lstStyle/>
          <a:p>
            <a:r>
              <a:rPr lang="en-GB" sz="4000"/>
              <a:t>Assumptions </a:t>
            </a:r>
          </a:p>
        </p:txBody>
      </p:sp>
      <p:sp>
        <p:nvSpPr>
          <p:cNvPr id="3" name="Content Placeholder 2">
            <a:extLst>
              <a:ext uri="{FF2B5EF4-FFF2-40B4-BE49-F238E27FC236}">
                <a16:creationId xmlns:a16="http://schemas.microsoft.com/office/drawing/2014/main" id="{EC330CDB-FA15-3DF5-1965-F27C11A9023D}"/>
              </a:ext>
            </a:extLst>
          </p:cNvPr>
          <p:cNvSpPr>
            <a:spLocks noGrp="1"/>
          </p:cNvSpPr>
          <p:nvPr>
            <p:ph idx="1"/>
          </p:nvPr>
        </p:nvSpPr>
        <p:spPr>
          <a:xfrm>
            <a:off x="7531610" y="2434201"/>
            <a:ext cx="3822189" cy="3742762"/>
          </a:xfrm>
        </p:spPr>
        <p:txBody>
          <a:bodyPr>
            <a:normAutofit/>
          </a:bodyPr>
          <a:lstStyle/>
          <a:p>
            <a:r>
              <a:rPr lang="en-GB" sz="1600"/>
              <a:t>Is the social world viewed as something external to us where there is no control? </a:t>
            </a:r>
          </a:p>
          <a:p>
            <a:r>
              <a:rPr lang="en-GB" sz="1600"/>
              <a:t>For an organisation, this could be a set of behavioural expectations and value set that has powerful influence over those who work there which is then socialised into new recruits </a:t>
            </a:r>
          </a:p>
          <a:p>
            <a:pPr marL="0" indent="0">
              <a:buNone/>
            </a:pPr>
            <a:r>
              <a:rPr lang="en-GB" sz="1600"/>
              <a:t>Or, </a:t>
            </a:r>
          </a:p>
          <a:p>
            <a:r>
              <a:rPr lang="en-GB" sz="1600"/>
              <a:t>It could be seen as an entity that is constantly reformulating and modifying through practice and small innovations </a:t>
            </a:r>
          </a:p>
          <a:p>
            <a:pPr marL="0" indent="0">
              <a:buNone/>
            </a:pPr>
            <a:r>
              <a:rPr lang="en-GB" sz="1600"/>
              <a:t>(ontology – considering the nature)</a:t>
            </a:r>
          </a:p>
          <a:p>
            <a:pPr marL="0" indent="0">
              <a:buNone/>
            </a:pPr>
            <a:r>
              <a:rPr lang="en-GB" sz="1600"/>
              <a:t>(Bryman, 2014). </a:t>
            </a:r>
          </a:p>
        </p:txBody>
      </p:sp>
    </p:spTree>
    <p:extLst>
      <p:ext uri="{BB962C8B-B14F-4D97-AF65-F5344CB8AC3E}">
        <p14:creationId xmlns:p14="http://schemas.microsoft.com/office/powerpoint/2010/main" val="2006123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23D691-BDB8-5512-BD6F-EDA68E0D8F3D}"/>
              </a:ext>
            </a:extLst>
          </p:cNvPr>
          <p:cNvSpPr>
            <a:spLocks noGrp="1"/>
          </p:cNvSpPr>
          <p:nvPr>
            <p:ph type="title"/>
          </p:nvPr>
        </p:nvSpPr>
        <p:spPr>
          <a:xfrm>
            <a:off x="841248" y="548640"/>
            <a:ext cx="3600860" cy="5431536"/>
          </a:xfrm>
        </p:spPr>
        <p:txBody>
          <a:bodyPr>
            <a:normAutofit/>
          </a:bodyPr>
          <a:lstStyle/>
          <a:p>
            <a:r>
              <a:rPr lang="en-GB" sz="5400"/>
              <a:t>Values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ABBF1A0-2AFC-C867-17EF-8D6E67A0C9FD}"/>
              </a:ext>
            </a:extLst>
          </p:cNvPr>
          <p:cNvSpPr>
            <a:spLocks noGrp="1"/>
          </p:cNvSpPr>
          <p:nvPr>
            <p:ph idx="1"/>
          </p:nvPr>
        </p:nvSpPr>
        <p:spPr>
          <a:xfrm>
            <a:off x="5126418" y="552091"/>
            <a:ext cx="6224335" cy="5431536"/>
          </a:xfrm>
        </p:spPr>
        <p:txBody>
          <a:bodyPr anchor="ctr">
            <a:normAutofit/>
          </a:bodyPr>
          <a:lstStyle/>
          <a:p>
            <a:r>
              <a:rPr lang="en-GB" sz="2200"/>
              <a:t>The values of a research community can have significant implications for a researcher </a:t>
            </a:r>
          </a:p>
          <a:p>
            <a:r>
              <a:rPr lang="en-GB" sz="2200"/>
              <a:t>Ethics </a:t>
            </a:r>
          </a:p>
          <a:p>
            <a:r>
              <a:rPr lang="en-GB" sz="2200"/>
              <a:t>Elaborate framework of bodies that scrutinise </a:t>
            </a:r>
          </a:p>
          <a:p>
            <a:r>
              <a:rPr lang="en-GB" sz="2200"/>
              <a:t>Who/what can be researched and who/what cannot be?</a:t>
            </a:r>
          </a:p>
        </p:txBody>
      </p:sp>
    </p:spTree>
    <p:extLst>
      <p:ext uri="{BB962C8B-B14F-4D97-AF65-F5344CB8AC3E}">
        <p14:creationId xmlns:p14="http://schemas.microsoft.com/office/powerpoint/2010/main" val="672446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2C53DF-E33D-CBBF-3FD5-9B87EEE4D75B}"/>
              </a:ext>
            </a:extLst>
          </p:cNvPr>
          <p:cNvSpPr>
            <a:spLocks noGrp="1"/>
          </p:cNvSpPr>
          <p:nvPr>
            <p:ph type="title"/>
          </p:nvPr>
        </p:nvSpPr>
        <p:spPr>
          <a:xfrm>
            <a:off x="635000" y="640823"/>
            <a:ext cx="3418659" cy="5583148"/>
          </a:xfrm>
        </p:spPr>
        <p:txBody>
          <a:bodyPr anchor="ctr">
            <a:normAutofit/>
          </a:bodyPr>
          <a:lstStyle/>
          <a:p>
            <a:r>
              <a:rPr lang="en-GB" sz="5400"/>
              <a:t>Why research?</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9B10D1B-0EB6-B56D-354A-0B942A0B60CF}"/>
              </a:ext>
            </a:extLst>
          </p:cNvPr>
          <p:cNvGraphicFramePr>
            <a:graphicFrameLocks noGrp="1"/>
          </p:cNvGraphicFramePr>
          <p:nvPr>
            <p:ph idx="1"/>
            <p:extLst>
              <p:ext uri="{D42A27DB-BD31-4B8C-83A1-F6EECF244321}">
                <p14:modId xmlns:p14="http://schemas.microsoft.com/office/powerpoint/2010/main" val="2655562054"/>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62172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1B4B74-BD65-9DD5-97F6-5657492643A5}"/>
              </a:ext>
            </a:extLst>
          </p:cNvPr>
          <p:cNvSpPr>
            <a:spLocks noGrp="1"/>
          </p:cNvSpPr>
          <p:nvPr>
            <p:ph type="title"/>
          </p:nvPr>
        </p:nvSpPr>
        <p:spPr>
          <a:xfrm>
            <a:off x="841248" y="548640"/>
            <a:ext cx="3600860" cy="5431536"/>
          </a:xfrm>
        </p:spPr>
        <p:txBody>
          <a:bodyPr>
            <a:normAutofit/>
          </a:bodyPr>
          <a:lstStyle/>
          <a:p>
            <a:r>
              <a:rPr lang="en-GB" sz="5400"/>
              <a:t>Wider political context: </a:t>
            </a:r>
          </a:p>
        </p:txBody>
      </p:sp>
      <p:sp>
        <p:nvSpPr>
          <p:cNvPr id="1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0F835B2C-9D3F-5A6C-D975-AB2C43D41530}"/>
              </a:ext>
            </a:extLst>
          </p:cNvPr>
          <p:cNvSpPr>
            <a:spLocks noGrp="1"/>
          </p:cNvSpPr>
          <p:nvPr>
            <p:ph idx="1"/>
          </p:nvPr>
        </p:nvSpPr>
        <p:spPr>
          <a:xfrm>
            <a:off x="5126418" y="552091"/>
            <a:ext cx="6224335" cy="5431536"/>
          </a:xfrm>
        </p:spPr>
        <p:txBody>
          <a:bodyPr anchor="ctr">
            <a:normAutofit/>
          </a:bodyPr>
          <a:lstStyle/>
          <a:p>
            <a:r>
              <a:rPr lang="en-GB" sz="2200" dirty="0"/>
              <a:t>Funding government bodies tend to fund around the government orientation of the day </a:t>
            </a:r>
          </a:p>
          <a:p>
            <a:r>
              <a:rPr lang="en-GB" sz="2200" dirty="0"/>
              <a:t>Some issues more likely to attract funding than others</a:t>
            </a:r>
          </a:p>
          <a:p>
            <a:r>
              <a:rPr lang="en-GB" sz="2200" dirty="0"/>
              <a:t>Training and personal values of the researcher – personal motivations</a:t>
            </a:r>
          </a:p>
          <a:p>
            <a:r>
              <a:rPr lang="en-GB" sz="2200" dirty="0"/>
              <a:t>Personal interest? Career development? (embedded)</a:t>
            </a:r>
          </a:p>
          <a:p>
            <a:r>
              <a:rPr lang="en-GB" sz="2200" dirty="0"/>
              <a:t>Blinkered and restrictive?</a:t>
            </a:r>
          </a:p>
          <a:p>
            <a:r>
              <a:rPr lang="en-GB" sz="2200" dirty="0"/>
              <a:t>Research is not sealed from wider influences </a:t>
            </a:r>
          </a:p>
        </p:txBody>
      </p:sp>
    </p:spTree>
    <p:extLst>
      <p:ext uri="{BB962C8B-B14F-4D97-AF65-F5344CB8AC3E}">
        <p14:creationId xmlns:p14="http://schemas.microsoft.com/office/powerpoint/2010/main" val="243137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9A2CB8-D7A6-2C15-890D-52CC4F7B16E6}"/>
              </a:ext>
            </a:extLst>
          </p:cNvPr>
          <p:cNvSpPr>
            <a:spLocks noGrp="1"/>
          </p:cNvSpPr>
          <p:nvPr>
            <p:ph type="title"/>
          </p:nvPr>
        </p:nvSpPr>
        <p:spPr>
          <a:xfrm>
            <a:off x="838200" y="365125"/>
            <a:ext cx="10515600" cy="1325563"/>
          </a:xfrm>
        </p:spPr>
        <p:txBody>
          <a:bodyPr>
            <a:normAutofit/>
          </a:bodyPr>
          <a:lstStyle/>
          <a:p>
            <a:r>
              <a:rPr lang="en-GB" sz="5400"/>
              <a:t>Cultural context</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E84E9BD-032A-3EEC-9320-FE24B888369C}"/>
              </a:ext>
            </a:extLst>
          </p:cNvPr>
          <p:cNvSpPr>
            <a:spLocks noGrp="1"/>
          </p:cNvSpPr>
          <p:nvPr>
            <p:ph idx="1"/>
          </p:nvPr>
        </p:nvSpPr>
        <p:spPr>
          <a:xfrm>
            <a:off x="838200" y="1929384"/>
            <a:ext cx="10515600" cy="4251960"/>
          </a:xfrm>
        </p:spPr>
        <p:txBody>
          <a:bodyPr>
            <a:normAutofit/>
          </a:bodyPr>
          <a:lstStyle/>
          <a:p>
            <a:pPr marL="0" indent="0">
              <a:buNone/>
            </a:pPr>
            <a:r>
              <a:rPr lang="en-GB" sz="2200" dirty="0"/>
              <a:t>Broad backgrounds of beliefs and practices that guide the behaviours of both the researcher and research participants </a:t>
            </a:r>
          </a:p>
          <a:p>
            <a:pPr marL="0" indent="0">
              <a:buNone/>
            </a:pPr>
            <a:endParaRPr lang="en-GB" sz="2200" dirty="0"/>
          </a:p>
          <a:p>
            <a:pPr marL="0" indent="0">
              <a:buNone/>
            </a:pPr>
            <a:r>
              <a:rPr lang="en-GB" sz="2200" dirty="0"/>
              <a:t>Culture: the values, beliefs, attitudes, accepted actions, and general characteristics </a:t>
            </a:r>
          </a:p>
          <a:p>
            <a:pPr marL="0" indent="0">
              <a:buNone/>
            </a:pPr>
            <a:endParaRPr lang="en-GB" sz="2200" dirty="0"/>
          </a:p>
          <a:p>
            <a:pPr marL="0" indent="0">
              <a:buNone/>
            </a:pPr>
            <a:r>
              <a:rPr lang="en-GB" sz="2200" dirty="0"/>
              <a:t>Often think in terms of nationality or geography but cultures are also based on education, age, gender, ethnicity, income, religion…. </a:t>
            </a:r>
          </a:p>
          <a:p>
            <a:pPr marL="0" indent="0">
              <a:buNone/>
            </a:pPr>
            <a:r>
              <a:rPr lang="en-GB" sz="2200" dirty="0"/>
              <a:t>We look through our own cultural lens </a:t>
            </a:r>
          </a:p>
        </p:txBody>
      </p:sp>
    </p:spTree>
    <p:extLst>
      <p:ext uri="{BB962C8B-B14F-4D97-AF65-F5344CB8AC3E}">
        <p14:creationId xmlns:p14="http://schemas.microsoft.com/office/powerpoint/2010/main" val="2392535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699B5E-05EA-0E81-A7E9-B2C37FDBF40E}"/>
              </a:ext>
            </a:extLst>
          </p:cNvPr>
          <p:cNvSpPr>
            <a:spLocks noGrp="1"/>
          </p:cNvSpPr>
          <p:nvPr>
            <p:ph type="title"/>
          </p:nvPr>
        </p:nvSpPr>
        <p:spPr>
          <a:xfrm>
            <a:off x="5297762" y="329184"/>
            <a:ext cx="6251110" cy="1783080"/>
          </a:xfrm>
        </p:spPr>
        <p:txBody>
          <a:bodyPr anchor="b">
            <a:normAutofit/>
          </a:bodyPr>
          <a:lstStyle/>
          <a:p>
            <a:r>
              <a:rPr lang="en-GB" sz="5400"/>
              <a:t>Culture continued </a:t>
            </a:r>
          </a:p>
        </p:txBody>
      </p:sp>
      <p:pic>
        <p:nvPicPr>
          <p:cNvPr id="5" name="Picture 4" descr="People shaking hands">
            <a:extLst>
              <a:ext uri="{FF2B5EF4-FFF2-40B4-BE49-F238E27FC236}">
                <a16:creationId xmlns:a16="http://schemas.microsoft.com/office/drawing/2014/main" id="{A2E27A0E-343A-69B5-460F-287784FD74B5}"/>
              </a:ext>
            </a:extLst>
          </p:cNvPr>
          <p:cNvPicPr>
            <a:picLocks noChangeAspect="1"/>
          </p:cNvPicPr>
          <p:nvPr/>
        </p:nvPicPr>
        <p:blipFill rotWithShape="1">
          <a:blip r:embed="rId2"/>
          <a:srcRect l="18704" r="3036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A884ECE-987B-7792-D86C-69C1F63FBA59}"/>
              </a:ext>
            </a:extLst>
          </p:cNvPr>
          <p:cNvSpPr>
            <a:spLocks noGrp="1"/>
          </p:cNvSpPr>
          <p:nvPr>
            <p:ph idx="1"/>
          </p:nvPr>
        </p:nvSpPr>
        <p:spPr>
          <a:xfrm>
            <a:off x="5297762" y="2706624"/>
            <a:ext cx="6251110" cy="3483864"/>
          </a:xfrm>
        </p:spPr>
        <p:txBody>
          <a:bodyPr>
            <a:normAutofit/>
          </a:bodyPr>
          <a:lstStyle/>
          <a:p>
            <a:pPr marL="0" indent="0">
              <a:buNone/>
            </a:pPr>
            <a:r>
              <a:rPr lang="en-GB" sz="1700" i="1" dirty="0"/>
              <a:t>“The interaction of culture and communication is so pervasive that separating the two is virtually impossible. The way you communicate is deeply influenced by the culture in which you were raised. The meaning of words, the significance of gestures, the importance of time and place, the rules of human relationships—these and many other aspects of communication are defined by culture. To a large degree, your culture influences the way you think, which naturally affects the way you communicate both as a sender and receiver….In particular, your instinct is to encode your message using the assumptions of your culture. However, members of your audience decode your message according to the assumptions of their culture. The greater the difference between cultures, the greater the chance for misunderstanding”.</a:t>
            </a:r>
          </a:p>
          <a:p>
            <a:pPr marL="0" indent="0">
              <a:buNone/>
            </a:pPr>
            <a:r>
              <a:rPr lang="en-GB" sz="1700" dirty="0"/>
              <a:t>(</a:t>
            </a:r>
            <a:r>
              <a:rPr lang="en-GB" sz="1700" b="0" i="0" dirty="0" err="1">
                <a:effectLst/>
                <a:latin typeface="proxima-nova"/>
              </a:rPr>
              <a:t>Bovee</a:t>
            </a:r>
            <a:r>
              <a:rPr lang="en-GB" sz="1700" b="0" i="0" dirty="0">
                <a:effectLst/>
                <a:latin typeface="proxima-nova"/>
              </a:rPr>
              <a:t> and Thill 1016) </a:t>
            </a:r>
            <a:endParaRPr lang="en-GB" sz="1700" dirty="0"/>
          </a:p>
        </p:txBody>
      </p:sp>
    </p:spTree>
    <p:extLst>
      <p:ext uri="{BB962C8B-B14F-4D97-AF65-F5344CB8AC3E}">
        <p14:creationId xmlns:p14="http://schemas.microsoft.com/office/powerpoint/2010/main" val="2482550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915543-C37A-F169-3807-7EA35F37D416}"/>
              </a:ext>
            </a:extLst>
          </p:cNvPr>
          <p:cNvSpPr>
            <a:spLocks noGrp="1"/>
          </p:cNvSpPr>
          <p:nvPr>
            <p:ph type="title"/>
          </p:nvPr>
        </p:nvSpPr>
        <p:spPr>
          <a:xfrm>
            <a:off x="841248" y="548640"/>
            <a:ext cx="3600860" cy="5431536"/>
          </a:xfrm>
        </p:spPr>
        <p:txBody>
          <a:bodyPr>
            <a:normAutofit/>
          </a:bodyPr>
          <a:lstStyle/>
          <a:p>
            <a:r>
              <a:rPr lang="en-GB" sz="4200" dirty="0"/>
              <a:t>Considerations for applying an understanding of culture: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0F4CF17-A186-F33A-B106-48E283D568EC}"/>
              </a:ext>
            </a:extLst>
          </p:cNvPr>
          <p:cNvSpPr>
            <a:spLocks noGrp="1"/>
          </p:cNvSpPr>
          <p:nvPr>
            <p:ph idx="1"/>
          </p:nvPr>
        </p:nvSpPr>
        <p:spPr>
          <a:xfrm>
            <a:off x="5126418" y="552091"/>
            <a:ext cx="6224335" cy="5431536"/>
          </a:xfrm>
        </p:spPr>
        <p:txBody>
          <a:bodyPr anchor="ctr">
            <a:normAutofit/>
          </a:bodyPr>
          <a:lstStyle/>
          <a:p>
            <a:r>
              <a:rPr lang="en-GB" sz="2200"/>
              <a:t>Amount of detail needed – high-context cultures – France and Japan, for example, are high-context cultures that provides little written detail. Instead, generally, there are many social rules and understandings within the culture. </a:t>
            </a:r>
          </a:p>
          <a:p>
            <a:r>
              <a:rPr lang="en-GB" sz="2200"/>
              <a:t>Expectation here that people have assumed enough knowledge to avoid detail</a:t>
            </a:r>
          </a:p>
          <a:p>
            <a:r>
              <a:rPr lang="en-GB" sz="2200"/>
              <a:t>In contrast, the USA, UK and Germany are low-context cultures where we assume little and offer surface level rules which are more explicitly defined </a:t>
            </a:r>
          </a:p>
          <a:p>
            <a:r>
              <a:rPr lang="en-GB" sz="2200"/>
              <a:t>The latter expects detailed writing of an entire process </a:t>
            </a:r>
          </a:p>
        </p:txBody>
      </p:sp>
    </p:spTree>
    <p:extLst>
      <p:ext uri="{BB962C8B-B14F-4D97-AF65-F5344CB8AC3E}">
        <p14:creationId xmlns:p14="http://schemas.microsoft.com/office/powerpoint/2010/main" val="2776454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2EAB54-3FBA-7E6D-EADB-2371AC99EC0A}"/>
              </a:ext>
            </a:extLst>
          </p:cNvPr>
          <p:cNvSpPr>
            <a:spLocks noGrp="1"/>
          </p:cNvSpPr>
          <p:nvPr>
            <p:ph type="title"/>
          </p:nvPr>
        </p:nvSpPr>
        <p:spPr>
          <a:xfrm>
            <a:off x="6739128" y="638089"/>
            <a:ext cx="4818888" cy="1476801"/>
          </a:xfrm>
        </p:spPr>
        <p:txBody>
          <a:bodyPr anchor="b">
            <a:normAutofit/>
          </a:bodyPr>
          <a:lstStyle/>
          <a:p>
            <a:r>
              <a:rPr lang="en-GB" sz="3000" dirty="0"/>
              <a:t>Considerations for applying an understanding of culture: </a:t>
            </a:r>
          </a:p>
        </p:txBody>
      </p:sp>
      <p:pic>
        <p:nvPicPr>
          <p:cNvPr id="7" name="Graphic 6" descr="Social Network">
            <a:extLst>
              <a:ext uri="{FF2B5EF4-FFF2-40B4-BE49-F238E27FC236}">
                <a16:creationId xmlns:a16="http://schemas.microsoft.com/office/drawing/2014/main" id="{995ACBFC-4056-C2F6-89C4-C404FCB83A4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30936" y="699516"/>
            <a:ext cx="5458968" cy="5458968"/>
          </a:xfrm>
          <a:prstGeom prst="rect">
            <a:avLst/>
          </a:prstGeom>
        </p:spPr>
      </p:pic>
      <p:sp>
        <p:nvSpPr>
          <p:cNvPr id="12"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6433A7-D9A0-DFA2-AAC4-FF08C8883F07}"/>
              </a:ext>
            </a:extLst>
          </p:cNvPr>
          <p:cNvSpPr>
            <a:spLocks noGrp="1"/>
          </p:cNvSpPr>
          <p:nvPr>
            <p:ph idx="1"/>
          </p:nvPr>
        </p:nvSpPr>
        <p:spPr>
          <a:xfrm>
            <a:off x="6739128" y="2664886"/>
            <a:ext cx="4818888" cy="3550789"/>
          </a:xfrm>
        </p:spPr>
        <p:txBody>
          <a:bodyPr anchor="t">
            <a:normAutofit/>
          </a:bodyPr>
          <a:lstStyle/>
          <a:p>
            <a:r>
              <a:rPr lang="en-GB" sz="1700"/>
              <a:t>Distance between hierarchies – top to bottom in an organisation </a:t>
            </a:r>
          </a:p>
          <a:p>
            <a:r>
              <a:rPr lang="en-GB" sz="1700"/>
              <a:t>The greater the distance between top-level management and low-level workers, the more formal the culture tends to be between them</a:t>
            </a:r>
          </a:p>
          <a:p>
            <a:r>
              <a:rPr lang="en-GB" sz="1700"/>
              <a:t>In companies that are more flat, communication tends to be less formal </a:t>
            </a:r>
          </a:p>
          <a:p>
            <a:endParaRPr lang="en-GB" sz="1700"/>
          </a:p>
          <a:p>
            <a:r>
              <a:rPr lang="en-GB" sz="1700"/>
              <a:t>Individual versus group preferences – collectivist – pursuing group goals </a:t>
            </a:r>
          </a:p>
          <a:p>
            <a:r>
              <a:rPr lang="en-GB" sz="1700"/>
              <a:t>Individualistic cultures – more interested in personal achievement </a:t>
            </a:r>
          </a:p>
        </p:txBody>
      </p:sp>
    </p:spTree>
    <p:extLst>
      <p:ext uri="{BB962C8B-B14F-4D97-AF65-F5344CB8AC3E}">
        <p14:creationId xmlns:p14="http://schemas.microsoft.com/office/powerpoint/2010/main" val="13707918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5" name="Rectangle 134">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459B2F-320E-4167-B733-E3A19C30C929}"/>
              </a:ext>
            </a:extLst>
          </p:cNvPr>
          <p:cNvSpPr>
            <a:spLocks noGrp="1"/>
          </p:cNvSpPr>
          <p:nvPr>
            <p:ph type="title"/>
          </p:nvPr>
        </p:nvSpPr>
        <p:spPr>
          <a:xfrm>
            <a:off x="965199" y="851517"/>
            <a:ext cx="5130795" cy="1461778"/>
          </a:xfrm>
        </p:spPr>
        <p:txBody>
          <a:bodyPr>
            <a:normAutofit/>
          </a:bodyPr>
          <a:lstStyle/>
          <a:p>
            <a:r>
              <a:rPr lang="en-GB" sz="4000" dirty="0"/>
              <a:t>Ethics </a:t>
            </a:r>
          </a:p>
        </p:txBody>
      </p:sp>
      <p:sp>
        <p:nvSpPr>
          <p:cNvPr id="3" name="Content Placeholder 2">
            <a:extLst>
              <a:ext uri="{FF2B5EF4-FFF2-40B4-BE49-F238E27FC236}">
                <a16:creationId xmlns:a16="http://schemas.microsoft.com/office/drawing/2014/main" id="{B7C8FA3B-59FA-4AD6-9A8F-627AB8839F90}"/>
              </a:ext>
            </a:extLst>
          </p:cNvPr>
          <p:cNvSpPr>
            <a:spLocks noGrp="1"/>
          </p:cNvSpPr>
          <p:nvPr>
            <p:ph idx="1"/>
          </p:nvPr>
        </p:nvSpPr>
        <p:spPr>
          <a:xfrm>
            <a:off x="965200" y="2470248"/>
            <a:ext cx="4048344" cy="3536236"/>
          </a:xfrm>
        </p:spPr>
        <p:txBody>
          <a:bodyPr>
            <a:normAutofit/>
          </a:bodyPr>
          <a:lstStyle/>
          <a:p>
            <a:r>
              <a:rPr lang="en-GB" sz="2200"/>
              <a:t>What’s all the fuss about with ethics?</a:t>
            </a:r>
          </a:p>
          <a:p>
            <a:r>
              <a:rPr lang="en-GB" sz="2200"/>
              <a:t>Formal research ethics protocol </a:t>
            </a:r>
          </a:p>
          <a:p>
            <a:r>
              <a:rPr lang="en-GB" sz="2200"/>
              <a:t>When will ethics be relevant to you? (group discussion)</a:t>
            </a:r>
          </a:p>
          <a:p>
            <a:r>
              <a:rPr lang="en-GB" sz="2200"/>
              <a:t>Discipline specific issues?</a:t>
            </a:r>
          </a:p>
          <a:p>
            <a:r>
              <a:rPr lang="en-GB" sz="2200"/>
              <a:t>Characterised stance on ethics </a:t>
            </a:r>
          </a:p>
          <a:p>
            <a:r>
              <a:rPr lang="en-GB" sz="2200"/>
              <a:t>Ethical procedure V ethically important moments </a:t>
            </a:r>
          </a:p>
          <a:p>
            <a:endParaRPr lang="en-GB" sz="2200"/>
          </a:p>
        </p:txBody>
      </p:sp>
      <p:sp>
        <p:nvSpPr>
          <p:cNvPr id="137" name="Freeform: Shape 136">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146" name="Picture 2" descr="Image result for ethics">
            <a:extLst>
              <a:ext uri="{FF2B5EF4-FFF2-40B4-BE49-F238E27FC236}">
                <a16:creationId xmlns:a16="http://schemas.microsoft.com/office/drawing/2014/main" id="{4F226231-554E-45B1-9819-91D486FB1A5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7577" r="14506" b="-2"/>
          <a:stretch/>
        </p:blipFill>
        <p:spPr bwMode="auto">
          <a:xfrm>
            <a:off x="7596385" y="2105470"/>
            <a:ext cx="3095223" cy="3217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687944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D4FECF-EEA9-4875-8242-F5CD1EE7557D}"/>
              </a:ext>
            </a:extLst>
          </p:cNvPr>
          <p:cNvSpPr>
            <a:spLocks noGrp="1"/>
          </p:cNvSpPr>
          <p:nvPr>
            <p:ph type="title"/>
          </p:nvPr>
        </p:nvSpPr>
        <p:spPr>
          <a:xfrm>
            <a:off x="965199" y="851517"/>
            <a:ext cx="5130795" cy="1461778"/>
          </a:xfrm>
        </p:spPr>
        <p:txBody>
          <a:bodyPr>
            <a:normAutofit/>
          </a:bodyPr>
          <a:lstStyle/>
          <a:p>
            <a:r>
              <a:rPr lang="en-GB" sz="4000" b="1"/>
              <a:t>Ethics</a:t>
            </a:r>
            <a:r>
              <a:rPr lang="en-GB" sz="4000"/>
              <a:t> </a:t>
            </a:r>
          </a:p>
        </p:txBody>
      </p:sp>
      <p:sp>
        <p:nvSpPr>
          <p:cNvPr id="3" name="Content Placeholder 2">
            <a:extLst>
              <a:ext uri="{FF2B5EF4-FFF2-40B4-BE49-F238E27FC236}">
                <a16:creationId xmlns:a16="http://schemas.microsoft.com/office/drawing/2014/main" id="{516FFC00-C3AF-4E7E-AC15-83FEEE75C774}"/>
              </a:ext>
            </a:extLst>
          </p:cNvPr>
          <p:cNvSpPr>
            <a:spLocks noGrp="1"/>
          </p:cNvSpPr>
          <p:nvPr>
            <p:ph idx="1"/>
          </p:nvPr>
        </p:nvSpPr>
        <p:spPr>
          <a:xfrm>
            <a:off x="965200" y="1846053"/>
            <a:ext cx="4048344" cy="4160431"/>
          </a:xfrm>
        </p:spPr>
        <p:txBody>
          <a:bodyPr>
            <a:noAutofit/>
          </a:bodyPr>
          <a:lstStyle/>
          <a:p>
            <a:pPr>
              <a:buFont typeface="+mj-lt"/>
              <a:buAutoNum type="arabicPeriod"/>
            </a:pPr>
            <a:r>
              <a:rPr lang="en-GB" sz="1800" b="0" i="0" dirty="0">
                <a:effectLst/>
              </a:rPr>
              <a:t>moral principles that govern a person's behaviour or the conducting of an activity.</a:t>
            </a:r>
          </a:p>
          <a:p>
            <a:pPr marL="0" indent="0">
              <a:buNone/>
            </a:pPr>
            <a:r>
              <a:rPr lang="en-GB" sz="1800" b="0" i="1" dirty="0">
                <a:effectLst/>
              </a:rPr>
              <a:t>synonyms: </a:t>
            </a:r>
            <a:r>
              <a:rPr lang="en-GB" sz="1800" b="0" i="0" dirty="0">
                <a:effectLst/>
              </a:rPr>
              <a:t>moral code · </a:t>
            </a:r>
            <a:r>
              <a:rPr lang="en-GB" sz="1800" b="0" i="0" u="none" strike="noStrike" dirty="0">
                <a:effectLst/>
                <a:hlinkClick r:id="rId3">
                  <a:extLst>
                    <a:ext uri="{A12FA001-AC4F-418D-AE19-62706E023703}">
                      <ahyp:hlinkClr xmlns:ahyp="http://schemas.microsoft.com/office/drawing/2018/hyperlinkcolor" val="tx"/>
                    </a:ext>
                  </a:extLst>
                </a:hlinkClick>
              </a:rPr>
              <a:t>morals</a:t>
            </a:r>
            <a:r>
              <a:rPr lang="en-GB" sz="1800" b="0" i="0" dirty="0">
                <a:effectLst/>
              </a:rPr>
              <a:t> · </a:t>
            </a:r>
            <a:r>
              <a:rPr lang="en-GB" sz="1800" b="0" i="0" u="none" strike="noStrike" dirty="0">
                <a:effectLst/>
                <a:hlinkClick r:id="rId4">
                  <a:extLst>
                    <a:ext uri="{A12FA001-AC4F-418D-AE19-62706E023703}">
                      <ahyp:hlinkClr xmlns:ahyp="http://schemas.microsoft.com/office/drawing/2018/hyperlinkcolor" val="tx"/>
                    </a:ext>
                  </a:extLst>
                </a:hlinkClick>
              </a:rPr>
              <a:t>morality</a:t>
            </a:r>
            <a:r>
              <a:rPr lang="en-GB" sz="1800" b="0" i="0" dirty="0">
                <a:effectLst/>
              </a:rPr>
              <a:t> · moral stand · moral principles · moral values </a:t>
            </a:r>
          </a:p>
          <a:p>
            <a:pPr marL="0" indent="0">
              <a:buNone/>
            </a:pPr>
            <a:r>
              <a:rPr lang="en-GB" sz="1800" b="0" i="0" dirty="0">
                <a:effectLst/>
              </a:rPr>
              <a:t>2. the branch of knowledge that deals with moral principles.</a:t>
            </a:r>
          </a:p>
          <a:p>
            <a:pPr marL="0" indent="0">
              <a:buNone/>
            </a:pPr>
            <a:r>
              <a:rPr lang="en-GB" sz="1800" b="0" i="1" dirty="0">
                <a:effectLst/>
              </a:rPr>
              <a:t>synonyms: </a:t>
            </a:r>
            <a:r>
              <a:rPr lang="en-GB" sz="1800" b="0" i="0" u="none" strike="noStrike" dirty="0">
                <a:effectLst/>
                <a:hlinkClick r:id="rId5">
                  <a:extLst>
                    <a:ext uri="{A12FA001-AC4F-418D-AE19-62706E023703}">
                      <ahyp:hlinkClr xmlns:ahyp="http://schemas.microsoft.com/office/drawing/2018/hyperlinkcolor" val="tx"/>
                    </a:ext>
                  </a:extLst>
                </a:hlinkClick>
              </a:rPr>
              <a:t>fairness</a:t>
            </a:r>
            <a:r>
              <a:rPr lang="en-GB" sz="1800" b="0" i="0" dirty="0">
                <a:effectLst/>
              </a:rPr>
              <a:t> · </a:t>
            </a:r>
            <a:r>
              <a:rPr lang="en-GB" sz="1800" b="0" i="0" u="none" strike="noStrike" dirty="0">
                <a:effectLst/>
                <a:hlinkClick r:id="rId6">
                  <a:extLst>
                    <a:ext uri="{A12FA001-AC4F-418D-AE19-62706E023703}">
                      <ahyp:hlinkClr xmlns:ahyp="http://schemas.microsoft.com/office/drawing/2018/hyperlinkcolor" val="tx"/>
                    </a:ext>
                  </a:extLst>
                </a:hlinkClick>
              </a:rPr>
              <a:t>justness</a:t>
            </a:r>
            <a:r>
              <a:rPr lang="en-GB" sz="1800" b="0" i="0" dirty="0">
                <a:effectLst/>
              </a:rPr>
              <a:t> · </a:t>
            </a:r>
            <a:r>
              <a:rPr lang="en-GB" sz="1800" b="0" i="0" u="none" strike="noStrike" dirty="0">
                <a:effectLst/>
                <a:hlinkClick r:id="rId7">
                  <a:extLst>
                    <a:ext uri="{A12FA001-AC4F-418D-AE19-62706E023703}">
                      <ahyp:hlinkClr xmlns:ahyp="http://schemas.microsoft.com/office/drawing/2018/hyperlinkcolor" val="tx"/>
                    </a:ext>
                  </a:extLst>
                </a:hlinkClick>
              </a:rPr>
              <a:t>fair play</a:t>
            </a:r>
            <a:r>
              <a:rPr lang="en-GB" sz="1800" b="0" i="0" dirty="0">
                <a:effectLst/>
              </a:rPr>
              <a:t> · </a:t>
            </a:r>
            <a:r>
              <a:rPr lang="en-GB" sz="1800" b="0" i="0" u="none" strike="noStrike" dirty="0">
                <a:effectLst/>
                <a:hlinkClick r:id="rId8">
                  <a:extLst>
                    <a:ext uri="{A12FA001-AC4F-418D-AE19-62706E023703}">
                      <ahyp:hlinkClr xmlns:ahyp="http://schemas.microsoft.com/office/drawing/2018/hyperlinkcolor" val="tx"/>
                    </a:ext>
                  </a:extLst>
                </a:hlinkClick>
              </a:rPr>
              <a:t>fair-mindedness</a:t>
            </a:r>
            <a:r>
              <a:rPr lang="en-GB" sz="1800" b="0" i="0" dirty="0">
                <a:effectLst/>
              </a:rPr>
              <a:t> · </a:t>
            </a:r>
            <a:r>
              <a:rPr lang="en-GB" sz="1800" b="0" i="0" u="none" strike="noStrike" dirty="0">
                <a:effectLst/>
                <a:hlinkClick r:id="rId9">
                  <a:extLst>
                    <a:ext uri="{A12FA001-AC4F-418D-AE19-62706E023703}">
                      <ahyp:hlinkClr xmlns:ahyp="http://schemas.microsoft.com/office/drawing/2018/hyperlinkcolor" val="tx"/>
                    </a:ext>
                  </a:extLst>
                </a:hlinkClick>
              </a:rPr>
              <a:t>equity</a:t>
            </a:r>
            <a:r>
              <a:rPr lang="en-GB" sz="1800" b="0" i="0" dirty="0">
                <a:effectLst/>
              </a:rPr>
              <a:t> · </a:t>
            </a:r>
            <a:r>
              <a:rPr lang="en-GB" sz="1800" b="0" i="0" u="none" strike="noStrike" dirty="0">
                <a:effectLst/>
                <a:hlinkClick r:id="rId10">
                  <a:extLst>
                    <a:ext uri="{A12FA001-AC4F-418D-AE19-62706E023703}">
                      <ahyp:hlinkClr xmlns:ahyp="http://schemas.microsoft.com/office/drawing/2018/hyperlinkcolor" val="tx"/>
                    </a:ext>
                  </a:extLst>
                </a:hlinkClick>
              </a:rPr>
              <a:t>equitableness</a:t>
            </a:r>
            <a:r>
              <a:rPr lang="en-GB" sz="1800" b="0" i="0" dirty="0">
                <a:effectLst/>
              </a:rPr>
              <a:t> </a:t>
            </a:r>
          </a:p>
          <a:p>
            <a:pPr marL="0" indent="0">
              <a:buNone/>
            </a:pPr>
            <a:endParaRPr lang="en-GB" sz="1800" dirty="0"/>
          </a:p>
          <a:p>
            <a:pPr marL="0" indent="0">
              <a:buNone/>
            </a:pPr>
            <a:r>
              <a:rPr lang="en-GB" sz="1800" b="0" i="0" dirty="0">
                <a:effectLst/>
              </a:rPr>
              <a:t>Socrates (470BC – 399BC)</a:t>
            </a:r>
          </a:p>
          <a:p>
            <a:pPr marL="0" indent="0">
              <a:buNone/>
            </a:pPr>
            <a:r>
              <a:rPr lang="en-GB" sz="1800" dirty="0"/>
              <a:t>‘I cannot teach anybody anything, I can only make them think’ </a:t>
            </a:r>
            <a:endParaRPr lang="en-GB" sz="1800" b="0" i="0" dirty="0">
              <a:effectLst/>
            </a:endParaRPr>
          </a:p>
        </p:txBody>
      </p:sp>
      <p:sp>
        <p:nvSpPr>
          <p:cNvPr id="193" name="Freeform: Shape 192">
            <a:extLst>
              <a:ext uri="{FF2B5EF4-FFF2-40B4-BE49-F238E27FC236}">
                <a16:creationId xmlns:a16="http://schemas.microsoft.com/office/drawing/2014/main" id="{62A38935-BB53-4DF7-A56E-48DD25B685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0370" y="851518"/>
            <a:ext cx="6184806" cy="5154967"/>
          </a:xfrm>
          <a:custGeom>
            <a:avLst/>
            <a:gdLst>
              <a:gd name="connsiteX0" fmla="*/ 363179 w 6184806"/>
              <a:gd name="connsiteY0" fmla="*/ 3125191 h 5154967"/>
              <a:gd name="connsiteX1" fmla="*/ 898270 w 6184806"/>
              <a:gd name="connsiteY1" fmla="*/ 3125191 h 5154967"/>
              <a:gd name="connsiteX2" fmla="*/ 980326 w 6184806"/>
              <a:gd name="connsiteY2" fmla="*/ 3173551 h 5154967"/>
              <a:gd name="connsiteX3" fmla="*/ 1248448 w 6184806"/>
              <a:gd name="connsiteY3" fmla="*/ 3635277 h 5154967"/>
              <a:gd name="connsiteX4" fmla="*/ 1248448 w 6184806"/>
              <a:gd name="connsiteY4" fmla="*/ 3729695 h 5154967"/>
              <a:gd name="connsiteX5" fmla="*/ 980326 w 6184806"/>
              <a:gd name="connsiteY5" fmla="*/ 4191421 h 5154967"/>
              <a:gd name="connsiteX6" fmla="*/ 898270 w 6184806"/>
              <a:gd name="connsiteY6" fmla="*/ 4239781 h 5154967"/>
              <a:gd name="connsiteX7" fmla="*/ 363179 w 6184806"/>
              <a:gd name="connsiteY7" fmla="*/ 4239781 h 5154967"/>
              <a:gd name="connsiteX8" fmla="*/ 279969 w 6184806"/>
              <a:gd name="connsiteY8" fmla="*/ 4191421 h 5154967"/>
              <a:gd name="connsiteX9" fmla="*/ 13002 w 6184806"/>
              <a:gd name="connsiteY9" fmla="*/ 3729695 h 5154967"/>
              <a:gd name="connsiteX10" fmla="*/ 13002 w 6184806"/>
              <a:gd name="connsiteY10" fmla="*/ 3635277 h 5154967"/>
              <a:gd name="connsiteX11" fmla="*/ 279969 w 6184806"/>
              <a:gd name="connsiteY11" fmla="*/ 3173551 h 5154967"/>
              <a:gd name="connsiteX12" fmla="*/ 363179 w 6184806"/>
              <a:gd name="connsiteY12" fmla="*/ 3125191 h 5154967"/>
              <a:gd name="connsiteX13" fmla="*/ 2489721 w 6184806"/>
              <a:gd name="connsiteY13" fmla="*/ 570035 h 5154967"/>
              <a:gd name="connsiteX14" fmla="*/ 2764862 w 6184806"/>
              <a:gd name="connsiteY14" fmla="*/ 570035 h 5154967"/>
              <a:gd name="connsiteX15" fmla="*/ 2796959 w 6184806"/>
              <a:gd name="connsiteY15" fmla="*/ 570035 h 5154967"/>
              <a:gd name="connsiteX16" fmla="*/ 2827587 w 6184806"/>
              <a:gd name="connsiteY16" fmla="*/ 622777 h 5154967"/>
              <a:gd name="connsiteX17" fmla="*/ 2977604 w 6184806"/>
              <a:gd name="connsiteY17" fmla="*/ 881117 h 5154967"/>
              <a:gd name="connsiteX18" fmla="*/ 2977604 w 6184806"/>
              <a:gd name="connsiteY18" fmla="*/ 1025720 h 5154967"/>
              <a:gd name="connsiteX19" fmla="*/ 2566968 w 6184806"/>
              <a:gd name="connsiteY19" fmla="*/ 1732863 h 5154967"/>
              <a:gd name="connsiteX20" fmla="*/ 2441299 w 6184806"/>
              <a:gd name="connsiteY20" fmla="*/ 1806927 h 5154967"/>
              <a:gd name="connsiteX21" fmla="*/ 1621798 w 6184806"/>
              <a:gd name="connsiteY21" fmla="*/ 1806927 h 5154967"/>
              <a:gd name="connsiteX22" fmla="*/ 1583218 w 6184806"/>
              <a:gd name="connsiteY22" fmla="*/ 1801802 h 5154967"/>
              <a:gd name="connsiteX23" fmla="*/ 1556683 w 6184806"/>
              <a:gd name="connsiteY23" fmla="*/ 1790677 h 5154967"/>
              <a:gd name="connsiteX24" fmla="*/ 1572899 w 6184806"/>
              <a:gd name="connsiteY24" fmla="*/ 1762631 h 5154967"/>
              <a:gd name="connsiteX25" fmla="*/ 2147429 w 6184806"/>
              <a:gd name="connsiteY25" fmla="*/ 768968 h 5154967"/>
              <a:gd name="connsiteX26" fmla="*/ 2489721 w 6184806"/>
              <a:gd name="connsiteY26" fmla="*/ 570035 h 5154967"/>
              <a:gd name="connsiteX27" fmla="*/ 1573268 w 6184806"/>
              <a:gd name="connsiteY27" fmla="*/ 0 h 5154967"/>
              <a:gd name="connsiteX28" fmla="*/ 2497662 w 6184806"/>
              <a:gd name="connsiteY28" fmla="*/ 0 h 5154967"/>
              <a:gd name="connsiteX29" fmla="*/ 2639415 w 6184806"/>
              <a:gd name="connsiteY29" fmla="*/ 83546 h 5154967"/>
              <a:gd name="connsiteX30" fmla="*/ 2887862 w 6184806"/>
              <a:gd name="connsiteY30" fmla="*/ 511387 h 5154967"/>
              <a:gd name="connsiteX31" fmla="*/ 2915928 w 6184806"/>
              <a:gd name="connsiteY31" fmla="*/ 559720 h 5154967"/>
              <a:gd name="connsiteX32" fmla="*/ 2893844 w 6184806"/>
              <a:gd name="connsiteY32" fmla="*/ 559720 h 5154967"/>
              <a:gd name="connsiteX33" fmla="*/ 2789466 w 6184806"/>
              <a:gd name="connsiteY33" fmla="*/ 559720 h 5154967"/>
              <a:gd name="connsiteX34" fmla="*/ 2744122 w 6184806"/>
              <a:gd name="connsiteY34" fmla="*/ 481634 h 5154967"/>
              <a:gd name="connsiteX35" fmla="*/ 2570885 w 6184806"/>
              <a:gd name="connsiteY35" fmla="*/ 183309 h 5154967"/>
              <a:gd name="connsiteX36" fmla="*/ 2445216 w 6184806"/>
              <a:gd name="connsiteY36" fmla="*/ 109244 h 5154967"/>
              <a:gd name="connsiteX37" fmla="*/ 1625714 w 6184806"/>
              <a:gd name="connsiteY37" fmla="*/ 109244 h 5154967"/>
              <a:gd name="connsiteX38" fmla="*/ 1498276 w 6184806"/>
              <a:gd name="connsiteY38" fmla="*/ 183309 h 5154967"/>
              <a:gd name="connsiteX39" fmla="*/ 1089410 w 6184806"/>
              <a:gd name="connsiteY39" fmla="*/ 890450 h 5154967"/>
              <a:gd name="connsiteX40" fmla="*/ 1089410 w 6184806"/>
              <a:gd name="connsiteY40" fmla="*/ 1035054 h 5154967"/>
              <a:gd name="connsiteX41" fmla="*/ 1498276 w 6184806"/>
              <a:gd name="connsiteY41" fmla="*/ 1742196 h 5154967"/>
              <a:gd name="connsiteX42" fmla="*/ 1552039 w 6184806"/>
              <a:gd name="connsiteY42" fmla="*/ 1796421 h 5154967"/>
              <a:gd name="connsiteX43" fmla="*/ 1558260 w 6184806"/>
              <a:gd name="connsiteY43" fmla="*/ 1799029 h 5154967"/>
              <a:gd name="connsiteX44" fmla="*/ 1524911 w 6184806"/>
              <a:gd name="connsiteY44" fmla="*/ 1856707 h 5154967"/>
              <a:gd name="connsiteX45" fmla="*/ 1500108 w 6184806"/>
              <a:gd name="connsiteY45" fmla="*/ 1899604 h 5154967"/>
              <a:gd name="connsiteX46" fmla="*/ 1525834 w 6184806"/>
              <a:gd name="connsiteY46" fmla="*/ 1910390 h 5154967"/>
              <a:gd name="connsiteX47" fmla="*/ 1569352 w 6184806"/>
              <a:gd name="connsiteY47" fmla="*/ 1916170 h 5154967"/>
              <a:gd name="connsiteX48" fmla="*/ 2493745 w 6184806"/>
              <a:gd name="connsiteY48" fmla="*/ 1916170 h 5154967"/>
              <a:gd name="connsiteX49" fmla="*/ 2635498 w 6184806"/>
              <a:gd name="connsiteY49" fmla="*/ 1832627 h 5154967"/>
              <a:gd name="connsiteX50" fmla="*/ 3098693 w 6184806"/>
              <a:gd name="connsiteY50" fmla="*/ 1034974 h 5154967"/>
              <a:gd name="connsiteX51" fmla="*/ 3098693 w 6184806"/>
              <a:gd name="connsiteY51" fmla="*/ 871863 h 5154967"/>
              <a:gd name="connsiteX52" fmla="*/ 2945803 w 6184806"/>
              <a:gd name="connsiteY52" fmla="*/ 608576 h 5154967"/>
              <a:gd name="connsiteX53" fmla="*/ 2923422 w 6184806"/>
              <a:gd name="connsiteY53" fmla="*/ 570035 h 5154967"/>
              <a:gd name="connsiteX54" fmla="*/ 3027104 w 6184806"/>
              <a:gd name="connsiteY54" fmla="*/ 570035 h 5154967"/>
              <a:gd name="connsiteX55" fmla="*/ 4690846 w 6184806"/>
              <a:gd name="connsiteY55" fmla="*/ 570035 h 5154967"/>
              <a:gd name="connsiteX56" fmla="*/ 5028384 w 6184806"/>
              <a:gd name="connsiteY56" fmla="*/ 768968 h 5154967"/>
              <a:gd name="connsiteX57" fmla="*/ 6131323 w 6184806"/>
              <a:gd name="connsiteY57" fmla="*/ 2668304 h 5154967"/>
              <a:gd name="connsiteX58" fmla="*/ 6131323 w 6184806"/>
              <a:gd name="connsiteY58" fmla="*/ 3056698 h 5154967"/>
              <a:gd name="connsiteX59" fmla="*/ 5028384 w 6184806"/>
              <a:gd name="connsiteY59" fmla="*/ 4956035 h 5154967"/>
              <a:gd name="connsiteX60" fmla="*/ 4690846 w 6184806"/>
              <a:gd name="connsiteY60" fmla="*/ 5154967 h 5154967"/>
              <a:gd name="connsiteX61" fmla="*/ 2489721 w 6184806"/>
              <a:gd name="connsiteY61" fmla="*/ 5154967 h 5154967"/>
              <a:gd name="connsiteX62" fmla="*/ 2147429 w 6184806"/>
              <a:gd name="connsiteY62" fmla="*/ 4956035 h 5154967"/>
              <a:gd name="connsiteX63" fmla="*/ 1049243 w 6184806"/>
              <a:gd name="connsiteY63" fmla="*/ 3056698 h 5154967"/>
              <a:gd name="connsiteX64" fmla="*/ 1049243 w 6184806"/>
              <a:gd name="connsiteY64" fmla="*/ 2668304 h 5154967"/>
              <a:gd name="connsiteX65" fmla="*/ 1457007 w 6184806"/>
              <a:gd name="connsiteY65" fmla="*/ 1963067 h 5154967"/>
              <a:gd name="connsiteX66" fmla="*/ 1491373 w 6184806"/>
              <a:gd name="connsiteY66" fmla="*/ 1903634 h 5154967"/>
              <a:gd name="connsiteX67" fmla="*/ 1490164 w 6184806"/>
              <a:gd name="connsiteY67" fmla="*/ 1903127 h 5154967"/>
              <a:gd name="connsiteX68" fmla="*/ 1429519 w 6184806"/>
              <a:gd name="connsiteY68" fmla="*/ 1841960 h 5154967"/>
              <a:gd name="connsiteX69" fmla="*/ 968320 w 6184806"/>
              <a:gd name="connsiteY69" fmla="*/ 1044307 h 5154967"/>
              <a:gd name="connsiteX70" fmla="*/ 968320 w 6184806"/>
              <a:gd name="connsiteY70" fmla="*/ 881196 h 5154967"/>
              <a:gd name="connsiteX71" fmla="*/ 1429519 w 6184806"/>
              <a:gd name="connsiteY71" fmla="*/ 83546 h 5154967"/>
              <a:gd name="connsiteX72" fmla="*/ 1573268 w 6184806"/>
              <a:gd name="connsiteY72" fmla="*/ 0 h 5154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Lst>
            <a:rect l="l" t="t" r="r" b="b"/>
            <a:pathLst>
              <a:path w="6184806" h="5154967">
                <a:moveTo>
                  <a:pt x="363179" y="3125191"/>
                </a:moveTo>
                <a:cubicBezTo>
                  <a:pt x="363179" y="3125191"/>
                  <a:pt x="363179" y="3125191"/>
                  <a:pt x="898270" y="3125191"/>
                </a:cubicBezTo>
                <a:cubicBezTo>
                  <a:pt x="931786" y="3125191"/>
                  <a:pt x="964145" y="3143614"/>
                  <a:pt x="980326" y="3173551"/>
                </a:cubicBezTo>
                <a:cubicBezTo>
                  <a:pt x="980326" y="3173551"/>
                  <a:pt x="980326" y="3173551"/>
                  <a:pt x="1248448" y="3635277"/>
                </a:cubicBezTo>
                <a:cubicBezTo>
                  <a:pt x="1265784" y="3664063"/>
                  <a:pt x="1265784" y="3700909"/>
                  <a:pt x="1248448" y="3729695"/>
                </a:cubicBezTo>
                <a:cubicBezTo>
                  <a:pt x="1248448" y="3729695"/>
                  <a:pt x="1248448" y="3729695"/>
                  <a:pt x="980326" y="4191421"/>
                </a:cubicBezTo>
                <a:cubicBezTo>
                  <a:pt x="964145" y="4221358"/>
                  <a:pt x="931786" y="4239781"/>
                  <a:pt x="898270" y="4239781"/>
                </a:cubicBezTo>
                <a:cubicBezTo>
                  <a:pt x="898270" y="4239781"/>
                  <a:pt x="898270" y="4239781"/>
                  <a:pt x="363179" y="4239781"/>
                </a:cubicBezTo>
                <a:cubicBezTo>
                  <a:pt x="328508" y="4239781"/>
                  <a:pt x="297305" y="4221358"/>
                  <a:pt x="279969" y="4191421"/>
                </a:cubicBezTo>
                <a:cubicBezTo>
                  <a:pt x="279969" y="4191421"/>
                  <a:pt x="279969" y="4191421"/>
                  <a:pt x="13002" y="3729695"/>
                </a:cubicBezTo>
                <a:cubicBezTo>
                  <a:pt x="-4334" y="3700909"/>
                  <a:pt x="-4334" y="3664063"/>
                  <a:pt x="13002" y="3635277"/>
                </a:cubicBezTo>
                <a:cubicBezTo>
                  <a:pt x="13002" y="3635277"/>
                  <a:pt x="13002" y="3635277"/>
                  <a:pt x="279969" y="3173551"/>
                </a:cubicBezTo>
                <a:cubicBezTo>
                  <a:pt x="297305" y="3143614"/>
                  <a:pt x="328508" y="3125191"/>
                  <a:pt x="363179" y="3125191"/>
                </a:cubicBezTo>
                <a:close/>
                <a:moveTo>
                  <a:pt x="2489721" y="570035"/>
                </a:moveTo>
                <a:cubicBezTo>
                  <a:pt x="2489721" y="570035"/>
                  <a:pt x="2489721" y="570035"/>
                  <a:pt x="2764862" y="570035"/>
                </a:cubicBezTo>
                <a:lnTo>
                  <a:pt x="2796959" y="570035"/>
                </a:lnTo>
                <a:lnTo>
                  <a:pt x="2827587" y="622777"/>
                </a:lnTo>
                <a:cubicBezTo>
                  <a:pt x="2870233" y="696217"/>
                  <a:pt x="2919858" y="781675"/>
                  <a:pt x="2977604" y="881117"/>
                </a:cubicBezTo>
                <a:cubicBezTo>
                  <a:pt x="3004153" y="925204"/>
                  <a:pt x="3004153" y="981634"/>
                  <a:pt x="2977604" y="1025720"/>
                </a:cubicBezTo>
                <a:cubicBezTo>
                  <a:pt x="2977604" y="1025720"/>
                  <a:pt x="2977604" y="1025720"/>
                  <a:pt x="2566968" y="1732863"/>
                </a:cubicBezTo>
                <a:cubicBezTo>
                  <a:pt x="2542188" y="1778712"/>
                  <a:pt x="2492629" y="1806927"/>
                  <a:pt x="2441299" y="1806927"/>
                </a:cubicBezTo>
                <a:cubicBezTo>
                  <a:pt x="2441299" y="1806927"/>
                  <a:pt x="2441299" y="1806927"/>
                  <a:pt x="1621798" y="1806927"/>
                </a:cubicBezTo>
                <a:cubicBezTo>
                  <a:pt x="1608523" y="1806927"/>
                  <a:pt x="1595580" y="1805163"/>
                  <a:pt x="1583218" y="1801802"/>
                </a:cubicBezTo>
                <a:lnTo>
                  <a:pt x="1556683" y="1790677"/>
                </a:lnTo>
                <a:lnTo>
                  <a:pt x="1572899" y="1762631"/>
                </a:lnTo>
                <a:cubicBezTo>
                  <a:pt x="1719523" y="1509042"/>
                  <a:pt x="1907201" y="1184448"/>
                  <a:pt x="2147429" y="768968"/>
                </a:cubicBezTo>
                <a:cubicBezTo>
                  <a:pt x="2218739" y="645819"/>
                  <a:pt x="2347099" y="570035"/>
                  <a:pt x="2489721" y="570035"/>
                </a:cubicBezTo>
                <a:close/>
                <a:moveTo>
                  <a:pt x="1573268" y="0"/>
                </a:moveTo>
                <a:cubicBezTo>
                  <a:pt x="1573268" y="0"/>
                  <a:pt x="1573268" y="0"/>
                  <a:pt x="2497662" y="0"/>
                </a:cubicBezTo>
                <a:cubicBezTo>
                  <a:pt x="2555561" y="0"/>
                  <a:pt x="2611463" y="31828"/>
                  <a:pt x="2639415" y="83546"/>
                </a:cubicBezTo>
                <a:cubicBezTo>
                  <a:pt x="2639415" y="83546"/>
                  <a:pt x="2639415" y="83546"/>
                  <a:pt x="2887862" y="511387"/>
                </a:cubicBezTo>
                <a:lnTo>
                  <a:pt x="2915928" y="559720"/>
                </a:lnTo>
                <a:lnTo>
                  <a:pt x="2893844" y="559720"/>
                </a:lnTo>
                <a:lnTo>
                  <a:pt x="2789466" y="559720"/>
                </a:lnTo>
                <a:lnTo>
                  <a:pt x="2744122" y="481634"/>
                </a:lnTo>
                <a:cubicBezTo>
                  <a:pt x="2570885" y="183309"/>
                  <a:pt x="2570885" y="183309"/>
                  <a:pt x="2570885" y="183309"/>
                </a:cubicBezTo>
                <a:cubicBezTo>
                  <a:pt x="2546104" y="137459"/>
                  <a:pt x="2496545" y="109244"/>
                  <a:pt x="2445216" y="109244"/>
                </a:cubicBezTo>
                <a:cubicBezTo>
                  <a:pt x="1625714" y="109244"/>
                  <a:pt x="1625714" y="109244"/>
                  <a:pt x="1625714" y="109244"/>
                </a:cubicBezTo>
                <a:cubicBezTo>
                  <a:pt x="1572615" y="109244"/>
                  <a:pt x="1524825" y="137459"/>
                  <a:pt x="1498276" y="183309"/>
                </a:cubicBezTo>
                <a:cubicBezTo>
                  <a:pt x="1089410" y="890450"/>
                  <a:pt x="1089410" y="890450"/>
                  <a:pt x="1089410" y="890450"/>
                </a:cubicBezTo>
                <a:cubicBezTo>
                  <a:pt x="1062860" y="934537"/>
                  <a:pt x="1062860" y="990968"/>
                  <a:pt x="1089410" y="1035054"/>
                </a:cubicBezTo>
                <a:cubicBezTo>
                  <a:pt x="1498276" y="1742196"/>
                  <a:pt x="1498276" y="1742196"/>
                  <a:pt x="1498276" y="1742196"/>
                </a:cubicBezTo>
                <a:cubicBezTo>
                  <a:pt x="1511551" y="1765121"/>
                  <a:pt x="1530135" y="1783637"/>
                  <a:pt x="1552039" y="1796421"/>
                </a:cubicBezTo>
                <a:lnTo>
                  <a:pt x="1558260" y="1799029"/>
                </a:lnTo>
                <a:lnTo>
                  <a:pt x="1524911" y="1856707"/>
                </a:lnTo>
                <a:lnTo>
                  <a:pt x="1500108" y="1899604"/>
                </a:lnTo>
                <a:lnTo>
                  <a:pt x="1525834" y="1910390"/>
                </a:lnTo>
                <a:cubicBezTo>
                  <a:pt x="1539779" y="1914181"/>
                  <a:pt x="1554378" y="1916170"/>
                  <a:pt x="1569352" y="1916170"/>
                </a:cubicBezTo>
                <a:cubicBezTo>
                  <a:pt x="2493745" y="1916170"/>
                  <a:pt x="2493745" y="1916170"/>
                  <a:pt x="2493745" y="1916170"/>
                </a:cubicBezTo>
                <a:cubicBezTo>
                  <a:pt x="2551645" y="1916170"/>
                  <a:pt x="2607546" y="1884345"/>
                  <a:pt x="2635498" y="1832627"/>
                </a:cubicBezTo>
                <a:cubicBezTo>
                  <a:pt x="3098693" y="1034974"/>
                  <a:pt x="3098693" y="1034974"/>
                  <a:pt x="3098693" y="1034974"/>
                </a:cubicBezTo>
                <a:cubicBezTo>
                  <a:pt x="3128641" y="985246"/>
                  <a:pt x="3128641" y="921593"/>
                  <a:pt x="3098693" y="871863"/>
                </a:cubicBezTo>
                <a:cubicBezTo>
                  <a:pt x="3040794" y="772157"/>
                  <a:pt x="2990132" y="684914"/>
                  <a:pt x="2945803" y="608576"/>
                </a:cubicBezTo>
                <a:lnTo>
                  <a:pt x="2923422" y="570035"/>
                </a:lnTo>
                <a:lnTo>
                  <a:pt x="3027104" y="570035"/>
                </a:lnTo>
                <a:cubicBezTo>
                  <a:pt x="3349535" y="570035"/>
                  <a:pt x="3865424" y="570035"/>
                  <a:pt x="4690846" y="570035"/>
                </a:cubicBezTo>
                <a:cubicBezTo>
                  <a:pt x="4828714" y="570035"/>
                  <a:pt x="4961827" y="645819"/>
                  <a:pt x="5028384" y="768968"/>
                </a:cubicBezTo>
                <a:cubicBezTo>
                  <a:pt x="5028384" y="768968"/>
                  <a:pt x="5028384" y="768968"/>
                  <a:pt x="6131323" y="2668304"/>
                </a:cubicBezTo>
                <a:cubicBezTo>
                  <a:pt x="6202634" y="2786717"/>
                  <a:pt x="6202634" y="2938285"/>
                  <a:pt x="6131323" y="3056698"/>
                </a:cubicBezTo>
                <a:cubicBezTo>
                  <a:pt x="6131323" y="3056698"/>
                  <a:pt x="6131323" y="3056698"/>
                  <a:pt x="5028384" y="4956035"/>
                </a:cubicBezTo>
                <a:cubicBezTo>
                  <a:pt x="4961827" y="5079184"/>
                  <a:pt x="4828714" y="5154967"/>
                  <a:pt x="4690846" y="5154967"/>
                </a:cubicBezTo>
                <a:cubicBezTo>
                  <a:pt x="4690846" y="5154967"/>
                  <a:pt x="4690846" y="5154967"/>
                  <a:pt x="2489721" y="5154967"/>
                </a:cubicBezTo>
                <a:cubicBezTo>
                  <a:pt x="2347099" y="5154967"/>
                  <a:pt x="2218739" y="5079184"/>
                  <a:pt x="2147429" y="4956035"/>
                </a:cubicBezTo>
                <a:cubicBezTo>
                  <a:pt x="2147429" y="4956035"/>
                  <a:pt x="2147429" y="4956035"/>
                  <a:pt x="1049243" y="3056698"/>
                </a:cubicBezTo>
                <a:cubicBezTo>
                  <a:pt x="977932" y="2938285"/>
                  <a:pt x="977932" y="2786717"/>
                  <a:pt x="1049243" y="2668304"/>
                </a:cubicBezTo>
                <a:cubicBezTo>
                  <a:pt x="1049243" y="2668304"/>
                  <a:pt x="1049243" y="2668304"/>
                  <a:pt x="1457007" y="1963067"/>
                </a:cubicBezTo>
                <a:lnTo>
                  <a:pt x="1491373" y="1903634"/>
                </a:lnTo>
                <a:lnTo>
                  <a:pt x="1490164" y="1903127"/>
                </a:lnTo>
                <a:cubicBezTo>
                  <a:pt x="1465456" y="1888705"/>
                  <a:pt x="1444493" y="1867820"/>
                  <a:pt x="1429519" y="1841960"/>
                </a:cubicBezTo>
                <a:cubicBezTo>
                  <a:pt x="1429519" y="1841960"/>
                  <a:pt x="1429519" y="1841960"/>
                  <a:pt x="968320" y="1044307"/>
                </a:cubicBezTo>
                <a:cubicBezTo>
                  <a:pt x="938371" y="994579"/>
                  <a:pt x="938371" y="930926"/>
                  <a:pt x="968320" y="881196"/>
                </a:cubicBezTo>
                <a:cubicBezTo>
                  <a:pt x="968320" y="881196"/>
                  <a:pt x="968320" y="881196"/>
                  <a:pt x="1429519" y="83546"/>
                </a:cubicBezTo>
                <a:cubicBezTo>
                  <a:pt x="1459466" y="31828"/>
                  <a:pt x="1513373" y="0"/>
                  <a:pt x="1573268" y="0"/>
                </a:cubicBez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All images">
            <a:extLst>
              <a:ext uri="{FF2B5EF4-FFF2-40B4-BE49-F238E27FC236}">
                <a16:creationId xmlns:a16="http://schemas.microsoft.com/office/drawing/2014/main" id="{08FEC3BC-96FC-47AD-9A79-0CAF5288CD79}"/>
              </a:ext>
            </a:extLst>
          </p:cNvPr>
          <p:cNvPicPr>
            <a:picLocks noChangeAspect="1" noChangeArrowheads="1"/>
          </p:cNvPicPr>
          <p:nvPr/>
        </p:nvPicPr>
        <p:blipFill rotWithShape="1">
          <a:blip r:embed="rId11">
            <a:extLst>
              <a:ext uri="{28A0092B-C50C-407E-A947-70E740481C1C}">
                <a14:useLocalDpi xmlns:a14="http://schemas.microsoft.com/office/drawing/2010/main" val="0"/>
              </a:ext>
            </a:extLst>
          </a:blip>
          <a:srcRect r="368" b="1"/>
          <a:stretch/>
        </p:blipFill>
        <p:spPr bwMode="auto">
          <a:xfrm>
            <a:off x="7961005" y="2105470"/>
            <a:ext cx="2365983" cy="32173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41470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52520A-7679-4ECC-9DF7-B8BE39418B31}"/>
              </a:ext>
            </a:extLst>
          </p:cNvPr>
          <p:cNvSpPr>
            <a:spLocks noGrp="1"/>
          </p:cNvSpPr>
          <p:nvPr>
            <p:ph type="title"/>
          </p:nvPr>
        </p:nvSpPr>
        <p:spPr>
          <a:xfrm>
            <a:off x="389170" y="487949"/>
            <a:ext cx="5595923" cy="1143522"/>
          </a:xfrm>
        </p:spPr>
        <p:txBody>
          <a:bodyPr anchor="b">
            <a:normAutofit/>
          </a:bodyPr>
          <a:lstStyle/>
          <a:p>
            <a:r>
              <a:rPr lang="en-GB" sz="3400" dirty="0"/>
              <a:t>Why are ethical considerations so important? </a:t>
            </a:r>
          </a:p>
        </p:txBody>
      </p:sp>
      <p:sp>
        <p:nvSpPr>
          <p:cNvPr id="21" name="Freeform 5">
            <a:extLst>
              <a:ext uri="{FF2B5EF4-FFF2-40B4-BE49-F238E27FC236}">
                <a16:creationId xmlns:a16="http://schemas.microsoft.com/office/drawing/2014/main" id="{4300F7B2-2FBB-4B65-B588-63317660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25375" y="131153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23" name="Freeform 5">
            <a:extLst>
              <a:ext uri="{FF2B5EF4-FFF2-40B4-BE49-F238E27FC236}">
                <a16:creationId xmlns:a16="http://schemas.microsoft.com/office/drawing/2014/main" id="{EFA5A327-531A-495C-BCA7-27F0481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703265" y="105971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5F46900C-4328-4548-ABBD-909DB16F1E91}"/>
              </a:ext>
            </a:extLst>
          </p:cNvPr>
          <p:cNvSpPr>
            <a:spLocks noGrp="1"/>
          </p:cNvSpPr>
          <p:nvPr>
            <p:ph idx="1"/>
          </p:nvPr>
        </p:nvSpPr>
        <p:spPr>
          <a:xfrm>
            <a:off x="529933" y="1884564"/>
            <a:ext cx="5163106" cy="3876155"/>
          </a:xfrm>
        </p:spPr>
        <p:txBody>
          <a:bodyPr>
            <a:normAutofit/>
          </a:bodyPr>
          <a:lstStyle/>
          <a:p>
            <a:r>
              <a:rPr lang="en-GB" sz="2000" dirty="0"/>
              <a:t>The same kind of questions on ethics are being asked now, as they were in the 1960s but now the central discussion are around sensitivities of the research but also due to the representation of universities, funding bodies and demonstrating ‘good ethical credentials’ </a:t>
            </a:r>
          </a:p>
          <a:p>
            <a:r>
              <a:rPr lang="en-GB" sz="2000" dirty="0"/>
              <a:t>Notorious examples in the social sciences – particularly around covert studies and deception. These are now clear cut cases of bad ethics and now less likely to occur but ethical considerations can be quite murky (more on that later if we have time)</a:t>
            </a:r>
          </a:p>
        </p:txBody>
      </p:sp>
      <p:sp>
        <p:nvSpPr>
          <p:cNvPr id="25" name="Freeform 5">
            <a:extLst>
              <a:ext uri="{FF2B5EF4-FFF2-40B4-BE49-F238E27FC236}">
                <a16:creationId xmlns:a16="http://schemas.microsoft.com/office/drawing/2014/main" id="{09C89D1D-8C73-4FE3-BB9A-0A66D0F9C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82856" y="1645694"/>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pic>
        <p:nvPicPr>
          <p:cNvPr id="4" name="Picture 3">
            <a:extLst>
              <a:ext uri="{FF2B5EF4-FFF2-40B4-BE49-F238E27FC236}">
                <a16:creationId xmlns:a16="http://schemas.microsoft.com/office/drawing/2014/main" id="{F716F441-AA35-4E38-B231-A3AEFD55BAF8}"/>
              </a:ext>
            </a:extLst>
          </p:cNvPr>
          <p:cNvPicPr>
            <a:picLocks noChangeAspect="1"/>
          </p:cNvPicPr>
          <p:nvPr/>
        </p:nvPicPr>
        <p:blipFill>
          <a:blip r:embed="rId3"/>
          <a:stretch>
            <a:fillRect/>
          </a:stretch>
        </p:blipFill>
        <p:spPr>
          <a:xfrm>
            <a:off x="8102822" y="2157879"/>
            <a:ext cx="2249309" cy="3090654"/>
          </a:xfrm>
          <a:prstGeom prst="rect">
            <a:avLst/>
          </a:prstGeom>
        </p:spPr>
      </p:pic>
    </p:spTree>
    <p:extLst>
      <p:ext uri="{BB962C8B-B14F-4D97-AF65-F5344CB8AC3E}">
        <p14:creationId xmlns:p14="http://schemas.microsoft.com/office/powerpoint/2010/main" val="35193234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39E211-A589-40BD-857C-FC7424608506}"/>
              </a:ext>
            </a:extLst>
          </p:cNvPr>
          <p:cNvSpPr>
            <a:spLocks noGrp="1"/>
          </p:cNvSpPr>
          <p:nvPr>
            <p:ph type="title"/>
          </p:nvPr>
        </p:nvSpPr>
        <p:spPr>
          <a:xfrm>
            <a:off x="836679" y="723898"/>
            <a:ext cx="6002110" cy="1495425"/>
          </a:xfrm>
        </p:spPr>
        <p:txBody>
          <a:bodyPr>
            <a:normAutofit/>
          </a:bodyPr>
          <a:lstStyle/>
          <a:p>
            <a:r>
              <a:rPr lang="en-GB" sz="4000"/>
              <a:t>UWTSD Research Ethics &amp; Integrity Code of Practice </a:t>
            </a:r>
          </a:p>
        </p:txBody>
      </p:sp>
      <p:pic>
        <p:nvPicPr>
          <p:cNvPr id="6" name="Picture 5">
            <a:extLst>
              <a:ext uri="{FF2B5EF4-FFF2-40B4-BE49-F238E27FC236}">
                <a16:creationId xmlns:a16="http://schemas.microsoft.com/office/drawing/2014/main" id="{E0122292-A108-742A-0F42-FBF9BD6A583F}"/>
              </a:ext>
            </a:extLst>
          </p:cNvPr>
          <p:cNvPicPr>
            <a:picLocks noChangeAspect="1"/>
          </p:cNvPicPr>
          <p:nvPr/>
        </p:nvPicPr>
        <p:blipFill rotWithShape="1">
          <a:blip r:embed="rId2"/>
          <a:srcRect l="40351" r="11055" b="-1"/>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3A5C8CDB-77AD-65B9-E214-756BCD0727A1}"/>
              </a:ext>
            </a:extLst>
          </p:cNvPr>
          <p:cNvGraphicFramePr>
            <a:graphicFrameLocks noGrp="1"/>
          </p:cNvGraphicFramePr>
          <p:nvPr>
            <p:ph idx="1"/>
            <p:extLst>
              <p:ext uri="{D42A27DB-BD31-4B8C-83A1-F6EECF244321}">
                <p14:modId xmlns:p14="http://schemas.microsoft.com/office/powerpoint/2010/main" val="2145490534"/>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311095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9D3AD-BF27-4C42-8D9D-47224951F5C9}"/>
              </a:ext>
            </a:extLst>
          </p:cNvPr>
          <p:cNvSpPr>
            <a:spLocks noGrp="1"/>
          </p:cNvSpPr>
          <p:nvPr>
            <p:ph type="title"/>
          </p:nvPr>
        </p:nvSpPr>
        <p:spPr/>
        <p:txBody>
          <a:bodyPr/>
          <a:lstStyle/>
          <a:p>
            <a:r>
              <a:rPr lang="en-GB" dirty="0"/>
              <a:t>Procedures for TPG courses </a:t>
            </a:r>
          </a:p>
        </p:txBody>
      </p:sp>
      <p:sp>
        <p:nvSpPr>
          <p:cNvPr id="3" name="Content Placeholder 2">
            <a:extLst>
              <a:ext uri="{FF2B5EF4-FFF2-40B4-BE49-F238E27FC236}">
                <a16:creationId xmlns:a16="http://schemas.microsoft.com/office/drawing/2014/main" id="{773B2B75-D291-41DC-AF13-975C06C9324B}"/>
              </a:ext>
            </a:extLst>
          </p:cNvPr>
          <p:cNvSpPr>
            <a:spLocks noGrp="1"/>
          </p:cNvSpPr>
          <p:nvPr>
            <p:ph idx="1"/>
          </p:nvPr>
        </p:nvSpPr>
        <p:spPr/>
        <p:txBody>
          <a:bodyPr/>
          <a:lstStyle/>
          <a:p>
            <a:pPr marL="0" indent="0">
              <a:buNone/>
            </a:pPr>
            <a:r>
              <a:rPr lang="en-GB" dirty="0"/>
              <a:t>Dissertations </a:t>
            </a:r>
          </a:p>
          <a:p>
            <a:r>
              <a:rPr lang="en-GB" dirty="0"/>
              <a:t>Responsibility with research supervisor and module lead to advise the student inline with ethical practices and guidance of the Research Ethics &amp; Integrity Code of Practice </a:t>
            </a:r>
          </a:p>
          <a:p>
            <a:r>
              <a:rPr lang="en-GB" dirty="0"/>
              <a:t>If ethical issues are identified, ethics form to first be referred to the Faculty Ethics Committee and possibly the University Ethics Committee </a:t>
            </a:r>
          </a:p>
          <a:p>
            <a:pPr marL="0" indent="0">
              <a:buNone/>
            </a:pPr>
            <a:r>
              <a:rPr lang="en-GB" sz="2400" i="1" dirty="0"/>
              <a:t>		‘involvement of others or the capacity to interfere with or make a 			difference to participants lives…extensive travel….sensitive topics’ </a:t>
            </a:r>
          </a:p>
          <a:p>
            <a:r>
              <a:rPr lang="en-GB" dirty="0"/>
              <a:t>Risk assessment if required/ensuring safety in the field </a:t>
            </a:r>
          </a:p>
          <a:p>
            <a:pPr marL="0" indent="0">
              <a:buNone/>
            </a:pPr>
            <a:endParaRPr lang="en-GB" dirty="0"/>
          </a:p>
        </p:txBody>
      </p:sp>
    </p:spTree>
    <p:extLst>
      <p:ext uri="{BB962C8B-B14F-4D97-AF65-F5344CB8AC3E}">
        <p14:creationId xmlns:p14="http://schemas.microsoft.com/office/powerpoint/2010/main" val="2239737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C1D0B-10E3-4D5A-AAB8-104E1CD0597A}"/>
              </a:ext>
            </a:extLst>
          </p:cNvPr>
          <p:cNvSpPr>
            <a:spLocks noGrp="1"/>
          </p:cNvSpPr>
          <p:nvPr>
            <p:ph type="title"/>
          </p:nvPr>
        </p:nvSpPr>
        <p:spPr>
          <a:xfrm>
            <a:off x="5297762" y="329184"/>
            <a:ext cx="6251110" cy="1783080"/>
          </a:xfrm>
        </p:spPr>
        <p:txBody>
          <a:bodyPr anchor="b">
            <a:normAutofit/>
          </a:bodyPr>
          <a:lstStyle/>
          <a:p>
            <a:r>
              <a:rPr lang="en-GB" sz="5400"/>
              <a:t>Data management </a:t>
            </a:r>
          </a:p>
        </p:txBody>
      </p:sp>
      <p:pic>
        <p:nvPicPr>
          <p:cNvPr id="5" name="Picture 4" descr="Different coloured organisers">
            <a:extLst>
              <a:ext uri="{FF2B5EF4-FFF2-40B4-BE49-F238E27FC236}">
                <a16:creationId xmlns:a16="http://schemas.microsoft.com/office/drawing/2014/main" id="{E415B568-C975-EFD4-DADE-201DE3091F9A}"/>
              </a:ext>
            </a:extLst>
          </p:cNvPr>
          <p:cNvPicPr>
            <a:picLocks noChangeAspect="1"/>
          </p:cNvPicPr>
          <p:nvPr/>
        </p:nvPicPr>
        <p:blipFill rotWithShape="1">
          <a:blip r:embed="rId2"/>
          <a:srcRect l="29510" r="29404"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25EE13-43EC-4072-9A79-CAB16777725B}"/>
              </a:ext>
            </a:extLst>
          </p:cNvPr>
          <p:cNvSpPr>
            <a:spLocks noGrp="1"/>
          </p:cNvSpPr>
          <p:nvPr>
            <p:ph idx="1"/>
          </p:nvPr>
        </p:nvSpPr>
        <p:spPr>
          <a:xfrm>
            <a:off x="5297762" y="2706624"/>
            <a:ext cx="6251110" cy="3483864"/>
          </a:xfrm>
        </p:spPr>
        <p:txBody>
          <a:bodyPr>
            <a:normAutofit/>
          </a:bodyPr>
          <a:lstStyle/>
          <a:p>
            <a:r>
              <a:rPr lang="en-GB" sz="1700"/>
              <a:t>Accurate, complete, authentic and reliable;  </a:t>
            </a:r>
          </a:p>
          <a:p>
            <a:r>
              <a:rPr lang="en-GB" sz="1700"/>
              <a:t>Identifiable, retrievable, and accessible; </a:t>
            </a:r>
          </a:p>
          <a:p>
            <a:r>
              <a:rPr lang="en-GB" sz="1700"/>
              <a:t>Retained in a safe and secure manner </a:t>
            </a:r>
          </a:p>
          <a:p>
            <a:r>
              <a:rPr lang="en-GB" sz="1700"/>
              <a:t>Retained in a manner that is compliant with legal obligations and, where applicable, the requirements of funding bodies and project-specific protocols approved by the University’s Research Ethics Committee; </a:t>
            </a:r>
          </a:p>
          <a:p>
            <a:r>
              <a:rPr lang="en-GB" sz="1700"/>
              <a:t>Available to others in line with appropriate ethical, data sharing and open access principles;  </a:t>
            </a:r>
          </a:p>
          <a:p>
            <a:r>
              <a:rPr lang="en-GB" sz="1700"/>
              <a:t>Commensurate with the legitimate interests and protection of human participants of research data</a:t>
            </a:r>
          </a:p>
        </p:txBody>
      </p:sp>
    </p:spTree>
    <p:extLst>
      <p:ext uri="{BB962C8B-B14F-4D97-AF65-F5344CB8AC3E}">
        <p14:creationId xmlns:p14="http://schemas.microsoft.com/office/powerpoint/2010/main" val="33377172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rendering of game pieces tied together with a rope">
            <a:extLst>
              <a:ext uri="{FF2B5EF4-FFF2-40B4-BE49-F238E27FC236}">
                <a16:creationId xmlns:a16="http://schemas.microsoft.com/office/drawing/2014/main" id="{90E18670-37C6-A970-B037-4182D87AA315}"/>
              </a:ext>
            </a:extLst>
          </p:cNvPr>
          <p:cNvPicPr>
            <a:picLocks noChangeAspect="1"/>
          </p:cNvPicPr>
          <p:nvPr/>
        </p:nvPicPr>
        <p:blipFill rotWithShape="1">
          <a:blip r:embed="rId2"/>
          <a:srcRect t="5436"/>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E21EA4-E2E4-4329-BC70-522AC699B9D1}"/>
              </a:ext>
            </a:extLst>
          </p:cNvPr>
          <p:cNvSpPr>
            <a:spLocks noGrp="1"/>
          </p:cNvSpPr>
          <p:nvPr>
            <p:ph type="title"/>
          </p:nvPr>
        </p:nvSpPr>
        <p:spPr>
          <a:xfrm>
            <a:off x="7531610" y="365125"/>
            <a:ext cx="3822189" cy="1899912"/>
          </a:xfrm>
        </p:spPr>
        <p:txBody>
          <a:bodyPr>
            <a:normAutofit/>
          </a:bodyPr>
          <a:lstStyle/>
          <a:p>
            <a:r>
              <a:rPr lang="en-GB" sz="4000"/>
              <a:t>UWTSD Research Ethics &amp; Integrity Code of Practice </a:t>
            </a:r>
          </a:p>
        </p:txBody>
      </p:sp>
      <p:sp>
        <p:nvSpPr>
          <p:cNvPr id="3" name="Content Placeholder 2">
            <a:extLst>
              <a:ext uri="{FF2B5EF4-FFF2-40B4-BE49-F238E27FC236}">
                <a16:creationId xmlns:a16="http://schemas.microsoft.com/office/drawing/2014/main" id="{5FD4880A-F390-4FD5-9453-B530969F6F96}"/>
              </a:ext>
            </a:extLst>
          </p:cNvPr>
          <p:cNvSpPr>
            <a:spLocks noGrp="1"/>
          </p:cNvSpPr>
          <p:nvPr>
            <p:ph idx="1"/>
          </p:nvPr>
        </p:nvSpPr>
        <p:spPr>
          <a:xfrm>
            <a:off x="7531610" y="2434201"/>
            <a:ext cx="3822189" cy="3742762"/>
          </a:xfrm>
        </p:spPr>
        <p:txBody>
          <a:bodyPr>
            <a:normAutofit/>
          </a:bodyPr>
          <a:lstStyle/>
          <a:p>
            <a:pPr marL="0" indent="0">
              <a:buNone/>
            </a:pPr>
            <a:r>
              <a:rPr lang="en-GB" sz="1400"/>
              <a:t>Ethical Principles for the conduct of research: </a:t>
            </a:r>
          </a:p>
          <a:p>
            <a:r>
              <a:rPr lang="en-GB" sz="1400" i="1"/>
              <a:t>Honesty: </a:t>
            </a:r>
            <a:r>
              <a:rPr lang="en-GB" sz="1400"/>
              <a:t>Intentions, findings, gathering, acknowledging the work of others, valid interpretations, justifiable claims </a:t>
            </a:r>
          </a:p>
          <a:p>
            <a:r>
              <a:rPr lang="en-GB" sz="1400" i="1"/>
              <a:t>Rigour: </a:t>
            </a:r>
            <a:r>
              <a:rPr lang="en-GB" sz="1400"/>
              <a:t>Inline with prevailing discipline norms and standards, appropriate methods, protocol, drawing interpretations and conclusions, communicating results </a:t>
            </a:r>
            <a:endParaRPr lang="en-GB" sz="1400" i="1"/>
          </a:p>
          <a:p>
            <a:r>
              <a:rPr lang="en-GB" sz="1400" i="1"/>
              <a:t>Transparency and open communication: </a:t>
            </a:r>
            <a:r>
              <a:rPr lang="en-GB" sz="1400"/>
              <a:t>conflict of interests, reporting, dissemination, presenting [</a:t>
            </a:r>
            <a:r>
              <a:rPr lang="en-GB" sz="1400" b="1"/>
              <a:t>includes sharing negative results] </a:t>
            </a:r>
            <a:r>
              <a:rPr lang="en-GB" sz="1400" b="1" i="1"/>
              <a:t> </a:t>
            </a:r>
          </a:p>
          <a:p>
            <a:r>
              <a:rPr lang="en-GB" sz="1400" i="1"/>
              <a:t>Care and respect: </a:t>
            </a:r>
            <a:r>
              <a:rPr lang="en-GB" sz="1400"/>
              <a:t>humans, animals, environment and cultural objects. Stewardship of research and scholarship for future generations </a:t>
            </a:r>
            <a:endParaRPr lang="en-GB" sz="1400" i="1"/>
          </a:p>
        </p:txBody>
      </p:sp>
    </p:spTree>
    <p:extLst>
      <p:ext uri="{BB962C8B-B14F-4D97-AF65-F5344CB8AC3E}">
        <p14:creationId xmlns:p14="http://schemas.microsoft.com/office/powerpoint/2010/main" val="13744417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6" name="Rectangle 70">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0FF1A3-A396-4403-8373-86B78C26865C}"/>
              </a:ext>
            </a:extLst>
          </p:cNvPr>
          <p:cNvSpPr>
            <a:spLocks noGrp="1"/>
          </p:cNvSpPr>
          <p:nvPr>
            <p:ph type="title"/>
          </p:nvPr>
        </p:nvSpPr>
        <p:spPr>
          <a:xfrm>
            <a:off x="965199" y="851517"/>
            <a:ext cx="5130795" cy="1461778"/>
          </a:xfrm>
        </p:spPr>
        <p:txBody>
          <a:bodyPr>
            <a:normAutofit/>
          </a:bodyPr>
          <a:lstStyle/>
          <a:p>
            <a:r>
              <a:rPr lang="en-GB" sz="4000"/>
              <a:t>Accepted principles </a:t>
            </a:r>
          </a:p>
        </p:txBody>
      </p:sp>
      <p:sp>
        <p:nvSpPr>
          <p:cNvPr id="3" name="Content Placeholder 2">
            <a:extLst>
              <a:ext uri="{FF2B5EF4-FFF2-40B4-BE49-F238E27FC236}">
                <a16:creationId xmlns:a16="http://schemas.microsoft.com/office/drawing/2014/main" id="{6533EA41-C923-415E-9242-11B132210DFB}"/>
              </a:ext>
            </a:extLst>
          </p:cNvPr>
          <p:cNvSpPr>
            <a:spLocks noGrp="1"/>
          </p:cNvSpPr>
          <p:nvPr>
            <p:ph idx="1"/>
          </p:nvPr>
        </p:nvSpPr>
        <p:spPr>
          <a:xfrm>
            <a:off x="965200" y="2470248"/>
            <a:ext cx="4048344" cy="3536236"/>
          </a:xfrm>
        </p:spPr>
        <p:txBody>
          <a:bodyPr>
            <a:noAutofit/>
          </a:bodyPr>
          <a:lstStyle/>
          <a:p>
            <a:r>
              <a:rPr lang="en-GB" sz="1800" dirty="0"/>
              <a:t>Do positive good (beneficence)</a:t>
            </a:r>
          </a:p>
          <a:p>
            <a:r>
              <a:rPr lang="en-GB" sz="1800" dirty="0"/>
              <a:t>Do no harm (non-beneficence)</a:t>
            </a:r>
          </a:p>
          <a:p>
            <a:r>
              <a:rPr lang="en-GB" sz="1800" dirty="0"/>
              <a:t>Protect participants </a:t>
            </a:r>
          </a:p>
          <a:p>
            <a:r>
              <a:rPr lang="en-GB" sz="1800" dirty="0"/>
              <a:t>Ensure safety, minimise risk</a:t>
            </a:r>
          </a:p>
          <a:p>
            <a:r>
              <a:rPr lang="en-GB" sz="1800" dirty="0"/>
              <a:t>Informed consent </a:t>
            </a:r>
          </a:p>
          <a:p>
            <a:r>
              <a:rPr lang="en-GB" sz="1800" dirty="0"/>
              <a:t>Avoid deception </a:t>
            </a:r>
          </a:p>
          <a:p>
            <a:r>
              <a:rPr lang="en-GB" sz="1800" dirty="0"/>
              <a:t>Offer debriefing </a:t>
            </a:r>
          </a:p>
          <a:p>
            <a:r>
              <a:rPr lang="en-GB" sz="1800" dirty="0"/>
              <a:t>Allow withdrawal </a:t>
            </a:r>
          </a:p>
          <a:p>
            <a:r>
              <a:rPr lang="en-GB" sz="1800" dirty="0"/>
              <a:t>Ensure confidentiality </a:t>
            </a:r>
          </a:p>
          <a:p>
            <a:r>
              <a:rPr lang="en-GB" sz="1800" dirty="0"/>
              <a:t>Data security and archiving </a:t>
            </a:r>
          </a:p>
        </p:txBody>
      </p:sp>
      <p:pic>
        <p:nvPicPr>
          <p:cNvPr id="3074" name="Picture 2" descr="Image result for ethics">
            <a:extLst>
              <a:ext uri="{FF2B5EF4-FFF2-40B4-BE49-F238E27FC236}">
                <a16:creationId xmlns:a16="http://schemas.microsoft.com/office/drawing/2014/main" id="{2A0C8BCC-C584-414E-9BC0-DF4325A207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907"/>
          <a:stretch/>
        </p:blipFill>
        <p:spPr bwMode="auto">
          <a:xfrm>
            <a:off x="5510369" y="851517"/>
            <a:ext cx="6184807"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21794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BF82B0-536F-4398-A9C5-248648A3B86B}"/>
              </a:ext>
            </a:extLst>
          </p:cNvPr>
          <p:cNvSpPr>
            <a:spLocks noGrp="1"/>
          </p:cNvSpPr>
          <p:nvPr>
            <p:ph type="title"/>
          </p:nvPr>
        </p:nvSpPr>
        <p:spPr>
          <a:xfrm>
            <a:off x="500077" y="636356"/>
            <a:ext cx="5595923" cy="666007"/>
          </a:xfrm>
        </p:spPr>
        <p:txBody>
          <a:bodyPr anchor="b">
            <a:normAutofit fontScale="90000"/>
          </a:bodyPr>
          <a:lstStyle/>
          <a:p>
            <a:r>
              <a:rPr lang="en-GB" dirty="0"/>
              <a:t>Group discussion </a:t>
            </a:r>
          </a:p>
        </p:txBody>
      </p:sp>
      <p:sp>
        <p:nvSpPr>
          <p:cNvPr id="29" name="Freeform 5">
            <a:extLst>
              <a:ext uri="{FF2B5EF4-FFF2-40B4-BE49-F238E27FC236}">
                <a16:creationId xmlns:a16="http://schemas.microsoft.com/office/drawing/2014/main" id="{4300F7B2-2FBB-4B65-B588-63317660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25375" y="131153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1" name="Freeform 5">
            <a:extLst>
              <a:ext uri="{FF2B5EF4-FFF2-40B4-BE49-F238E27FC236}">
                <a16:creationId xmlns:a16="http://schemas.microsoft.com/office/drawing/2014/main" id="{EFA5A327-531A-495C-BCA7-27F0481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703265" y="105971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CE9C210A-63F0-4615-BE86-E9037C3769DD}"/>
              </a:ext>
            </a:extLst>
          </p:cNvPr>
          <p:cNvSpPr>
            <a:spLocks noGrp="1"/>
          </p:cNvSpPr>
          <p:nvPr>
            <p:ph idx="1"/>
          </p:nvPr>
        </p:nvSpPr>
        <p:spPr>
          <a:xfrm>
            <a:off x="854117" y="1938719"/>
            <a:ext cx="5595923" cy="4096321"/>
          </a:xfrm>
        </p:spPr>
        <p:txBody>
          <a:bodyPr>
            <a:normAutofit/>
          </a:bodyPr>
          <a:lstStyle/>
          <a:p>
            <a:r>
              <a:rPr lang="en-GB" sz="2000" dirty="0"/>
              <a:t>When and how are ethical considerations important to you?</a:t>
            </a:r>
          </a:p>
          <a:p>
            <a:r>
              <a:rPr lang="en-GB" sz="2000" dirty="0"/>
              <a:t>Primary data collection for PGT course</a:t>
            </a:r>
          </a:p>
          <a:p>
            <a:r>
              <a:rPr lang="en-GB" sz="2000" dirty="0"/>
              <a:t>Discipline specific issues</a:t>
            </a:r>
          </a:p>
          <a:p>
            <a:r>
              <a:rPr lang="en-GB" sz="2000" dirty="0"/>
              <a:t>Awareness of where to get support and guidance </a:t>
            </a:r>
          </a:p>
          <a:p>
            <a:r>
              <a:rPr lang="en-GB" sz="2000" dirty="0"/>
              <a:t>Research data management </a:t>
            </a:r>
            <a:r>
              <a:rPr lang="en-GB" sz="2000" dirty="0">
                <a:hlinkClick r:id="rId2"/>
              </a:rPr>
              <a:t>https://www.uwtsd.ac.uk/library/research-data-management/</a:t>
            </a:r>
            <a:r>
              <a:rPr lang="en-GB" sz="2000" dirty="0"/>
              <a:t> </a:t>
            </a:r>
          </a:p>
          <a:p>
            <a:endParaRPr lang="en-GB" sz="2000" dirty="0"/>
          </a:p>
          <a:p>
            <a:endParaRPr lang="en-GB" sz="2000" dirty="0"/>
          </a:p>
          <a:p>
            <a:endParaRPr lang="en-GB" sz="2000" dirty="0"/>
          </a:p>
        </p:txBody>
      </p:sp>
      <p:sp>
        <p:nvSpPr>
          <p:cNvPr id="33" name="Freeform 5">
            <a:extLst>
              <a:ext uri="{FF2B5EF4-FFF2-40B4-BE49-F238E27FC236}">
                <a16:creationId xmlns:a16="http://schemas.microsoft.com/office/drawing/2014/main" id="{09C89D1D-8C73-4FE3-BB9A-0A66D0F9C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82856" y="1645694"/>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pic>
        <p:nvPicPr>
          <p:cNvPr id="4" name="Picture 3" descr="Diagram&#10;&#10;Description automatically generated">
            <a:extLst>
              <a:ext uri="{FF2B5EF4-FFF2-40B4-BE49-F238E27FC236}">
                <a16:creationId xmlns:a16="http://schemas.microsoft.com/office/drawing/2014/main" id="{6747D7E6-4FF1-4AB9-AD18-B9A343E66FFA}"/>
              </a:ext>
            </a:extLst>
          </p:cNvPr>
          <p:cNvPicPr>
            <a:picLocks noChangeAspect="1"/>
          </p:cNvPicPr>
          <p:nvPr/>
        </p:nvPicPr>
        <p:blipFill>
          <a:blip r:embed="rId3"/>
          <a:stretch>
            <a:fillRect/>
          </a:stretch>
        </p:blipFill>
        <p:spPr>
          <a:xfrm>
            <a:off x="7947011" y="2403534"/>
            <a:ext cx="2560931" cy="2599344"/>
          </a:xfrm>
          <a:prstGeom prst="rect">
            <a:avLst/>
          </a:prstGeom>
        </p:spPr>
      </p:pic>
    </p:spTree>
    <p:extLst>
      <p:ext uri="{BB962C8B-B14F-4D97-AF65-F5344CB8AC3E}">
        <p14:creationId xmlns:p14="http://schemas.microsoft.com/office/powerpoint/2010/main" val="30174007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28B664-F9CD-4154-9B34-FB2478D03634}"/>
              </a:ext>
            </a:extLst>
          </p:cNvPr>
          <p:cNvSpPr>
            <a:spLocks noGrp="1"/>
          </p:cNvSpPr>
          <p:nvPr>
            <p:ph type="title"/>
          </p:nvPr>
        </p:nvSpPr>
        <p:spPr>
          <a:xfrm>
            <a:off x="965199" y="851517"/>
            <a:ext cx="5130795" cy="1461778"/>
          </a:xfrm>
        </p:spPr>
        <p:txBody>
          <a:bodyPr>
            <a:normAutofit/>
          </a:bodyPr>
          <a:lstStyle/>
          <a:p>
            <a:r>
              <a:rPr lang="en-GB" sz="4000"/>
              <a:t>Engineering ethics (Stahl, et al., 2014)</a:t>
            </a:r>
          </a:p>
        </p:txBody>
      </p:sp>
      <p:sp>
        <p:nvSpPr>
          <p:cNvPr id="3" name="Content Placeholder 2">
            <a:extLst>
              <a:ext uri="{FF2B5EF4-FFF2-40B4-BE49-F238E27FC236}">
                <a16:creationId xmlns:a16="http://schemas.microsoft.com/office/drawing/2014/main" id="{67CF1A6F-7B0F-4C2A-987F-A399D05CF15B}"/>
              </a:ext>
            </a:extLst>
          </p:cNvPr>
          <p:cNvSpPr>
            <a:spLocks noGrp="1"/>
          </p:cNvSpPr>
          <p:nvPr>
            <p:ph idx="1"/>
          </p:nvPr>
        </p:nvSpPr>
        <p:spPr>
          <a:xfrm>
            <a:off x="965200" y="2470248"/>
            <a:ext cx="4048344" cy="3536236"/>
          </a:xfrm>
        </p:spPr>
        <p:txBody>
          <a:bodyPr>
            <a:normAutofit/>
          </a:bodyPr>
          <a:lstStyle/>
          <a:p>
            <a:r>
              <a:rPr lang="en-GB" sz="1700"/>
              <a:t>Engineering design</a:t>
            </a:r>
          </a:p>
          <a:p>
            <a:r>
              <a:rPr lang="en-GB" sz="1700"/>
              <a:t>Project management</a:t>
            </a:r>
          </a:p>
          <a:p>
            <a:r>
              <a:rPr lang="en-GB" sz="1700"/>
              <a:t>Materials being used </a:t>
            </a:r>
          </a:p>
          <a:p>
            <a:r>
              <a:rPr lang="en-GB" sz="1700"/>
              <a:t>Siting of projects</a:t>
            </a:r>
          </a:p>
          <a:p>
            <a:r>
              <a:rPr lang="en-GB" sz="1700"/>
              <a:t>Project motivation</a:t>
            </a:r>
          </a:p>
          <a:p>
            <a:r>
              <a:rPr lang="en-GB" sz="1700"/>
              <a:t>Final assessment </a:t>
            </a:r>
          </a:p>
          <a:p>
            <a:endParaRPr lang="en-GB" sz="1700"/>
          </a:p>
          <a:p>
            <a:pPr marL="0" indent="0">
              <a:buNone/>
            </a:pPr>
            <a:r>
              <a:rPr lang="en-GB" sz="1700"/>
              <a:t>Ethical considerations of power, ownership, justification, conceptualisation, implications </a:t>
            </a:r>
          </a:p>
          <a:p>
            <a:pPr marL="0" indent="0">
              <a:buNone/>
            </a:pPr>
            <a:endParaRPr lang="en-GB" sz="1700" dirty="0"/>
          </a:p>
        </p:txBody>
      </p:sp>
      <p:pic>
        <p:nvPicPr>
          <p:cNvPr id="5" name="Picture 4">
            <a:extLst>
              <a:ext uri="{FF2B5EF4-FFF2-40B4-BE49-F238E27FC236}">
                <a16:creationId xmlns:a16="http://schemas.microsoft.com/office/drawing/2014/main" id="{0A617E9D-563A-40F7-9C91-E72AC52A39D4}"/>
              </a:ext>
            </a:extLst>
          </p:cNvPr>
          <p:cNvPicPr>
            <a:picLocks noChangeAspect="1"/>
          </p:cNvPicPr>
          <p:nvPr/>
        </p:nvPicPr>
        <p:blipFill rotWithShape="1">
          <a:blip r:embed="rId2"/>
          <a:srcRect l="21392" r="12777" b="1"/>
          <a:stretch/>
        </p:blipFill>
        <p:spPr>
          <a:xfrm>
            <a:off x="5510369" y="851517"/>
            <a:ext cx="6184807" cy="5154967"/>
          </a:xfrm>
          <a:custGeom>
            <a:avLst/>
            <a:gdLst/>
            <a:ahLst/>
            <a:cxnLst/>
            <a:rect l="l" t="t" r="r" b="b"/>
            <a:pathLst>
              <a:path w="5846002" h="4872577">
                <a:moveTo>
                  <a:pt x="343285" y="2953992"/>
                </a:moveTo>
                <a:cubicBezTo>
                  <a:pt x="343285" y="2953992"/>
                  <a:pt x="343285" y="2953992"/>
                  <a:pt x="849063" y="2953992"/>
                </a:cubicBezTo>
                <a:cubicBezTo>
                  <a:pt x="880743" y="2953992"/>
                  <a:pt x="911330" y="2971406"/>
                  <a:pt x="926624" y="2999703"/>
                </a:cubicBezTo>
                <a:cubicBezTo>
                  <a:pt x="926624" y="2999703"/>
                  <a:pt x="926624" y="2999703"/>
                  <a:pt x="1180059" y="3436136"/>
                </a:cubicBezTo>
                <a:cubicBezTo>
                  <a:pt x="1196445" y="3463345"/>
                  <a:pt x="1196445" y="3498172"/>
                  <a:pt x="1180059" y="3525382"/>
                </a:cubicBezTo>
                <a:cubicBezTo>
                  <a:pt x="1180059" y="3525382"/>
                  <a:pt x="1180059" y="3525382"/>
                  <a:pt x="926624" y="3961814"/>
                </a:cubicBezTo>
                <a:cubicBezTo>
                  <a:pt x="911330" y="3990111"/>
                  <a:pt x="880743" y="4007525"/>
                  <a:pt x="849063" y="4007525"/>
                </a:cubicBezTo>
                <a:cubicBezTo>
                  <a:pt x="849063" y="4007525"/>
                  <a:pt x="849063" y="4007525"/>
                  <a:pt x="343285" y="4007525"/>
                </a:cubicBezTo>
                <a:cubicBezTo>
                  <a:pt x="310513" y="4007525"/>
                  <a:pt x="281019" y="3990111"/>
                  <a:pt x="264633" y="3961814"/>
                </a:cubicBezTo>
                <a:cubicBezTo>
                  <a:pt x="264633" y="3961814"/>
                  <a:pt x="264633" y="3961814"/>
                  <a:pt x="12290" y="3525382"/>
                </a:cubicBezTo>
                <a:cubicBezTo>
                  <a:pt x="-4096" y="3498172"/>
                  <a:pt x="-4096" y="3463345"/>
                  <a:pt x="12290" y="3436136"/>
                </a:cubicBezTo>
                <a:cubicBezTo>
                  <a:pt x="12290" y="3436136"/>
                  <a:pt x="12290" y="3436136"/>
                  <a:pt x="264633" y="2999703"/>
                </a:cubicBezTo>
                <a:cubicBezTo>
                  <a:pt x="281019" y="2971406"/>
                  <a:pt x="310513" y="2953992"/>
                  <a:pt x="343285" y="2953992"/>
                </a:cubicBezTo>
                <a:close/>
                <a:moveTo>
                  <a:pt x="2353334" y="538808"/>
                </a:moveTo>
                <a:cubicBezTo>
                  <a:pt x="2353334" y="538808"/>
                  <a:pt x="2353334" y="538808"/>
                  <a:pt x="2613403" y="538808"/>
                </a:cubicBezTo>
                <a:lnTo>
                  <a:pt x="2643742" y="538808"/>
                </a:lnTo>
                <a:lnTo>
                  <a:pt x="2672692" y="588661"/>
                </a:lnTo>
                <a:cubicBezTo>
                  <a:pt x="2713002" y="658078"/>
                  <a:pt x="2759909" y="738855"/>
                  <a:pt x="2814491" y="832849"/>
                </a:cubicBezTo>
                <a:cubicBezTo>
                  <a:pt x="2839586" y="874521"/>
                  <a:pt x="2839586" y="927860"/>
                  <a:pt x="2814491" y="969531"/>
                </a:cubicBezTo>
                <a:cubicBezTo>
                  <a:pt x="2814491" y="969531"/>
                  <a:pt x="2814491" y="969531"/>
                  <a:pt x="2426350" y="1637936"/>
                </a:cubicBezTo>
                <a:cubicBezTo>
                  <a:pt x="2402927" y="1681274"/>
                  <a:pt x="2356083" y="1707943"/>
                  <a:pt x="2307565" y="1707943"/>
                </a:cubicBezTo>
                <a:cubicBezTo>
                  <a:pt x="2307565" y="1707943"/>
                  <a:pt x="2307565" y="1707943"/>
                  <a:pt x="1532956" y="1707943"/>
                </a:cubicBezTo>
                <a:cubicBezTo>
                  <a:pt x="1520409" y="1707943"/>
                  <a:pt x="1508175" y="1706276"/>
                  <a:pt x="1496490" y="1703099"/>
                </a:cubicBezTo>
                <a:lnTo>
                  <a:pt x="1471408" y="1692583"/>
                </a:lnTo>
                <a:lnTo>
                  <a:pt x="1486736" y="1666073"/>
                </a:lnTo>
                <a:cubicBezTo>
                  <a:pt x="1625328" y="1426376"/>
                  <a:pt x="1802725" y="1119564"/>
                  <a:pt x="2029793" y="726844"/>
                </a:cubicBezTo>
                <a:cubicBezTo>
                  <a:pt x="2097197" y="610441"/>
                  <a:pt x="2218525" y="538808"/>
                  <a:pt x="2353334" y="538808"/>
                </a:cubicBezTo>
                <a:close/>
                <a:moveTo>
                  <a:pt x="1487085" y="0"/>
                </a:moveTo>
                <a:cubicBezTo>
                  <a:pt x="1487085" y="0"/>
                  <a:pt x="1487085" y="0"/>
                  <a:pt x="2360840" y="0"/>
                </a:cubicBezTo>
                <a:cubicBezTo>
                  <a:pt x="2415568" y="0"/>
                  <a:pt x="2468407" y="30084"/>
                  <a:pt x="2494828" y="78969"/>
                </a:cubicBezTo>
                <a:cubicBezTo>
                  <a:pt x="2494828" y="78969"/>
                  <a:pt x="2494828" y="78969"/>
                  <a:pt x="2729665" y="483373"/>
                </a:cubicBezTo>
                <a:lnTo>
                  <a:pt x="2756194" y="529058"/>
                </a:lnTo>
                <a:lnTo>
                  <a:pt x="2735320" y="529058"/>
                </a:lnTo>
                <a:lnTo>
                  <a:pt x="2636659" y="529058"/>
                </a:lnTo>
                <a:lnTo>
                  <a:pt x="2593799" y="455250"/>
                </a:lnTo>
                <a:cubicBezTo>
                  <a:pt x="2430052" y="173267"/>
                  <a:pt x="2430052" y="173267"/>
                  <a:pt x="2430052" y="173267"/>
                </a:cubicBezTo>
                <a:cubicBezTo>
                  <a:pt x="2406629" y="129929"/>
                  <a:pt x="2359785" y="103259"/>
                  <a:pt x="2311267" y="103259"/>
                </a:cubicBezTo>
                <a:cubicBezTo>
                  <a:pt x="1536658" y="103259"/>
                  <a:pt x="1536658" y="103259"/>
                  <a:pt x="1536658" y="103259"/>
                </a:cubicBezTo>
                <a:cubicBezTo>
                  <a:pt x="1486468" y="103259"/>
                  <a:pt x="1441296" y="129929"/>
                  <a:pt x="1416201" y="173267"/>
                </a:cubicBezTo>
                <a:cubicBezTo>
                  <a:pt x="1029733" y="841671"/>
                  <a:pt x="1029733" y="841671"/>
                  <a:pt x="1029733" y="841671"/>
                </a:cubicBezTo>
                <a:cubicBezTo>
                  <a:pt x="1004637" y="883343"/>
                  <a:pt x="1004637" y="936682"/>
                  <a:pt x="1029733" y="978353"/>
                </a:cubicBezTo>
                <a:cubicBezTo>
                  <a:pt x="1416201" y="1646758"/>
                  <a:pt x="1416201" y="1646758"/>
                  <a:pt x="1416201" y="1646758"/>
                </a:cubicBezTo>
                <a:cubicBezTo>
                  <a:pt x="1428749" y="1668427"/>
                  <a:pt x="1446315" y="1685929"/>
                  <a:pt x="1467019" y="1698013"/>
                </a:cubicBezTo>
                <a:lnTo>
                  <a:pt x="1472899" y="1700478"/>
                </a:lnTo>
                <a:lnTo>
                  <a:pt x="1441377" y="1754996"/>
                </a:lnTo>
                <a:lnTo>
                  <a:pt x="1417933" y="1795543"/>
                </a:lnTo>
                <a:lnTo>
                  <a:pt x="1442249" y="1805738"/>
                </a:lnTo>
                <a:cubicBezTo>
                  <a:pt x="1455430" y="1809322"/>
                  <a:pt x="1469230" y="1811202"/>
                  <a:pt x="1483383" y="1811202"/>
                </a:cubicBezTo>
                <a:cubicBezTo>
                  <a:pt x="2357138" y="1811202"/>
                  <a:pt x="2357138" y="1811202"/>
                  <a:pt x="2357138" y="1811202"/>
                </a:cubicBezTo>
                <a:cubicBezTo>
                  <a:pt x="2411866" y="1811202"/>
                  <a:pt x="2464705" y="1781120"/>
                  <a:pt x="2491126" y="1732235"/>
                </a:cubicBezTo>
                <a:cubicBezTo>
                  <a:pt x="2928947" y="978278"/>
                  <a:pt x="2928947" y="978278"/>
                  <a:pt x="2928947" y="978278"/>
                </a:cubicBezTo>
                <a:cubicBezTo>
                  <a:pt x="2957254" y="931274"/>
                  <a:pt x="2957254" y="871108"/>
                  <a:pt x="2928947" y="824102"/>
                </a:cubicBezTo>
                <a:cubicBezTo>
                  <a:pt x="2874220" y="729858"/>
                  <a:pt x="2826333" y="647394"/>
                  <a:pt x="2784432" y="575238"/>
                </a:cubicBezTo>
                <a:lnTo>
                  <a:pt x="2763277" y="538808"/>
                </a:lnTo>
                <a:lnTo>
                  <a:pt x="2861280" y="538808"/>
                </a:lnTo>
                <a:cubicBezTo>
                  <a:pt x="3166048" y="538808"/>
                  <a:pt x="3653676" y="538808"/>
                  <a:pt x="4433881" y="538808"/>
                </a:cubicBezTo>
                <a:cubicBezTo>
                  <a:pt x="4564197" y="538808"/>
                  <a:pt x="4690018" y="610441"/>
                  <a:pt x="4752929" y="726844"/>
                </a:cubicBezTo>
                <a:cubicBezTo>
                  <a:pt x="4752929" y="726844"/>
                  <a:pt x="4752929" y="726844"/>
                  <a:pt x="5795449" y="2522134"/>
                </a:cubicBezTo>
                <a:cubicBezTo>
                  <a:pt x="5862854" y="2634060"/>
                  <a:pt x="5862854" y="2777325"/>
                  <a:pt x="5795449" y="2889251"/>
                </a:cubicBezTo>
                <a:cubicBezTo>
                  <a:pt x="5795449" y="2889251"/>
                  <a:pt x="5795449" y="2889251"/>
                  <a:pt x="4752929" y="4684542"/>
                </a:cubicBezTo>
                <a:cubicBezTo>
                  <a:pt x="4690018" y="4800945"/>
                  <a:pt x="4564197" y="4872577"/>
                  <a:pt x="4433881" y="4872577"/>
                </a:cubicBezTo>
                <a:cubicBezTo>
                  <a:pt x="4433881" y="4872577"/>
                  <a:pt x="4433881" y="4872577"/>
                  <a:pt x="2353334" y="4872577"/>
                </a:cubicBezTo>
                <a:cubicBezTo>
                  <a:pt x="2218525" y="4872577"/>
                  <a:pt x="2097197" y="4800945"/>
                  <a:pt x="2029793" y="4684542"/>
                </a:cubicBezTo>
                <a:cubicBezTo>
                  <a:pt x="2029793" y="4684542"/>
                  <a:pt x="2029793" y="4684542"/>
                  <a:pt x="991766" y="2889251"/>
                </a:cubicBezTo>
                <a:cubicBezTo>
                  <a:pt x="924361" y="2777325"/>
                  <a:pt x="924361" y="2634060"/>
                  <a:pt x="991766" y="2522134"/>
                </a:cubicBezTo>
                <a:cubicBezTo>
                  <a:pt x="991766" y="2522134"/>
                  <a:pt x="991766" y="2522134"/>
                  <a:pt x="1377193" y="1855530"/>
                </a:cubicBezTo>
                <a:lnTo>
                  <a:pt x="1409676" y="1799352"/>
                </a:lnTo>
                <a:lnTo>
                  <a:pt x="1408533" y="1798873"/>
                </a:lnTo>
                <a:cubicBezTo>
                  <a:pt x="1385179" y="1785241"/>
                  <a:pt x="1365364" y="1765500"/>
                  <a:pt x="1351210" y="1741057"/>
                </a:cubicBezTo>
                <a:cubicBezTo>
                  <a:pt x="1351210" y="1741057"/>
                  <a:pt x="1351210" y="1741057"/>
                  <a:pt x="915276" y="987100"/>
                </a:cubicBezTo>
                <a:cubicBezTo>
                  <a:pt x="886968" y="940096"/>
                  <a:pt x="886968" y="879930"/>
                  <a:pt x="915276" y="832924"/>
                </a:cubicBezTo>
                <a:cubicBezTo>
                  <a:pt x="915276" y="832924"/>
                  <a:pt x="915276" y="832924"/>
                  <a:pt x="1351210" y="78969"/>
                </a:cubicBezTo>
                <a:cubicBezTo>
                  <a:pt x="1379517" y="30084"/>
                  <a:pt x="1430471" y="0"/>
                  <a:pt x="1487085" y="0"/>
                </a:cubicBezTo>
                <a:close/>
              </a:path>
            </a:pathLst>
          </a:custGeom>
        </p:spPr>
      </p:pic>
    </p:spTree>
    <p:extLst>
      <p:ext uri="{BB962C8B-B14F-4D97-AF65-F5344CB8AC3E}">
        <p14:creationId xmlns:p14="http://schemas.microsoft.com/office/powerpoint/2010/main" val="27692367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C674C1-3E21-4D97-B9AC-A74A30029A40}"/>
              </a:ext>
            </a:extLst>
          </p:cNvPr>
          <p:cNvSpPr>
            <a:spLocks noGrp="1"/>
          </p:cNvSpPr>
          <p:nvPr>
            <p:ph type="title"/>
          </p:nvPr>
        </p:nvSpPr>
        <p:spPr>
          <a:xfrm>
            <a:off x="389170" y="410953"/>
            <a:ext cx="5595923" cy="1461778"/>
          </a:xfrm>
        </p:spPr>
        <p:txBody>
          <a:bodyPr anchor="b">
            <a:normAutofit/>
          </a:bodyPr>
          <a:lstStyle/>
          <a:p>
            <a:r>
              <a:rPr lang="en-GB" dirty="0"/>
              <a:t>Characterised stance on ethics </a:t>
            </a:r>
          </a:p>
        </p:txBody>
      </p:sp>
      <p:sp>
        <p:nvSpPr>
          <p:cNvPr id="76" name="Freeform 5">
            <a:extLst>
              <a:ext uri="{FF2B5EF4-FFF2-40B4-BE49-F238E27FC236}">
                <a16:creationId xmlns:a16="http://schemas.microsoft.com/office/drawing/2014/main" id="{4300F7B2-2FBB-4B65-B588-63317660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25375" y="131153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78" name="Freeform 5">
            <a:extLst>
              <a:ext uri="{FF2B5EF4-FFF2-40B4-BE49-F238E27FC236}">
                <a16:creationId xmlns:a16="http://schemas.microsoft.com/office/drawing/2014/main" id="{EFA5A327-531A-495C-BCA7-27F0481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703265" y="105971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2045F6D1-213D-4D7A-9CED-DBB7A4AC1B01}"/>
              </a:ext>
            </a:extLst>
          </p:cNvPr>
          <p:cNvSpPr>
            <a:spLocks noGrp="1"/>
          </p:cNvSpPr>
          <p:nvPr>
            <p:ph idx="1"/>
          </p:nvPr>
        </p:nvSpPr>
        <p:spPr>
          <a:xfrm>
            <a:off x="389170" y="2104845"/>
            <a:ext cx="6493686" cy="4537495"/>
          </a:xfrm>
        </p:spPr>
        <p:txBody>
          <a:bodyPr>
            <a:noAutofit/>
          </a:bodyPr>
          <a:lstStyle/>
          <a:p>
            <a:r>
              <a:rPr lang="en-GB" sz="1600" i="1" dirty="0"/>
              <a:t>Universalism: </a:t>
            </a:r>
            <a:r>
              <a:rPr lang="en-GB" sz="1600" dirty="0"/>
              <a:t>ethical precepts should never be broken. To infract ethical principles is morally wrong and damaging to research</a:t>
            </a:r>
          </a:p>
          <a:p>
            <a:r>
              <a:rPr lang="en-GB" sz="1600" i="1" dirty="0"/>
              <a:t>Situational ethics or ‘principled relativism’:</a:t>
            </a:r>
            <a:r>
              <a:rPr lang="en-GB" sz="1600" dirty="0"/>
              <a:t> case-by-case consideration. Either </a:t>
            </a:r>
            <a:r>
              <a:rPr lang="en-GB" sz="1600" i="1" dirty="0"/>
              <a:t>the ends justify the means </a:t>
            </a:r>
            <a:r>
              <a:rPr lang="en-GB" sz="1600" dirty="0"/>
              <a:t>[unless there is some breaking of ethical rules, we will never know about certain social phenomena] – generally associated with covert observation. Or </a:t>
            </a:r>
            <a:r>
              <a:rPr lang="en-GB" sz="1600" i="1" dirty="0"/>
              <a:t>no choice </a:t>
            </a:r>
            <a:r>
              <a:rPr lang="en-GB" sz="1600" dirty="0"/>
              <a:t>[if we want to investigate issues of interest] – particularly around gaining access if research was openly disclosed </a:t>
            </a:r>
          </a:p>
          <a:p>
            <a:r>
              <a:rPr lang="en-GB" sz="1600" i="1" dirty="0"/>
              <a:t>Ethical transgression is pervasive: </a:t>
            </a:r>
            <a:r>
              <a:rPr lang="en-GB" sz="1600" dirty="0"/>
              <a:t>all research has some undesirable elements – researchers must be dishonest to get honest data </a:t>
            </a:r>
          </a:p>
          <a:p>
            <a:r>
              <a:rPr lang="en-GB" sz="1600" i="1" dirty="0"/>
              <a:t>Anything goes: </a:t>
            </a:r>
            <a:r>
              <a:rPr lang="en-GB" sz="1600" dirty="0"/>
              <a:t>flexibility in ethical decision making. Researcher deception is trivial compared to those perpetrated by power – deceive to gain trust </a:t>
            </a:r>
          </a:p>
          <a:p>
            <a:r>
              <a:rPr lang="en-GB" sz="1600" i="1" dirty="0"/>
              <a:t>Deontological versus consequentialist ethics: </a:t>
            </a:r>
            <a:r>
              <a:rPr lang="en-GB" sz="1600" dirty="0"/>
              <a:t>certain acts are right or wrong in and of themselves V consequences of right and wrong </a:t>
            </a:r>
            <a:endParaRPr lang="en-GB" sz="1600" i="1" dirty="0"/>
          </a:p>
        </p:txBody>
      </p:sp>
      <p:sp>
        <p:nvSpPr>
          <p:cNvPr id="80" name="Freeform 5">
            <a:extLst>
              <a:ext uri="{FF2B5EF4-FFF2-40B4-BE49-F238E27FC236}">
                <a16:creationId xmlns:a16="http://schemas.microsoft.com/office/drawing/2014/main" id="{09C89D1D-8C73-4FE3-BB9A-0A66D0F9C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82856" y="1645694"/>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pic>
        <p:nvPicPr>
          <p:cNvPr id="5122" name="Picture 2" descr="Image result for ethics">
            <a:extLst>
              <a:ext uri="{FF2B5EF4-FFF2-40B4-BE49-F238E27FC236}">
                <a16:creationId xmlns:a16="http://schemas.microsoft.com/office/drawing/2014/main" id="{9BD0F4D4-CA97-4CF1-A821-869E4072CAB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47011" y="2900127"/>
            <a:ext cx="2560931" cy="1606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22629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1F32EBA-ED97-466E-8CFA-8382584155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D99474-51F3-4DB0-9C8C-8EC6DA2FE44B}"/>
              </a:ext>
            </a:extLst>
          </p:cNvPr>
          <p:cNvSpPr>
            <a:spLocks noGrp="1"/>
          </p:cNvSpPr>
          <p:nvPr>
            <p:ph type="title"/>
          </p:nvPr>
        </p:nvSpPr>
        <p:spPr>
          <a:xfrm>
            <a:off x="313524" y="328821"/>
            <a:ext cx="5595923" cy="1461778"/>
          </a:xfrm>
        </p:spPr>
        <p:txBody>
          <a:bodyPr anchor="b">
            <a:normAutofit/>
          </a:bodyPr>
          <a:lstStyle/>
          <a:p>
            <a:r>
              <a:rPr lang="en-GB" sz="3400" dirty="0"/>
              <a:t>Ethically important moments (Guillemin and Gillam 2004)</a:t>
            </a:r>
          </a:p>
        </p:txBody>
      </p:sp>
      <p:sp>
        <p:nvSpPr>
          <p:cNvPr id="73" name="Freeform 5">
            <a:extLst>
              <a:ext uri="{FF2B5EF4-FFF2-40B4-BE49-F238E27FC236}">
                <a16:creationId xmlns:a16="http://schemas.microsoft.com/office/drawing/2014/main" id="{4300F7B2-2FBB-4B65-B588-633176602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25375" y="1311536"/>
            <a:ext cx="675351" cy="595380"/>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75" name="Freeform 5">
            <a:extLst>
              <a:ext uri="{FF2B5EF4-FFF2-40B4-BE49-F238E27FC236}">
                <a16:creationId xmlns:a16="http://schemas.microsoft.com/office/drawing/2014/main" id="{EFA5A327-531A-495C-BCA7-27F04811A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703265" y="1059710"/>
            <a:ext cx="550492" cy="485306"/>
          </a:xfrm>
          <a:custGeom>
            <a:avLst/>
            <a:gdLst>
              <a:gd name="T0" fmla="*/ 225 w 785"/>
              <a:gd name="T1" fmla="*/ 692 h 692"/>
              <a:gd name="T2" fmla="*/ 177 w 785"/>
              <a:gd name="T3" fmla="*/ 665 h 692"/>
              <a:gd name="T4" fmla="*/ 9 w 785"/>
              <a:gd name="T5" fmla="*/ 374 h 692"/>
              <a:gd name="T6" fmla="*/ 9 w 785"/>
              <a:gd name="T7" fmla="*/ 318 h 692"/>
              <a:gd name="T8" fmla="*/ 177 w 785"/>
              <a:gd name="T9" fmla="*/ 27 h 692"/>
              <a:gd name="T10" fmla="*/ 225 w 785"/>
              <a:gd name="T11" fmla="*/ 0 h 692"/>
              <a:gd name="T12" fmla="*/ 561 w 785"/>
              <a:gd name="T13" fmla="*/ 0 h 692"/>
              <a:gd name="T14" fmla="*/ 609 w 785"/>
              <a:gd name="T15" fmla="*/ 27 h 692"/>
              <a:gd name="T16" fmla="*/ 777 w 785"/>
              <a:gd name="T17" fmla="*/ 318 h 692"/>
              <a:gd name="T18" fmla="*/ 777 w 785"/>
              <a:gd name="T19" fmla="*/ 374 h 692"/>
              <a:gd name="T20" fmla="*/ 609 w 785"/>
              <a:gd name="T21" fmla="*/ 665 h 692"/>
              <a:gd name="T22" fmla="*/ 561 w 785"/>
              <a:gd name="T23" fmla="*/ 692 h 692"/>
              <a:gd name="T24" fmla="*/ 225 w 785"/>
              <a:gd name="T25" fmla="*/ 692 h 6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85" h="692">
                <a:moveTo>
                  <a:pt x="225" y="692"/>
                </a:moveTo>
                <a:cubicBezTo>
                  <a:pt x="207" y="692"/>
                  <a:pt x="185" y="680"/>
                  <a:pt x="177" y="665"/>
                </a:cubicBezTo>
                <a:cubicBezTo>
                  <a:pt x="9" y="374"/>
                  <a:pt x="9" y="374"/>
                  <a:pt x="9" y="374"/>
                </a:cubicBezTo>
                <a:cubicBezTo>
                  <a:pt x="0" y="358"/>
                  <a:pt x="0" y="334"/>
                  <a:pt x="9" y="318"/>
                </a:cubicBezTo>
                <a:cubicBezTo>
                  <a:pt x="177" y="27"/>
                  <a:pt x="177" y="27"/>
                  <a:pt x="177" y="27"/>
                </a:cubicBezTo>
                <a:cubicBezTo>
                  <a:pt x="185" y="12"/>
                  <a:pt x="207" y="0"/>
                  <a:pt x="225" y="0"/>
                </a:cubicBezTo>
                <a:cubicBezTo>
                  <a:pt x="561" y="0"/>
                  <a:pt x="561" y="0"/>
                  <a:pt x="561" y="0"/>
                </a:cubicBezTo>
                <a:cubicBezTo>
                  <a:pt x="578" y="0"/>
                  <a:pt x="600" y="12"/>
                  <a:pt x="609" y="27"/>
                </a:cubicBezTo>
                <a:cubicBezTo>
                  <a:pt x="777" y="318"/>
                  <a:pt x="777" y="318"/>
                  <a:pt x="777" y="318"/>
                </a:cubicBezTo>
                <a:cubicBezTo>
                  <a:pt x="785" y="334"/>
                  <a:pt x="785" y="358"/>
                  <a:pt x="777" y="374"/>
                </a:cubicBezTo>
                <a:cubicBezTo>
                  <a:pt x="609" y="665"/>
                  <a:pt x="609" y="665"/>
                  <a:pt x="609" y="665"/>
                </a:cubicBezTo>
                <a:cubicBezTo>
                  <a:pt x="600" y="680"/>
                  <a:pt x="578" y="692"/>
                  <a:pt x="561" y="692"/>
                </a:cubicBezTo>
                <a:lnTo>
                  <a:pt x="225" y="692"/>
                </a:lnTo>
                <a:close/>
              </a:path>
            </a:pathLst>
          </a:custGeom>
          <a:noFill/>
          <a:ln w="28575" cmpd="sng">
            <a:solidFill>
              <a:schemeClr val="tx1"/>
            </a:solid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a:extLst>
              <a:ext uri="{FF2B5EF4-FFF2-40B4-BE49-F238E27FC236}">
                <a16:creationId xmlns:a16="http://schemas.microsoft.com/office/drawing/2014/main" id="{6DDB1E4A-3DAE-486F-B668-25F453A685BA}"/>
              </a:ext>
            </a:extLst>
          </p:cNvPr>
          <p:cNvSpPr>
            <a:spLocks noGrp="1"/>
          </p:cNvSpPr>
          <p:nvPr>
            <p:ph idx="1"/>
          </p:nvPr>
        </p:nvSpPr>
        <p:spPr>
          <a:xfrm>
            <a:off x="313524" y="2119421"/>
            <a:ext cx="6136516" cy="3915620"/>
          </a:xfrm>
        </p:spPr>
        <p:txBody>
          <a:bodyPr>
            <a:normAutofit/>
          </a:bodyPr>
          <a:lstStyle/>
          <a:p>
            <a:pPr marL="0" indent="0">
              <a:buNone/>
            </a:pPr>
            <a:r>
              <a:rPr lang="en-GB" sz="1600" dirty="0"/>
              <a:t>Procedural ethics </a:t>
            </a:r>
          </a:p>
          <a:p>
            <a:r>
              <a:rPr lang="en-GB" sz="1600" dirty="0"/>
              <a:t>Seeking approval </a:t>
            </a:r>
          </a:p>
          <a:p>
            <a:r>
              <a:rPr lang="en-GB" sz="1600" dirty="0"/>
              <a:t>Ethics committees </a:t>
            </a:r>
          </a:p>
          <a:p>
            <a:r>
              <a:rPr lang="en-GB" sz="1600" dirty="0"/>
              <a:t>Code of conduct </a:t>
            </a:r>
          </a:p>
          <a:p>
            <a:endParaRPr lang="en-GB" sz="1600" dirty="0"/>
          </a:p>
          <a:p>
            <a:pPr marL="0" indent="0">
              <a:buNone/>
            </a:pPr>
            <a:r>
              <a:rPr lang="en-GB" sz="1600" dirty="0"/>
              <a:t>Ethics in practice </a:t>
            </a:r>
          </a:p>
          <a:p>
            <a:r>
              <a:rPr lang="en-GB" sz="1600" dirty="0"/>
              <a:t>Everyday ethical issues </a:t>
            </a:r>
          </a:p>
          <a:p>
            <a:r>
              <a:rPr lang="en-GB" sz="1600" dirty="0"/>
              <a:t>Responding to questions</a:t>
            </a:r>
          </a:p>
          <a:p>
            <a:r>
              <a:rPr lang="en-GB" sz="1600" dirty="0"/>
              <a:t>Disclosures </a:t>
            </a:r>
          </a:p>
          <a:p>
            <a:r>
              <a:rPr lang="en-GB" sz="1600" dirty="0"/>
              <a:t>Inclusion and diversity considerations </a:t>
            </a:r>
          </a:p>
        </p:txBody>
      </p:sp>
      <p:sp>
        <p:nvSpPr>
          <p:cNvPr id="77" name="Freeform 5">
            <a:extLst>
              <a:ext uri="{FF2B5EF4-FFF2-40B4-BE49-F238E27FC236}">
                <a16:creationId xmlns:a16="http://schemas.microsoft.com/office/drawing/2014/main" id="{09C89D1D-8C73-4FE3-BB9A-0A66D0F9C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82856" y="1645694"/>
            <a:ext cx="4689240" cy="4115025"/>
          </a:xfrm>
          <a:custGeom>
            <a:avLst/>
            <a:gdLst>
              <a:gd name="T0" fmla="*/ 781 w 1099"/>
              <a:gd name="T1" fmla="*/ 0 h 968"/>
              <a:gd name="T2" fmla="*/ 318 w 1099"/>
              <a:gd name="T3" fmla="*/ 0 h 968"/>
              <a:gd name="T4" fmla="*/ 246 w 1099"/>
              <a:gd name="T5" fmla="*/ 42 h 968"/>
              <a:gd name="T6" fmla="*/ 15 w 1099"/>
              <a:gd name="T7" fmla="*/ 443 h 968"/>
              <a:gd name="T8" fmla="*/ 15 w 1099"/>
              <a:gd name="T9" fmla="*/ 525 h 968"/>
              <a:gd name="T10" fmla="*/ 246 w 1099"/>
              <a:gd name="T11" fmla="*/ 926 h 968"/>
              <a:gd name="T12" fmla="*/ 318 w 1099"/>
              <a:gd name="T13" fmla="*/ 968 h 968"/>
              <a:gd name="T14" fmla="*/ 781 w 1099"/>
              <a:gd name="T15" fmla="*/ 968 h 968"/>
              <a:gd name="T16" fmla="*/ 852 w 1099"/>
              <a:gd name="T17" fmla="*/ 926 h 968"/>
              <a:gd name="T18" fmla="*/ 1084 w 1099"/>
              <a:gd name="T19" fmla="*/ 525 h 968"/>
              <a:gd name="T20" fmla="*/ 1084 w 1099"/>
              <a:gd name="T21" fmla="*/ 443 h 968"/>
              <a:gd name="T22" fmla="*/ 852 w 1099"/>
              <a:gd name="T23" fmla="*/ 42 h 968"/>
              <a:gd name="T24" fmla="*/ 781 w 1099"/>
              <a:gd name="T25" fmla="*/ 0 h 9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099" h="968">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50800" cap="flat">
            <a:solidFill>
              <a:schemeClr val="tx1"/>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dirty="0"/>
          </a:p>
        </p:txBody>
      </p:sp>
      <p:pic>
        <p:nvPicPr>
          <p:cNvPr id="4098" name="Picture 2" descr="Image result for ethics">
            <a:extLst>
              <a:ext uri="{FF2B5EF4-FFF2-40B4-BE49-F238E27FC236}">
                <a16:creationId xmlns:a16="http://schemas.microsoft.com/office/drawing/2014/main" id="{21F62EC2-87D1-416A-A024-A9B29D11580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947011" y="2669646"/>
            <a:ext cx="2560931" cy="20671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582416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2A341-6C3F-4DC1-9263-3F0724826CA8}"/>
              </a:ext>
            </a:extLst>
          </p:cNvPr>
          <p:cNvSpPr>
            <a:spLocks noGrp="1"/>
          </p:cNvSpPr>
          <p:nvPr>
            <p:ph type="title"/>
          </p:nvPr>
        </p:nvSpPr>
        <p:spPr/>
        <p:txBody>
          <a:bodyPr/>
          <a:lstStyle/>
          <a:p>
            <a:r>
              <a:rPr lang="en-GB" dirty="0"/>
              <a:t>Stanford Prison Experiment (1971)</a:t>
            </a:r>
          </a:p>
        </p:txBody>
      </p:sp>
      <p:sp>
        <p:nvSpPr>
          <p:cNvPr id="3" name="Content Placeholder 2">
            <a:extLst>
              <a:ext uri="{FF2B5EF4-FFF2-40B4-BE49-F238E27FC236}">
                <a16:creationId xmlns:a16="http://schemas.microsoft.com/office/drawing/2014/main" id="{8076154A-EF22-443E-BF7D-111F5E647F7F}"/>
              </a:ext>
            </a:extLst>
          </p:cNvPr>
          <p:cNvSpPr>
            <a:spLocks noGrp="1"/>
          </p:cNvSpPr>
          <p:nvPr>
            <p:ph idx="1"/>
          </p:nvPr>
        </p:nvSpPr>
        <p:spPr/>
        <p:txBody>
          <a:bodyPr>
            <a:normAutofit fontScale="92500" lnSpcReduction="10000"/>
          </a:bodyPr>
          <a:lstStyle/>
          <a:p>
            <a:pPr marL="0" indent="0">
              <a:buNone/>
            </a:pPr>
            <a:r>
              <a:rPr lang="en-GB" dirty="0"/>
              <a:t>Psychologist Philip Zimbardo (using students)</a:t>
            </a:r>
          </a:p>
          <a:p>
            <a:r>
              <a:rPr lang="en-GB" dirty="0"/>
              <a:t>Examining behaviour of individuals when placed in roles of either prisoner or prison guard and the norms individuals were expected to display </a:t>
            </a:r>
          </a:p>
          <a:p>
            <a:r>
              <a:rPr lang="en-GB" dirty="0"/>
              <a:t>Guards were not given direction on how to act </a:t>
            </a:r>
          </a:p>
          <a:p>
            <a:r>
              <a:rPr lang="en-GB" dirty="0"/>
              <a:t>Prisoners where then incited to bring about a rebellion </a:t>
            </a:r>
          </a:p>
          <a:p>
            <a:r>
              <a:rPr lang="en-GB" dirty="0"/>
              <a:t>Guards implemented a privilege system to break solidarity and create distrust </a:t>
            </a:r>
          </a:p>
          <a:p>
            <a:r>
              <a:rPr lang="en-GB" dirty="0"/>
              <a:t>Guards became paranoid </a:t>
            </a:r>
          </a:p>
          <a:p>
            <a:r>
              <a:rPr lang="en-GB" dirty="0"/>
              <a:t>Prisoners began to identify themselves by their roll number, rather than their name and began to experience emotional disturbance and learned helplessness </a:t>
            </a:r>
          </a:p>
          <a:p>
            <a:pPr marL="0" indent="0">
              <a:buNone/>
            </a:pPr>
            <a:endParaRPr lang="en-GB" dirty="0"/>
          </a:p>
        </p:txBody>
      </p:sp>
    </p:spTree>
    <p:extLst>
      <p:ext uri="{BB962C8B-B14F-4D97-AF65-F5344CB8AC3E}">
        <p14:creationId xmlns:p14="http://schemas.microsoft.com/office/powerpoint/2010/main" val="4056719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BEA39-A5F8-4EE6-86E3-BFF9159E3D80}"/>
              </a:ext>
            </a:extLst>
          </p:cNvPr>
          <p:cNvSpPr>
            <a:spLocks noGrp="1"/>
          </p:cNvSpPr>
          <p:nvPr>
            <p:ph type="title"/>
          </p:nvPr>
        </p:nvSpPr>
        <p:spPr/>
        <p:txBody>
          <a:bodyPr/>
          <a:lstStyle/>
          <a:p>
            <a:r>
              <a:rPr lang="en-GB" dirty="0"/>
              <a:t>Milgram Study (1974)</a:t>
            </a:r>
          </a:p>
        </p:txBody>
      </p:sp>
      <p:sp>
        <p:nvSpPr>
          <p:cNvPr id="3" name="Content Placeholder 2">
            <a:extLst>
              <a:ext uri="{FF2B5EF4-FFF2-40B4-BE49-F238E27FC236}">
                <a16:creationId xmlns:a16="http://schemas.microsoft.com/office/drawing/2014/main" id="{1EBECBED-2EB9-452A-A28B-75B031FBC1F9}"/>
              </a:ext>
            </a:extLst>
          </p:cNvPr>
          <p:cNvSpPr>
            <a:spLocks noGrp="1"/>
          </p:cNvSpPr>
          <p:nvPr>
            <p:ph idx="1"/>
          </p:nvPr>
        </p:nvSpPr>
        <p:spPr/>
        <p:txBody>
          <a:bodyPr>
            <a:normAutofit fontScale="62500" lnSpcReduction="20000"/>
          </a:bodyPr>
          <a:lstStyle/>
          <a:p>
            <a:pPr marL="0" indent="0">
              <a:buNone/>
            </a:pPr>
            <a:r>
              <a:rPr lang="en-GB" dirty="0"/>
              <a:t>Stanley Milgram, social psychologist at Yale University: </a:t>
            </a:r>
          </a:p>
          <a:p>
            <a:r>
              <a:rPr lang="en-GB" dirty="0"/>
              <a:t>Testing obedience to authority </a:t>
            </a:r>
          </a:p>
          <a:p>
            <a:r>
              <a:rPr lang="en-GB" dirty="0"/>
              <a:t>Role of the teacher (participants) and learners who were actors </a:t>
            </a:r>
          </a:p>
          <a:p>
            <a:r>
              <a:rPr lang="en-GB" dirty="0"/>
              <a:t>Both informed the study was about memory and learning </a:t>
            </a:r>
          </a:p>
          <a:p>
            <a:r>
              <a:rPr lang="en-GB" dirty="0"/>
              <a:t>Separated into different rooms where they could only hear each other and the teacher asked predetermined questions. If answered correctly, they moved on to the next question. If incorrect, the teacher administered a shock with voltage that increased with every wrong answer. </a:t>
            </a:r>
          </a:p>
          <a:p>
            <a:r>
              <a:rPr lang="en-GB" dirty="0"/>
              <a:t>No one was actually being shocked, instead this was a tape recorder with pre-recorded screams. When the shocks increased in voltage, the actor/learner would bang on the wall asking the teacher to stop </a:t>
            </a:r>
          </a:p>
          <a:p>
            <a:r>
              <a:rPr lang="en-GB" dirty="0"/>
              <a:t>Teachers told they would not be responsible for any results. If they wanted to stop, the experimenter responded: </a:t>
            </a:r>
          </a:p>
          <a:p>
            <a:pPr marL="0" indent="0">
              <a:buNone/>
            </a:pPr>
            <a:r>
              <a:rPr lang="en-GB" b="0" i="1" dirty="0">
                <a:effectLst/>
              </a:rPr>
              <a:t>		Please continue. The experiment requires that you continue. It is absolutely essential that 		you continue. You have no other choice, you must go on. </a:t>
            </a:r>
          </a:p>
          <a:p>
            <a:r>
              <a:rPr lang="en-GB" b="0" i="0" dirty="0">
                <a:effectLst/>
              </a:rPr>
              <a:t>If after all four orders the teacher still wished to stop the experiment, it was ended. </a:t>
            </a:r>
          </a:p>
          <a:p>
            <a:r>
              <a:rPr lang="en-GB" b="0" i="0" dirty="0">
                <a:effectLst/>
              </a:rPr>
              <a:t>Only 14 out of 40 teachers halted the experiment before administering a 450 volt shock, though every participant questioned the experiment, and no teacher firmly refused to stop the shocks before 300 volts</a:t>
            </a:r>
            <a:endParaRPr lang="en-GB" dirty="0"/>
          </a:p>
        </p:txBody>
      </p:sp>
    </p:spTree>
    <p:extLst>
      <p:ext uri="{BB962C8B-B14F-4D97-AF65-F5344CB8AC3E}">
        <p14:creationId xmlns:p14="http://schemas.microsoft.com/office/powerpoint/2010/main" val="37280018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F4307-8748-4D54-8EB8-29624B7364D9}"/>
              </a:ext>
            </a:extLst>
          </p:cNvPr>
          <p:cNvSpPr>
            <a:spLocks noGrp="1"/>
          </p:cNvSpPr>
          <p:nvPr>
            <p:ph type="title"/>
          </p:nvPr>
        </p:nvSpPr>
        <p:spPr/>
        <p:txBody>
          <a:bodyPr/>
          <a:lstStyle/>
          <a:p>
            <a:r>
              <a:rPr lang="en-GB" dirty="0"/>
              <a:t>References and further reading </a:t>
            </a:r>
          </a:p>
        </p:txBody>
      </p:sp>
      <p:sp>
        <p:nvSpPr>
          <p:cNvPr id="3" name="Content Placeholder 2">
            <a:extLst>
              <a:ext uri="{FF2B5EF4-FFF2-40B4-BE49-F238E27FC236}">
                <a16:creationId xmlns:a16="http://schemas.microsoft.com/office/drawing/2014/main" id="{477D98DF-2C3D-419B-9638-22470F297016}"/>
              </a:ext>
            </a:extLst>
          </p:cNvPr>
          <p:cNvSpPr>
            <a:spLocks noGrp="1"/>
          </p:cNvSpPr>
          <p:nvPr>
            <p:ph idx="1"/>
          </p:nvPr>
        </p:nvSpPr>
        <p:spPr/>
        <p:txBody>
          <a:bodyPr>
            <a:normAutofit fontScale="77500" lnSpcReduction="20000"/>
          </a:bodyPr>
          <a:lstStyle/>
          <a:p>
            <a:pPr marL="0" indent="0">
              <a:buNone/>
            </a:pPr>
            <a:r>
              <a:rPr lang="en-GB" dirty="0" err="1">
                <a:hlinkClick r:id="rId2">
                  <a:extLst>
                    <a:ext uri="{A12FA001-AC4F-418D-AE19-62706E023703}">
                      <ahyp:hlinkClr xmlns:ahyp="http://schemas.microsoft.com/office/drawing/2018/hyperlinkcolor" val="tx"/>
                    </a:ext>
                  </a:extLst>
                </a:hlinkClick>
              </a:rPr>
              <a:t>Bovee</a:t>
            </a:r>
            <a:r>
              <a:rPr lang="en-GB" dirty="0">
                <a:hlinkClick r:id="rId2">
                  <a:extLst>
                    <a:ext uri="{A12FA001-AC4F-418D-AE19-62706E023703}">
                      <ahyp:hlinkClr xmlns:ahyp="http://schemas.microsoft.com/office/drawing/2018/hyperlinkcolor" val="tx"/>
                    </a:ext>
                  </a:extLst>
                </a:hlinkClick>
              </a:rPr>
              <a:t>, Courtland and John Thill. Business Communication Today. 13th ed. Boston: Pearson, 2016, pgs. 65-66</a:t>
            </a:r>
          </a:p>
          <a:p>
            <a:pPr marL="0" indent="0">
              <a:buNone/>
            </a:pPr>
            <a:r>
              <a:rPr lang="en-GB" dirty="0">
                <a:hlinkClick r:id="rId2">
                  <a:extLst>
                    <a:ext uri="{A12FA001-AC4F-418D-AE19-62706E023703}">
                      <ahyp:hlinkClr xmlns:ahyp="http://schemas.microsoft.com/office/drawing/2018/hyperlinkcolor" val="tx"/>
                    </a:ext>
                  </a:extLst>
                </a:hlinkClick>
              </a:rPr>
              <a:t>EPCM Holdings (global engineering project): https://epcmholdings.com/ethics-and-engineering/</a:t>
            </a:r>
            <a:r>
              <a:rPr lang="en-GB" dirty="0"/>
              <a:t> </a:t>
            </a:r>
          </a:p>
          <a:p>
            <a:pPr marL="0" indent="0">
              <a:buNone/>
            </a:pPr>
            <a:r>
              <a:rPr lang="en-GB" dirty="0">
                <a:hlinkClick r:id="rId3">
                  <a:extLst>
                    <a:ext uri="{A12FA001-AC4F-418D-AE19-62706E023703}">
                      <ahyp:hlinkClr xmlns:ahyp="http://schemas.microsoft.com/office/drawing/2018/hyperlinkcolor" val="tx"/>
                    </a:ext>
                  </a:extLst>
                </a:hlinkClick>
              </a:rPr>
              <a:t>Guillrmin, M., Gillam, L. 2014. Ethics, Reflexivity, and ‘Ethically Important Moments’ in Research. DOI: </a:t>
            </a:r>
            <a:r>
              <a:rPr lang="en-GB" b="0" i="0" dirty="0">
                <a:effectLst/>
                <a:hlinkClick r:id="rId4">
                  <a:extLst>
                    <a:ext uri="{A12FA001-AC4F-418D-AE19-62706E023703}">
                      <ahyp:hlinkClr xmlns:ahyp="http://schemas.microsoft.com/office/drawing/2018/hyperlinkcolor" val="tx"/>
                    </a:ext>
                  </a:extLst>
                </a:hlinkClick>
              </a:rPr>
              <a:t>10.1177/1077800403262360</a:t>
            </a:r>
            <a:r>
              <a:rPr lang="en-GB" b="0" i="0" dirty="0">
                <a:effectLst/>
              </a:rPr>
              <a:t> </a:t>
            </a:r>
          </a:p>
          <a:p>
            <a:pPr marL="0" indent="0">
              <a:buNone/>
            </a:pPr>
            <a:r>
              <a:rPr lang="en-GB" dirty="0">
                <a:hlinkClick r:id="rId3">
                  <a:extLst>
                    <a:ext uri="{A12FA001-AC4F-418D-AE19-62706E023703}">
                      <ahyp:hlinkClr xmlns:ahyp="http://schemas.microsoft.com/office/drawing/2018/hyperlinkcolor" val="tx"/>
                    </a:ext>
                  </a:extLst>
                </a:hlinkClick>
              </a:rPr>
              <a:t>Lawlor, R. 2016. Engineering in Society: https://www.raeng.org.uk/publications/reports/engineering-in-society </a:t>
            </a:r>
          </a:p>
          <a:p>
            <a:pPr marL="0" indent="0">
              <a:buNone/>
            </a:pPr>
            <a:r>
              <a:rPr lang="en-GB" dirty="0">
                <a:hlinkClick r:id="rId3">
                  <a:extLst>
                    <a:ext uri="{A12FA001-AC4F-418D-AE19-62706E023703}">
                      <ahyp:hlinkClr xmlns:ahyp="http://schemas.microsoft.com/office/drawing/2018/hyperlinkcolor" val="tx"/>
                    </a:ext>
                  </a:extLst>
                </a:hlinkClick>
              </a:rPr>
              <a:t>Mansfield, M. 2019 Why Ethics Are So Important For Engineers. </a:t>
            </a:r>
            <a:r>
              <a:rPr lang="en-GB" i="1" dirty="0">
                <a:hlinkClick r:id="rId3">
                  <a:extLst>
                    <a:ext uri="{A12FA001-AC4F-418D-AE19-62706E023703}">
                      <ahyp:hlinkClr xmlns:ahyp="http://schemas.microsoft.com/office/drawing/2018/hyperlinkcolor" val="tx"/>
                    </a:ext>
                  </a:extLst>
                </a:hlinkClick>
              </a:rPr>
              <a:t>Engineering &amp; Defence  </a:t>
            </a:r>
            <a:r>
              <a:rPr lang="en-GB" dirty="0">
                <a:hlinkClick r:id="rId3">
                  <a:extLst>
                    <a:ext uri="{A12FA001-AC4F-418D-AE19-62706E023703}">
                      <ahyp:hlinkClr xmlns:ahyp="http://schemas.microsoft.com/office/drawing/2018/hyperlinkcolor" val="tx"/>
                    </a:ext>
                  </a:extLst>
                </a:hlinkClick>
              </a:rPr>
              <a:t>https://blog.v-hr.com/blog/why-ethics-are-so-important-for-engineers</a:t>
            </a:r>
            <a:r>
              <a:rPr lang="en-GB" dirty="0"/>
              <a:t> </a:t>
            </a:r>
          </a:p>
          <a:p>
            <a:pPr marL="0" indent="0">
              <a:buNone/>
            </a:pPr>
            <a:r>
              <a:rPr lang="en-GB" dirty="0">
                <a:hlinkClick r:id="rId5">
                  <a:extLst>
                    <a:ext uri="{A12FA001-AC4F-418D-AE19-62706E023703}">
                      <ahyp:hlinkClr xmlns:ahyp="http://schemas.microsoft.com/office/drawing/2018/hyperlinkcolor" val="tx"/>
                    </a:ext>
                  </a:extLst>
                </a:hlinkClick>
              </a:rPr>
              <a:t>Royal Academy of Engineering: https://www.raeng.org.uk/policy/supporting-the-profession/engineering-ethics-and-philosophy/ethics</a:t>
            </a:r>
            <a:r>
              <a:rPr lang="en-GB" dirty="0"/>
              <a:t> </a:t>
            </a:r>
            <a:endParaRPr lang="en-GB" dirty="0">
              <a:hlinkClick r:id="rId3">
                <a:extLst>
                  <a:ext uri="{A12FA001-AC4F-418D-AE19-62706E023703}">
                    <ahyp:hlinkClr xmlns:ahyp="http://schemas.microsoft.com/office/drawing/2018/hyperlinkcolor" val="tx"/>
                  </a:ext>
                </a:extLst>
              </a:hlinkClick>
            </a:endParaRPr>
          </a:p>
          <a:p>
            <a:pPr marL="0" indent="0">
              <a:buNone/>
            </a:pPr>
            <a:r>
              <a:rPr lang="en-GB" dirty="0">
                <a:hlinkClick r:id="rId3">
                  <a:extLst>
                    <a:ext uri="{A12FA001-AC4F-418D-AE19-62706E023703}">
                      <ahyp:hlinkClr xmlns:ahyp="http://schemas.microsoft.com/office/drawing/2018/hyperlinkcolor" val="tx"/>
                    </a:ext>
                  </a:extLst>
                </a:hlinkClick>
              </a:rPr>
              <a:t>Stahl, B. et al. 2014. Critical Theory as an Approach to the Ethics of Information Security. </a:t>
            </a:r>
            <a:r>
              <a:rPr lang="en-GB" i="1" dirty="0">
                <a:hlinkClick r:id="rId3">
                  <a:extLst>
                    <a:ext uri="{A12FA001-AC4F-418D-AE19-62706E023703}">
                      <ahyp:hlinkClr xmlns:ahyp="http://schemas.microsoft.com/office/drawing/2018/hyperlinkcolor" val="tx"/>
                    </a:ext>
                  </a:extLst>
                </a:hlinkClick>
              </a:rPr>
              <a:t>Science and Engineering Ethics </a:t>
            </a:r>
            <a:r>
              <a:rPr lang="en-GB" dirty="0">
                <a:hlinkClick r:id="rId3">
                  <a:extLst>
                    <a:ext uri="{A12FA001-AC4F-418D-AE19-62706E023703}">
                      <ahyp:hlinkClr xmlns:ahyp="http://schemas.microsoft.com/office/drawing/2018/hyperlinkcolor" val="tx"/>
                    </a:ext>
                  </a:extLst>
                </a:hlinkClick>
              </a:rPr>
              <a:t>D.O.I: 10.1007/s11948-013-9496-6</a:t>
            </a:r>
          </a:p>
        </p:txBody>
      </p:sp>
    </p:spTree>
    <p:extLst>
      <p:ext uri="{BB962C8B-B14F-4D97-AF65-F5344CB8AC3E}">
        <p14:creationId xmlns:p14="http://schemas.microsoft.com/office/powerpoint/2010/main" val="6189824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2882</TotalTime>
  <Words>2445</Words>
  <Application>Microsoft Office PowerPoint</Application>
  <PresentationFormat>Widescreen</PresentationFormat>
  <Paragraphs>208</Paragraphs>
  <Slides>29</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Calibri Light</vt:lpstr>
      <vt:lpstr>proxima-nova</vt:lpstr>
      <vt:lpstr>Roboto</vt:lpstr>
      <vt:lpstr>Office Theme</vt:lpstr>
      <vt:lpstr>Research Methods</vt:lpstr>
      <vt:lpstr>Qualitative block </vt:lpstr>
      <vt:lpstr>Context and design research </vt:lpstr>
      <vt:lpstr>Social context: </vt:lpstr>
      <vt:lpstr>Research context: </vt:lpstr>
      <vt:lpstr>Existing knowledge</vt:lpstr>
      <vt:lpstr>Assumptions </vt:lpstr>
      <vt:lpstr>Values </vt:lpstr>
      <vt:lpstr>Why research?</vt:lpstr>
      <vt:lpstr>Wider political context: </vt:lpstr>
      <vt:lpstr>Cultural context</vt:lpstr>
      <vt:lpstr>Culture continued </vt:lpstr>
      <vt:lpstr>Considerations for applying an understanding of culture: </vt:lpstr>
      <vt:lpstr>Considerations for applying an understanding of culture: </vt:lpstr>
      <vt:lpstr>Ethics </vt:lpstr>
      <vt:lpstr>Ethics </vt:lpstr>
      <vt:lpstr>Why are ethical considerations so important? </vt:lpstr>
      <vt:lpstr>UWTSD Research Ethics &amp; Integrity Code of Practice </vt:lpstr>
      <vt:lpstr>Procedures for TPG courses </vt:lpstr>
      <vt:lpstr>Data management </vt:lpstr>
      <vt:lpstr>UWTSD Research Ethics &amp; Integrity Code of Practice </vt:lpstr>
      <vt:lpstr>Accepted principles </vt:lpstr>
      <vt:lpstr>Group discussion </vt:lpstr>
      <vt:lpstr>Engineering ethics (Stahl, et al., 2014)</vt:lpstr>
      <vt:lpstr>Characterised stance on ethics </vt:lpstr>
      <vt:lpstr>Ethically important moments (Guillemin and Gillam 2004)</vt:lpstr>
      <vt:lpstr>Stanford Prison Experiment (1971)</vt:lpstr>
      <vt:lpstr>Milgram Study (1974)</vt:lpstr>
      <vt:lpstr>References and 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on ethics’</dc:title>
  <dc:creator>Kim Dearing</dc:creator>
  <cp:lastModifiedBy>Kim Dearing</cp:lastModifiedBy>
  <cp:revision>2</cp:revision>
  <dcterms:created xsi:type="dcterms:W3CDTF">2021-11-27T16:04:53Z</dcterms:created>
  <dcterms:modified xsi:type="dcterms:W3CDTF">2022-05-03T11:43:47Z</dcterms:modified>
</cp:coreProperties>
</file>