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8" r:id="rId5"/>
    <p:sldId id="260" r:id="rId6"/>
    <p:sldId id="261" r:id="rId7"/>
    <p:sldId id="262" r:id="rId8"/>
    <p:sldId id="263" r:id="rId9"/>
    <p:sldId id="264" r:id="rId10"/>
    <p:sldId id="265" r:id="rId11"/>
    <p:sldId id="271" r:id="rId12"/>
    <p:sldId id="273" r:id="rId13"/>
    <p:sldId id="272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F62140-AE7B-40E0-BD33-47865A3B6BDA}" v="99" dt="2026-07-12T08:38:06.0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137" autoAdjust="0"/>
    <p:restoredTop sz="94660"/>
  </p:normalViewPr>
  <p:slideViewPr>
    <p:cSldViewPr snapToGrid="0">
      <p:cViewPr varScale="1">
        <p:scale>
          <a:sx n="63" d="100"/>
          <a:sy n="63" d="100"/>
        </p:scale>
        <p:origin x="72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elyn Dipadua Flores (2515007)" userId="42ab485f-f7da-4743-a038-cb6ceb1d57ba" providerId="ADAL" clId="{618EE2F5-4C22-4C7C-B959-43111A65D7F3}"/>
    <pc:docChg chg="undo custSel mod addSld delSld modSld">
      <pc:chgData name="Emelyn Dipadua Flores (2515007)" userId="42ab485f-f7da-4743-a038-cb6ceb1d57ba" providerId="ADAL" clId="{618EE2F5-4C22-4C7C-B959-43111A65D7F3}" dt="2026-07-12T08:48:04.761" v="2805" actId="114"/>
      <pc:docMkLst>
        <pc:docMk/>
      </pc:docMkLst>
      <pc:sldChg chg="addSp delSp modSp mod modClrScheme delDesignElem chgLayout">
        <pc:chgData name="Emelyn Dipadua Flores (2515007)" userId="42ab485f-f7da-4743-a038-cb6ceb1d57ba" providerId="ADAL" clId="{618EE2F5-4C22-4C7C-B959-43111A65D7F3}" dt="2026-07-12T07:53:35.723" v="2447" actId="1076"/>
        <pc:sldMkLst>
          <pc:docMk/>
          <pc:sldMk cId="109857222" sldId="256"/>
        </pc:sldMkLst>
        <pc:spChg chg="mod ord">
          <ac:chgData name="Emelyn Dipadua Flores (2515007)" userId="42ab485f-f7da-4743-a038-cb6ceb1d57ba" providerId="ADAL" clId="{618EE2F5-4C22-4C7C-B959-43111A65D7F3}" dt="2026-07-12T07:53:35.723" v="2447" actId="107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Emelyn Dipadua Flores (2515007)" userId="42ab485f-f7da-4743-a038-cb6ceb1d57ba" providerId="ADAL" clId="{618EE2F5-4C22-4C7C-B959-43111A65D7F3}" dt="2026-07-12T07:52:16.917" v="2444" actId="113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Emelyn Dipadua Flores (2515007)" userId="42ab485f-f7da-4743-a038-cb6ceb1d57ba" providerId="ADAL" clId="{618EE2F5-4C22-4C7C-B959-43111A65D7F3}" dt="2026-07-11T12:44:50.497" v="338" actId="22"/>
          <ac:spMkLst>
            <pc:docMk/>
            <pc:sldMk cId="109857222" sldId="256"/>
            <ac:spMk id="5" creationId="{75AE0E20-4980-D64D-D6D9-A0EB5BFA52A1}"/>
          </ac:spMkLst>
        </pc:spChg>
        <pc:spChg chg="add mod">
          <ac:chgData name="Emelyn Dipadua Flores (2515007)" userId="42ab485f-f7da-4743-a038-cb6ceb1d57ba" providerId="ADAL" clId="{618EE2F5-4C22-4C7C-B959-43111A65D7F3}" dt="2026-07-12T02:32:59.748" v="1707" actId="26606"/>
          <ac:spMkLst>
            <pc:docMk/>
            <pc:sldMk cId="109857222" sldId="256"/>
            <ac:spMk id="6" creationId="{F280E207-A5D0-8972-94FF-1C57A2B37DD2}"/>
          </ac:spMkLst>
        </pc:spChg>
        <pc:spChg chg="add del">
          <ac:chgData name="Emelyn Dipadua Flores (2515007)" userId="42ab485f-f7da-4743-a038-cb6ceb1d57ba" providerId="ADAL" clId="{618EE2F5-4C22-4C7C-B959-43111A65D7F3}" dt="2026-07-12T02:22:47.320" v="1623" actId="26606"/>
          <ac:spMkLst>
            <pc:docMk/>
            <pc:sldMk cId="109857222" sldId="256"/>
            <ac:spMk id="9" creationId="{3346177D-ADC4-4968-B747-5CFCD390B5B9}"/>
          </ac:spMkLst>
        </pc:spChg>
        <pc:spChg chg="del">
          <ac:chgData name="Emelyn Dipadua Flores (2515007)" userId="42ab485f-f7da-4743-a038-cb6ceb1d57ba" providerId="ADAL" clId="{618EE2F5-4C22-4C7C-B959-43111A65D7F3}" dt="2026-07-11T12:53:05.667" v="343" actId="700"/>
          <ac:spMkLst>
            <pc:docMk/>
            <pc:sldMk cId="109857222" sldId="256"/>
            <ac:spMk id="10" creationId="{A3363022-C969-41E9-8EB2-E4C94908C1FA}"/>
          </ac:spMkLst>
        </pc:spChg>
        <pc:spChg chg="add del">
          <ac:chgData name="Emelyn Dipadua Flores (2515007)" userId="42ab485f-f7da-4743-a038-cb6ceb1d57ba" providerId="ADAL" clId="{618EE2F5-4C22-4C7C-B959-43111A65D7F3}" dt="2026-07-12T02:22:47.320" v="1623" actId="26606"/>
          <ac:spMkLst>
            <pc:docMk/>
            <pc:sldMk cId="109857222" sldId="256"/>
            <ac:spMk id="11" creationId="{0844A943-BF79-4FEA-ABB1-3BD54D236606}"/>
          </ac:spMkLst>
        </pc:spChg>
        <pc:spChg chg="del">
          <ac:chgData name="Emelyn Dipadua Flores (2515007)" userId="42ab485f-f7da-4743-a038-cb6ceb1d57ba" providerId="ADAL" clId="{618EE2F5-4C22-4C7C-B959-43111A65D7F3}" dt="2026-07-11T12:53:05.667" v="343" actId="700"/>
          <ac:spMkLst>
            <pc:docMk/>
            <pc:sldMk cId="109857222" sldId="256"/>
            <ac:spMk id="12" creationId="{8D1AD6B3-BE88-4CEB-BA17-790657CC4729}"/>
          </ac:spMkLst>
        </pc:spChg>
        <pc:spChg chg="add del mod">
          <ac:chgData name="Emelyn Dipadua Flores (2515007)" userId="42ab485f-f7da-4743-a038-cb6ceb1d57ba" providerId="ADAL" clId="{618EE2F5-4C22-4C7C-B959-43111A65D7F3}" dt="2026-07-12T02:33:28.040" v="1708" actId="478"/>
          <ac:spMkLst>
            <pc:docMk/>
            <pc:sldMk cId="109857222" sldId="256"/>
            <ac:spMk id="12" creationId="{CF7C5D0F-397E-3A1B-EE25-8AA110EA2D5C}"/>
          </ac:spMkLst>
        </pc:spChg>
        <pc:spChg chg="add del">
          <ac:chgData name="Emelyn Dipadua Flores (2515007)" userId="42ab485f-f7da-4743-a038-cb6ceb1d57ba" providerId="ADAL" clId="{618EE2F5-4C22-4C7C-B959-43111A65D7F3}" dt="2026-07-12T02:22:47.320" v="1623" actId="26606"/>
          <ac:spMkLst>
            <pc:docMk/>
            <pc:sldMk cId="109857222" sldId="256"/>
            <ac:spMk id="16" creationId="{6437CC72-F4A8-4DC3-AFAB-D22C482C8100}"/>
          </ac:spMkLst>
        </pc:spChg>
        <pc:spChg chg="add del">
          <ac:chgData name="Emelyn Dipadua Flores (2515007)" userId="42ab485f-f7da-4743-a038-cb6ceb1d57ba" providerId="ADAL" clId="{618EE2F5-4C22-4C7C-B959-43111A65D7F3}" dt="2026-07-12T02:22:47.306" v="1622" actId="26606"/>
          <ac:spMkLst>
            <pc:docMk/>
            <pc:sldMk cId="109857222" sldId="256"/>
            <ac:spMk id="21" creationId="{2EB492CD-616E-47F8-933B-5E2D952A0593}"/>
          </ac:spMkLst>
        </pc:spChg>
        <pc:spChg chg="add del">
          <ac:chgData name="Emelyn Dipadua Flores (2515007)" userId="42ab485f-f7da-4743-a038-cb6ceb1d57ba" providerId="ADAL" clId="{618EE2F5-4C22-4C7C-B959-43111A65D7F3}" dt="2026-07-12T02:22:47.306" v="1622" actId="26606"/>
          <ac:spMkLst>
            <pc:docMk/>
            <pc:sldMk cId="109857222" sldId="256"/>
            <ac:spMk id="23" creationId="{59383CF9-23B5-4335-9B21-1791C4CF1C75}"/>
          </ac:spMkLst>
        </pc:spChg>
        <pc:spChg chg="add del">
          <ac:chgData name="Emelyn Dipadua Flores (2515007)" userId="42ab485f-f7da-4743-a038-cb6ceb1d57ba" providerId="ADAL" clId="{618EE2F5-4C22-4C7C-B959-43111A65D7F3}" dt="2026-07-12T02:22:47.306" v="1622" actId="26606"/>
          <ac:spMkLst>
            <pc:docMk/>
            <pc:sldMk cId="109857222" sldId="256"/>
            <ac:spMk id="25" creationId="{0007FE00-9498-4706-B255-6437B0252C02}"/>
          </ac:spMkLst>
        </pc:spChg>
        <pc:spChg chg="add del">
          <ac:chgData name="Emelyn Dipadua Flores (2515007)" userId="42ab485f-f7da-4743-a038-cb6ceb1d57ba" providerId="ADAL" clId="{618EE2F5-4C22-4C7C-B959-43111A65D7F3}" dt="2026-07-12T02:32:59.748" v="1707" actId="26606"/>
          <ac:spMkLst>
            <pc:docMk/>
            <pc:sldMk cId="109857222" sldId="256"/>
            <ac:spMk id="27" creationId="{3346177D-ADC4-4968-B747-5CFCD390B5B9}"/>
          </ac:spMkLst>
        </pc:spChg>
        <pc:spChg chg="add del">
          <ac:chgData name="Emelyn Dipadua Flores (2515007)" userId="42ab485f-f7da-4743-a038-cb6ceb1d57ba" providerId="ADAL" clId="{618EE2F5-4C22-4C7C-B959-43111A65D7F3}" dt="2026-07-12T02:32:59.748" v="1707" actId="26606"/>
          <ac:spMkLst>
            <pc:docMk/>
            <pc:sldMk cId="109857222" sldId="256"/>
            <ac:spMk id="28" creationId="{0844A943-BF79-4FEA-ABB1-3BD54D236606}"/>
          </ac:spMkLst>
        </pc:spChg>
        <pc:spChg chg="add del">
          <ac:chgData name="Emelyn Dipadua Flores (2515007)" userId="42ab485f-f7da-4743-a038-cb6ceb1d57ba" providerId="ADAL" clId="{618EE2F5-4C22-4C7C-B959-43111A65D7F3}" dt="2026-07-12T02:32:59.748" v="1707" actId="26606"/>
          <ac:spMkLst>
            <pc:docMk/>
            <pc:sldMk cId="109857222" sldId="256"/>
            <ac:spMk id="29" creationId="{6437CC72-F4A8-4DC3-AFAB-D22C482C8100}"/>
          </ac:spMkLst>
        </pc:spChg>
        <pc:spChg chg="add del">
          <ac:chgData name="Emelyn Dipadua Flores (2515007)" userId="42ab485f-f7da-4743-a038-cb6ceb1d57ba" providerId="ADAL" clId="{618EE2F5-4C22-4C7C-B959-43111A65D7F3}" dt="2026-07-12T02:38:35.393" v="1715" actId="26606"/>
          <ac:spMkLst>
            <pc:docMk/>
            <pc:sldMk cId="109857222" sldId="256"/>
            <ac:spMk id="41" creationId="{B6FACB3C-9069-4791-BC5C-0DB7CD19B853}"/>
          </ac:spMkLst>
        </pc:spChg>
        <pc:spChg chg="add del">
          <ac:chgData name="Emelyn Dipadua Flores (2515007)" userId="42ab485f-f7da-4743-a038-cb6ceb1d57ba" providerId="ADAL" clId="{618EE2F5-4C22-4C7C-B959-43111A65D7F3}" dt="2026-07-12T02:38:35.393" v="1715" actId="26606"/>
          <ac:spMkLst>
            <pc:docMk/>
            <pc:sldMk cId="109857222" sldId="256"/>
            <ac:spMk id="43" creationId="{71F2038E-D777-4B76-81DD-DD13EE91B9DD}"/>
          </ac:spMkLst>
        </pc:spChg>
        <pc:spChg chg="add del">
          <ac:chgData name="Emelyn Dipadua Flores (2515007)" userId="42ab485f-f7da-4743-a038-cb6ceb1d57ba" providerId="ADAL" clId="{618EE2F5-4C22-4C7C-B959-43111A65D7F3}" dt="2026-07-12T02:39:39.555" v="1719" actId="26606"/>
          <ac:spMkLst>
            <pc:docMk/>
            <pc:sldMk cId="109857222" sldId="256"/>
            <ac:spMk id="53" creationId="{A9E881A4-A468-403A-9941-F8FFD5C68144}"/>
          </ac:spMkLst>
        </pc:spChg>
        <pc:spChg chg="add del">
          <ac:chgData name="Emelyn Dipadua Flores (2515007)" userId="42ab485f-f7da-4743-a038-cb6ceb1d57ba" providerId="ADAL" clId="{618EE2F5-4C22-4C7C-B959-43111A65D7F3}" dt="2026-07-12T02:39:39.555" v="1719" actId="26606"/>
          <ac:spMkLst>
            <pc:docMk/>
            <pc:sldMk cId="109857222" sldId="256"/>
            <ac:spMk id="54" creationId="{6F168544-607B-491A-8601-3087D0FCE1DD}"/>
          </ac:spMkLst>
        </pc:spChg>
        <pc:spChg chg="add">
          <ac:chgData name="Emelyn Dipadua Flores (2515007)" userId="42ab485f-f7da-4743-a038-cb6ceb1d57ba" providerId="ADAL" clId="{618EE2F5-4C22-4C7C-B959-43111A65D7F3}" dt="2026-07-12T02:39:39.571" v="1720" actId="26606"/>
          <ac:spMkLst>
            <pc:docMk/>
            <pc:sldMk cId="109857222" sldId="256"/>
            <ac:spMk id="56" creationId="{A440A548-C0D4-4418-940E-EDC2F1D9A599}"/>
          </ac:spMkLst>
        </pc:spChg>
        <pc:spChg chg="add">
          <ac:chgData name="Emelyn Dipadua Flores (2515007)" userId="42ab485f-f7da-4743-a038-cb6ceb1d57ba" providerId="ADAL" clId="{618EE2F5-4C22-4C7C-B959-43111A65D7F3}" dt="2026-07-12T02:39:39.571" v="1720" actId="26606"/>
          <ac:spMkLst>
            <pc:docMk/>
            <pc:sldMk cId="109857222" sldId="256"/>
            <ac:spMk id="57" creationId="{E708B267-8CD2-4684-A57B-9F1070769203}"/>
          </ac:spMkLst>
        </pc:spChg>
        <pc:grpChg chg="del">
          <ac:chgData name="Emelyn Dipadua Flores (2515007)" userId="42ab485f-f7da-4743-a038-cb6ceb1d57ba" providerId="ADAL" clId="{618EE2F5-4C22-4C7C-B959-43111A65D7F3}" dt="2026-07-11T12:53:05.667" v="343" actId="700"/>
          <ac:grpSpMkLst>
            <pc:docMk/>
            <pc:sldMk cId="109857222" sldId="256"/>
            <ac:grpSpMk id="14" creationId="{89D1390B-7E13-4B4F-9CB2-391063412E54}"/>
          </ac:grpSpMkLst>
        </pc:grpChg>
        <pc:grpChg chg="add del">
          <ac:chgData name="Emelyn Dipadua Flores (2515007)" userId="42ab485f-f7da-4743-a038-cb6ceb1d57ba" providerId="ADAL" clId="{618EE2F5-4C22-4C7C-B959-43111A65D7F3}" dt="2026-07-12T02:39:39.571" v="1720" actId="26606"/>
          <ac:grpSpMkLst>
            <pc:docMk/>
            <pc:sldMk cId="109857222" sldId="256"/>
            <ac:grpSpMk id="34" creationId="{5AE92083-24AA-7071-CFD2-79FF2AE8CF8C}"/>
          </ac:grpSpMkLst>
        </pc:grpChg>
        <pc:grpChg chg="add del">
          <ac:chgData name="Emelyn Dipadua Flores (2515007)" userId="42ab485f-f7da-4743-a038-cb6ceb1d57ba" providerId="ADAL" clId="{618EE2F5-4C22-4C7C-B959-43111A65D7F3}" dt="2026-07-12T02:38:35.393" v="1715" actId="26606"/>
          <ac:grpSpMkLst>
            <pc:docMk/>
            <pc:sldMk cId="109857222" sldId="256"/>
            <ac:grpSpMk id="45" creationId="{DD354807-230F-4402-B1B9-F733A8F1F190}"/>
          </ac:grpSpMkLst>
        </pc:grpChg>
        <pc:grpChg chg="add">
          <ac:chgData name="Emelyn Dipadua Flores (2515007)" userId="42ab485f-f7da-4743-a038-cb6ceb1d57ba" providerId="ADAL" clId="{618EE2F5-4C22-4C7C-B959-43111A65D7F3}" dt="2026-07-12T02:39:39.571" v="1720" actId="26606"/>
          <ac:grpSpMkLst>
            <pc:docMk/>
            <pc:sldMk cId="109857222" sldId="256"/>
            <ac:grpSpMk id="58" creationId="{41E5AB36-9328-47E9-95AD-E38AC1C0E18D}"/>
          </ac:grpSpMkLst>
        </pc:grpChg>
        <pc:picChg chg="add del mod">
          <ac:chgData name="Emelyn Dipadua Flores (2515007)" userId="42ab485f-f7da-4743-a038-cb6ceb1d57ba" providerId="ADAL" clId="{618EE2F5-4C22-4C7C-B959-43111A65D7F3}" dt="2026-07-12T02:10:46.827" v="1537" actId="478"/>
          <ac:picMkLst>
            <pc:docMk/>
            <pc:sldMk cId="109857222" sldId="256"/>
            <ac:picMk id="5" creationId="{587E08D4-C985-427C-5805-DDE51283B758}"/>
          </ac:picMkLst>
        </pc:picChg>
        <pc:picChg chg="mod ord">
          <ac:chgData name="Emelyn Dipadua Flores (2515007)" userId="42ab485f-f7da-4743-a038-cb6ceb1d57ba" providerId="ADAL" clId="{618EE2F5-4C22-4C7C-B959-43111A65D7F3}" dt="2026-07-12T02:39:39.571" v="1720" actId="26606"/>
          <ac:picMkLst>
            <pc:docMk/>
            <pc:sldMk cId="109857222" sldId="256"/>
            <ac:picMk id="7" creationId="{0ED845D7-66BD-885F-FB12-7A15A93FD6F9}"/>
          </ac:picMkLst>
        </pc:picChg>
        <pc:picChg chg="add del mod ord">
          <ac:chgData name="Emelyn Dipadua Flores (2515007)" userId="42ab485f-f7da-4743-a038-cb6ceb1d57ba" providerId="ADAL" clId="{618EE2F5-4C22-4C7C-B959-43111A65D7F3}" dt="2026-07-12T02:33:28.040" v="1708" actId="478"/>
          <ac:picMkLst>
            <pc:docMk/>
            <pc:sldMk cId="109857222" sldId="256"/>
            <ac:picMk id="10" creationId="{64EAF610-3B8B-EF69-4BB8-EE62B96EFC74}"/>
          </ac:picMkLst>
        </pc:picChg>
        <pc:picChg chg="add del mod">
          <ac:chgData name="Emelyn Dipadua Flores (2515007)" userId="42ab485f-f7da-4743-a038-cb6ceb1d57ba" providerId="ADAL" clId="{618EE2F5-4C22-4C7C-B959-43111A65D7F3}" dt="2026-07-12T02:36:55.732" v="1711" actId="478"/>
          <ac:picMkLst>
            <pc:docMk/>
            <pc:sldMk cId="109857222" sldId="256"/>
            <ac:picMk id="14" creationId="{B0C70AAE-E7C9-5ACF-6C30-5E1860DB6386}"/>
          </ac:picMkLst>
        </pc:picChg>
        <pc:cxnChg chg="add del">
          <ac:chgData name="Emelyn Dipadua Flores (2515007)" userId="42ab485f-f7da-4743-a038-cb6ceb1d57ba" providerId="ADAL" clId="{618EE2F5-4C22-4C7C-B959-43111A65D7F3}" dt="2026-07-12T02:38:47.413" v="1717" actId="26606"/>
          <ac:cxnSpMkLst>
            <pc:docMk/>
            <pc:sldMk cId="109857222" sldId="256"/>
            <ac:cxnSpMk id="51" creationId="{FC23E3B9-5ABF-58B3-E2B0-E9A5DAA90037}"/>
          </ac:cxnSpMkLst>
        </pc:cxnChg>
      </pc:sldChg>
      <pc:sldChg chg="modSp mod">
        <pc:chgData name="Emelyn Dipadua Flores (2515007)" userId="42ab485f-f7da-4743-a038-cb6ceb1d57ba" providerId="ADAL" clId="{618EE2F5-4C22-4C7C-B959-43111A65D7F3}" dt="2026-07-12T03:19:01.819" v="1987" actId="255"/>
        <pc:sldMkLst>
          <pc:docMk/>
          <pc:sldMk cId="1843986128" sldId="257"/>
        </pc:sldMkLst>
        <pc:spChg chg="mod">
          <ac:chgData name="Emelyn Dipadua Flores (2515007)" userId="42ab485f-f7da-4743-a038-cb6ceb1d57ba" providerId="ADAL" clId="{618EE2F5-4C22-4C7C-B959-43111A65D7F3}" dt="2026-07-12T03:19:01.819" v="1987" actId="255"/>
          <ac:spMkLst>
            <pc:docMk/>
            <pc:sldMk cId="1843986128" sldId="257"/>
            <ac:spMk id="2" creationId="{4932DD6F-1678-AF51-60B6-0880A54E49AF}"/>
          </ac:spMkLst>
        </pc:spChg>
        <pc:graphicFrameChg chg="modGraphic">
          <ac:chgData name="Emelyn Dipadua Flores (2515007)" userId="42ab485f-f7da-4743-a038-cb6ceb1d57ba" providerId="ADAL" clId="{618EE2F5-4C22-4C7C-B959-43111A65D7F3}" dt="2026-07-12T02:42:30.989" v="1766" actId="26606"/>
          <ac:graphicFrameMkLst>
            <pc:docMk/>
            <pc:sldMk cId="1843986128" sldId="257"/>
            <ac:graphicFrameMk id="10" creationId="{EE9DC036-5936-D007-8B1A-9C3E3E51B80B}"/>
          </ac:graphicFrameMkLst>
        </pc:graphicFrameChg>
      </pc:sldChg>
      <pc:sldChg chg="modSp mod">
        <pc:chgData name="Emelyn Dipadua Flores (2515007)" userId="42ab485f-f7da-4743-a038-cb6ceb1d57ba" providerId="ADAL" clId="{618EE2F5-4C22-4C7C-B959-43111A65D7F3}" dt="2026-07-12T04:33:46.487" v="2380" actId="20577"/>
        <pc:sldMkLst>
          <pc:docMk/>
          <pc:sldMk cId="2309730059" sldId="258"/>
        </pc:sldMkLst>
        <pc:spChg chg="mod">
          <ac:chgData name="Emelyn Dipadua Flores (2515007)" userId="42ab485f-f7da-4743-a038-cb6ceb1d57ba" providerId="ADAL" clId="{618EE2F5-4C22-4C7C-B959-43111A65D7F3}" dt="2026-07-12T03:20:01.280" v="1989" actId="2711"/>
          <ac:spMkLst>
            <pc:docMk/>
            <pc:sldMk cId="2309730059" sldId="258"/>
            <ac:spMk id="2" creationId="{DDF8F288-A532-9870-3995-B6B92796C94C}"/>
          </ac:spMkLst>
        </pc:spChg>
        <pc:spChg chg="mod">
          <ac:chgData name="Emelyn Dipadua Flores (2515007)" userId="42ab485f-f7da-4743-a038-cb6ceb1d57ba" providerId="ADAL" clId="{618EE2F5-4C22-4C7C-B959-43111A65D7F3}" dt="2026-07-12T04:33:46.487" v="2380" actId="20577"/>
          <ac:spMkLst>
            <pc:docMk/>
            <pc:sldMk cId="2309730059" sldId="258"/>
            <ac:spMk id="9" creationId="{47E61415-C706-620D-1EEF-DCB3E40A9F9C}"/>
          </ac:spMkLst>
        </pc:spChg>
      </pc:sldChg>
      <pc:sldChg chg="addSp delSp modSp mod">
        <pc:chgData name="Emelyn Dipadua Flores (2515007)" userId="42ab485f-f7da-4743-a038-cb6ceb1d57ba" providerId="ADAL" clId="{618EE2F5-4C22-4C7C-B959-43111A65D7F3}" dt="2026-07-12T08:19:23.558" v="2656" actId="20577"/>
        <pc:sldMkLst>
          <pc:docMk/>
          <pc:sldMk cId="3160729795" sldId="260"/>
        </pc:sldMkLst>
        <pc:spChg chg="add del mod">
          <ac:chgData name="Emelyn Dipadua Flores (2515007)" userId="42ab485f-f7da-4743-a038-cb6ceb1d57ba" providerId="ADAL" clId="{618EE2F5-4C22-4C7C-B959-43111A65D7F3}" dt="2026-07-12T08:02:40.839" v="2479"/>
          <ac:spMkLst>
            <pc:docMk/>
            <pc:sldMk cId="3160729795" sldId="260"/>
            <ac:spMk id="3" creationId="{A4CF4E0E-FE0B-1A6C-921B-E8ECFB59B8B8}"/>
          </ac:spMkLst>
        </pc:spChg>
        <pc:spChg chg="add del mod">
          <ac:chgData name="Emelyn Dipadua Flores (2515007)" userId="42ab485f-f7da-4743-a038-cb6ceb1d57ba" providerId="ADAL" clId="{618EE2F5-4C22-4C7C-B959-43111A65D7F3}" dt="2026-07-12T08:02:55.795" v="2484"/>
          <ac:spMkLst>
            <pc:docMk/>
            <pc:sldMk cId="3160729795" sldId="260"/>
            <ac:spMk id="4" creationId="{F90C1CAE-8A66-38CD-F3FE-6586470AF846}"/>
          </ac:spMkLst>
        </pc:spChg>
        <pc:spChg chg="add mod">
          <ac:chgData name="Emelyn Dipadua Flores (2515007)" userId="42ab485f-f7da-4743-a038-cb6ceb1d57ba" providerId="ADAL" clId="{618EE2F5-4C22-4C7C-B959-43111A65D7F3}" dt="2026-07-12T08:19:23.558" v="2656" actId="20577"/>
          <ac:spMkLst>
            <pc:docMk/>
            <pc:sldMk cId="3160729795" sldId="260"/>
            <ac:spMk id="5" creationId="{568B9B8D-2813-8E56-CC72-51D1ED65B3A4}"/>
          </ac:spMkLst>
        </pc:spChg>
        <pc:spChg chg="del mod">
          <ac:chgData name="Emelyn Dipadua Flores (2515007)" userId="42ab485f-f7da-4743-a038-cb6ceb1d57ba" providerId="ADAL" clId="{618EE2F5-4C22-4C7C-B959-43111A65D7F3}" dt="2026-07-12T08:01:05.085" v="2460" actId="478"/>
          <ac:spMkLst>
            <pc:docMk/>
            <pc:sldMk cId="3160729795" sldId="260"/>
            <ac:spMk id="6" creationId="{45B48F0C-BCA1-24F1-56BB-6EEEBD067391}"/>
          </ac:spMkLst>
        </pc:spChg>
        <pc:graphicFrameChg chg="modGraphic">
          <ac:chgData name="Emelyn Dipadua Flores (2515007)" userId="42ab485f-f7da-4743-a038-cb6ceb1d57ba" providerId="ADAL" clId="{618EE2F5-4C22-4C7C-B959-43111A65D7F3}" dt="2026-07-12T03:27:37.597" v="2064" actId="20577"/>
          <ac:graphicFrameMkLst>
            <pc:docMk/>
            <pc:sldMk cId="3160729795" sldId="260"/>
            <ac:graphicFrameMk id="8" creationId="{0A6DB005-959E-CC08-4D22-F974FBD07FEB}"/>
          </ac:graphicFrameMkLst>
        </pc:graphicFrameChg>
      </pc:sldChg>
      <pc:sldChg chg="addSp delSp modSp mod setBg setClrOvrMap">
        <pc:chgData name="Emelyn Dipadua Flores (2515007)" userId="42ab485f-f7da-4743-a038-cb6ceb1d57ba" providerId="ADAL" clId="{618EE2F5-4C22-4C7C-B959-43111A65D7F3}" dt="2026-07-12T08:44:11.739" v="2718" actId="20577"/>
        <pc:sldMkLst>
          <pc:docMk/>
          <pc:sldMk cId="120526760" sldId="261"/>
        </pc:sldMkLst>
        <pc:spChg chg="mod">
          <ac:chgData name="Emelyn Dipadua Flores (2515007)" userId="42ab485f-f7da-4743-a038-cb6ceb1d57ba" providerId="ADAL" clId="{618EE2F5-4C22-4C7C-B959-43111A65D7F3}" dt="2026-07-12T02:43:41.606" v="1767" actId="26606"/>
          <ac:spMkLst>
            <pc:docMk/>
            <pc:sldMk cId="120526760" sldId="261"/>
            <ac:spMk id="2" creationId="{066E152D-D8F4-2FE7-91D8-6843FB7FB19C}"/>
          </ac:spMkLst>
        </pc:spChg>
        <pc:spChg chg="add mod">
          <ac:chgData name="Emelyn Dipadua Flores (2515007)" userId="42ab485f-f7da-4743-a038-cb6ceb1d57ba" providerId="ADAL" clId="{618EE2F5-4C22-4C7C-B959-43111A65D7F3}" dt="2026-07-12T04:31:30.057" v="2374" actId="255"/>
          <ac:spMkLst>
            <pc:docMk/>
            <pc:sldMk cId="120526760" sldId="261"/>
            <ac:spMk id="3" creationId="{524DAC7A-5217-C81B-1687-07520BC974EA}"/>
          </ac:spMkLst>
        </pc:spChg>
        <pc:spChg chg="mod">
          <ac:chgData name="Emelyn Dipadua Flores (2515007)" userId="42ab485f-f7da-4743-a038-cb6ceb1d57ba" providerId="ADAL" clId="{618EE2F5-4C22-4C7C-B959-43111A65D7F3}" dt="2026-07-12T04:26:41.566" v="2345" actId="20577"/>
          <ac:spMkLst>
            <pc:docMk/>
            <pc:sldMk cId="120526760" sldId="261"/>
            <ac:spMk id="4" creationId="{C3B3C371-B3B8-DD02-419C-EACA4FDC36A7}"/>
          </ac:spMkLst>
        </pc:spChg>
        <pc:spChg chg="mod">
          <ac:chgData name="Emelyn Dipadua Flores (2515007)" userId="42ab485f-f7da-4743-a038-cb6ceb1d57ba" providerId="ADAL" clId="{618EE2F5-4C22-4C7C-B959-43111A65D7F3}" dt="2026-07-12T08:44:11.739" v="2718" actId="20577"/>
          <ac:spMkLst>
            <pc:docMk/>
            <pc:sldMk cId="120526760" sldId="261"/>
            <ac:spMk id="5" creationId="{3D5312A2-5251-277E-A87A-FCF8C591D3B5}"/>
          </ac:spMkLst>
        </pc:spChg>
        <pc:spChg chg="del">
          <ac:chgData name="Emelyn Dipadua Flores (2515007)" userId="42ab485f-f7da-4743-a038-cb6ceb1d57ba" providerId="ADAL" clId="{618EE2F5-4C22-4C7C-B959-43111A65D7F3}" dt="2026-07-12T02:43:41.606" v="1767" actId="26606"/>
          <ac:spMkLst>
            <pc:docMk/>
            <pc:sldMk cId="120526760" sldId="261"/>
            <ac:spMk id="9" creationId="{1DE7243B-5109-444B-8FAF-7437C66BC0E9}"/>
          </ac:spMkLst>
        </pc:spChg>
        <pc:spChg chg="del">
          <ac:chgData name="Emelyn Dipadua Flores (2515007)" userId="42ab485f-f7da-4743-a038-cb6ceb1d57ba" providerId="ADAL" clId="{618EE2F5-4C22-4C7C-B959-43111A65D7F3}" dt="2026-07-12T02:43:41.606" v="1767" actId="26606"/>
          <ac:spMkLst>
            <pc:docMk/>
            <pc:sldMk cId="120526760" sldId="261"/>
            <ac:spMk id="11" creationId="{4C5D6221-DA7B-4611-AA26-7D8E349FDE96}"/>
          </ac:spMkLst>
        </pc:spChg>
        <pc:spChg chg="add mod">
          <ac:chgData name="Emelyn Dipadua Flores (2515007)" userId="42ab485f-f7da-4743-a038-cb6ceb1d57ba" providerId="ADAL" clId="{618EE2F5-4C22-4C7C-B959-43111A65D7F3}" dt="2026-07-12T03:43:05.006" v="2102" actId="1076"/>
          <ac:spMkLst>
            <pc:docMk/>
            <pc:sldMk cId="120526760" sldId="261"/>
            <ac:spMk id="14" creationId="{553AA7F1-39B8-9D31-B6F3-1E3F1729B7EA}"/>
          </ac:spMkLst>
        </pc:spChg>
        <pc:picChg chg="add del mod">
          <ac:chgData name="Emelyn Dipadua Flores (2515007)" userId="42ab485f-f7da-4743-a038-cb6ceb1d57ba" providerId="ADAL" clId="{618EE2F5-4C22-4C7C-B959-43111A65D7F3}" dt="2026-07-12T03:33:47.834" v="2070" actId="478"/>
          <ac:picMkLst>
            <pc:docMk/>
            <pc:sldMk cId="120526760" sldId="261"/>
            <ac:picMk id="6" creationId="{EE2C8191-C74C-C531-B60A-153EB6718796}"/>
          </ac:picMkLst>
        </pc:picChg>
        <pc:picChg chg="add del mod">
          <ac:chgData name="Emelyn Dipadua Flores (2515007)" userId="42ab485f-f7da-4743-a038-cb6ceb1d57ba" providerId="ADAL" clId="{618EE2F5-4C22-4C7C-B959-43111A65D7F3}" dt="2026-07-12T03:41:33.472" v="2092" actId="478"/>
          <ac:picMkLst>
            <pc:docMk/>
            <pc:sldMk cId="120526760" sldId="261"/>
            <ac:picMk id="8" creationId="{9577EE9C-0533-9D32-8C9B-D85667CA81C6}"/>
          </ac:picMkLst>
        </pc:picChg>
        <pc:picChg chg="add mod">
          <ac:chgData name="Emelyn Dipadua Flores (2515007)" userId="42ab485f-f7da-4743-a038-cb6ceb1d57ba" providerId="ADAL" clId="{618EE2F5-4C22-4C7C-B959-43111A65D7F3}" dt="2026-07-12T03:42:36.702" v="2101" actId="14100"/>
          <ac:picMkLst>
            <pc:docMk/>
            <pc:sldMk cId="120526760" sldId="261"/>
            <ac:picMk id="12" creationId="{16D463AA-7F0A-1D4B-72DA-9F23CD7BCE58}"/>
          </ac:picMkLst>
        </pc:picChg>
        <pc:picChg chg="add mod">
          <ac:chgData name="Emelyn Dipadua Flores (2515007)" userId="42ab485f-f7da-4743-a038-cb6ceb1d57ba" providerId="ADAL" clId="{618EE2F5-4C22-4C7C-B959-43111A65D7F3}" dt="2026-07-12T02:44:25.457" v="1769" actId="14100"/>
          <ac:picMkLst>
            <pc:docMk/>
            <pc:sldMk cId="120526760" sldId="261"/>
            <ac:picMk id="13" creationId="{5DD27AAA-5235-4E04-F0AD-7F55577BB260}"/>
          </ac:picMkLst>
        </pc:picChg>
        <pc:cxnChg chg="add">
          <ac:chgData name="Emelyn Dipadua Flores (2515007)" userId="42ab485f-f7da-4743-a038-cb6ceb1d57ba" providerId="ADAL" clId="{618EE2F5-4C22-4C7C-B959-43111A65D7F3}" dt="2026-07-12T02:43:41.606" v="1767" actId="26606"/>
          <ac:cxnSpMkLst>
            <pc:docMk/>
            <pc:sldMk cId="120526760" sldId="261"/>
            <ac:cxnSpMk id="17" creationId="{249EDD1B-F94D-B4E6-ACAA-566B9A26FDE3}"/>
          </ac:cxnSpMkLst>
        </pc:cxnChg>
      </pc:sldChg>
      <pc:sldChg chg="modSp mod">
        <pc:chgData name="Emelyn Dipadua Flores (2515007)" userId="42ab485f-f7da-4743-a038-cb6ceb1d57ba" providerId="ADAL" clId="{618EE2F5-4C22-4C7C-B959-43111A65D7F3}" dt="2026-07-12T04:35:22.760" v="2385" actId="20577"/>
        <pc:sldMkLst>
          <pc:docMk/>
          <pc:sldMk cId="682817652" sldId="262"/>
        </pc:sldMkLst>
        <pc:spChg chg="mod">
          <ac:chgData name="Emelyn Dipadua Flores (2515007)" userId="42ab485f-f7da-4743-a038-cb6ceb1d57ba" providerId="ADAL" clId="{618EE2F5-4C22-4C7C-B959-43111A65D7F3}" dt="2026-07-12T03:18:15.783" v="1985" actId="2711"/>
          <ac:spMkLst>
            <pc:docMk/>
            <pc:sldMk cId="682817652" sldId="262"/>
            <ac:spMk id="2" creationId="{D82EE3DD-D0CB-9491-F5B9-2548685D7872}"/>
          </ac:spMkLst>
        </pc:spChg>
        <pc:spChg chg="mod">
          <ac:chgData name="Emelyn Dipadua Flores (2515007)" userId="42ab485f-f7da-4743-a038-cb6ceb1d57ba" providerId="ADAL" clId="{618EE2F5-4C22-4C7C-B959-43111A65D7F3}" dt="2026-07-12T04:35:22.760" v="2385" actId="20577"/>
          <ac:spMkLst>
            <pc:docMk/>
            <pc:sldMk cId="682817652" sldId="262"/>
            <ac:spMk id="4" creationId="{BA38C37E-E22F-65BE-27E6-584883C233A3}"/>
          </ac:spMkLst>
        </pc:spChg>
      </pc:sldChg>
      <pc:sldChg chg="addSp delSp modSp mod">
        <pc:chgData name="Emelyn Dipadua Flores (2515007)" userId="42ab485f-f7da-4743-a038-cb6ceb1d57ba" providerId="ADAL" clId="{618EE2F5-4C22-4C7C-B959-43111A65D7F3}" dt="2026-07-12T08:40:43.026" v="2716" actId="478"/>
        <pc:sldMkLst>
          <pc:docMk/>
          <pc:sldMk cId="1688436651" sldId="263"/>
        </pc:sldMkLst>
        <pc:spChg chg="add del">
          <ac:chgData name="Emelyn Dipadua Flores (2515007)" userId="42ab485f-f7da-4743-a038-cb6ceb1d57ba" providerId="ADAL" clId="{618EE2F5-4C22-4C7C-B959-43111A65D7F3}" dt="2026-07-12T02:46:49.423" v="1771" actId="26606"/>
          <ac:spMkLst>
            <pc:docMk/>
            <pc:sldMk cId="1688436651" sldId="263"/>
            <ac:spMk id="3" creationId="{78B212F8-3B5A-3435-0588-9159AB4DD4B9}"/>
          </ac:spMkLst>
        </pc:spChg>
        <pc:spChg chg="del mod">
          <ac:chgData name="Emelyn Dipadua Flores (2515007)" userId="42ab485f-f7da-4743-a038-cb6ceb1d57ba" providerId="ADAL" clId="{618EE2F5-4C22-4C7C-B959-43111A65D7F3}" dt="2026-07-12T08:40:43.026" v="2716" actId="478"/>
          <ac:spMkLst>
            <pc:docMk/>
            <pc:sldMk cId="1688436651" sldId="263"/>
            <ac:spMk id="8" creationId="{EEF9F6D0-6665-B1D6-10A9-BBC14D2E9F6C}"/>
          </ac:spMkLst>
        </pc:spChg>
        <pc:graphicFrameChg chg="add del">
          <ac:chgData name="Emelyn Dipadua Flores (2515007)" userId="42ab485f-f7da-4743-a038-cb6ceb1d57ba" providerId="ADAL" clId="{618EE2F5-4C22-4C7C-B959-43111A65D7F3}" dt="2026-07-12T02:46:49.423" v="1771" actId="26606"/>
          <ac:graphicFrameMkLst>
            <pc:docMk/>
            <pc:sldMk cId="1688436651" sldId="263"/>
            <ac:graphicFrameMk id="20" creationId="{B1B6B35D-4DEA-C893-D844-EC154EDCEE51}"/>
          </ac:graphicFrameMkLst>
        </pc:graphicFrameChg>
        <pc:picChg chg="mod">
          <ac:chgData name="Emelyn Dipadua Flores (2515007)" userId="42ab485f-f7da-4743-a038-cb6ceb1d57ba" providerId="ADAL" clId="{618EE2F5-4C22-4C7C-B959-43111A65D7F3}" dt="2026-07-12T01:20:33.321" v="813" actId="14100"/>
          <ac:picMkLst>
            <pc:docMk/>
            <pc:sldMk cId="1688436651" sldId="263"/>
            <ac:picMk id="11" creationId="{81B0BE3B-3A3D-E185-EB67-D187443F9E47}"/>
          </ac:picMkLst>
        </pc:picChg>
      </pc:sldChg>
      <pc:sldChg chg="addSp delSp modSp mod">
        <pc:chgData name="Emelyn Dipadua Flores (2515007)" userId="42ab485f-f7da-4743-a038-cb6ceb1d57ba" providerId="ADAL" clId="{618EE2F5-4C22-4C7C-B959-43111A65D7F3}" dt="2026-07-12T08:39:48.341" v="2711" actId="1076"/>
        <pc:sldMkLst>
          <pc:docMk/>
          <pc:sldMk cId="1801480706" sldId="264"/>
        </pc:sldMkLst>
        <pc:spChg chg="del mod">
          <ac:chgData name="Emelyn Dipadua Flores (2515007)" userId="42ab485f-f7da-4743-a038-cb6ceb1d57ba" providerId="ADAL" clId="{618EE2F5-4C22-4C7C-B959-43111A65D7F3}" dt="2026-07-12T08:36:14.705" v="2667" actId="478"/>
          <ac:spMkLst>
            <pc:docMk/>
            <pc:sldMk cId="1801480706" sldId="264"/>
            <ac:spMk id="4" creationId="{E328D185-AEAA-E712-A4DA-55E217BA2F71}"/>
          </ac:spMkLst>
        </pc:spChg>
        <pc:spChg chg="add del mod">
          <ac:chgData name="Emelyn Dipadua Flores (2515007)" userId="42ab485f-f7da-4743-a038-cb6ceb1d57ba" providerId="ADAL" clId="{618EE2F5-4C22-4C7C-B959-43111A65D7F3}" dt="2026-07-12T08:36:34.035" v="2670"/>
          <ac:spMkLst>
            <pc:docMk/>
            <pc:sldMk cId="1801480706" sldId="264"/>
            <ac:spMk id="5" creationId="{3834CB35-1C78-DAD5-92A3-0681B415E63B}"/>
          </ac:spMkLst>
        </pc:spChg>
        <pc:spChg chg="add del mod">
          <ac:chgData name="Emelyn Dipadua Flores (2515007)" userId="42ab485f-f7da-4743-a038-cb6ceb1d57ba" providerId="ADAL" clId="{618EE2F5-4C22-4C7C-B959-43111A65D7F3}" dt="2026-07-12T08:37:25.843" v="2673" actId="478"/>
          <ac:spMkLst>
            <pc:docMk/>
            <pc:sldMk cId="1801480706" sldId="264"/>
            <ac:spMk id="6" creationId="{90273221-B054-B21B-5E30-8F491B6866BC}"/>
          </ac:spMkLst>
        </pc:spChg>
        <pc:spChg chg="add del mod">
          <ac:chgData name="Emelyn Dipadua Flores (2515007)" userId="42ab485f-f7da-4743-a038-cb6ceb1d57ba" providerId="ADAL" clId="{618EE2F5-4C22-4C7C-B959-43111A65D7F3}" dt="2026-07-12T08:37:54.175" v="2680"/>
          <ac:spMkLst>
            <pc:docMk/>
            <pc:sldMk cId="1801480706" sldId="264"/>
            <ac:spMk id="7" creationId="{BC5C9B53-A04F-00DA-E674-CB2BAE0550D2}"/>
          </ac:spMkLst>
        </pc:spChg>
        <pc:spChg chg="add mod">
          <ac:chgData name="Emelyn Dipadua Flores (2515007)" userId="42ab485f-f7da-4743-a038-cb6ceb1d57ba" providerId="ADAL" clId="{618EE2F5-4C22-4C7C-B959-43111A65D7F3}" dt="2026-07-12T08:39:48.341" v="2711" actId="1076"/>
          <ac:spMkLst>
            <pc:docMk/>
            <pc:sldMk cId="1801480706" sldId="264"/>
            <ac:spMk id="9" creationId="{941C1D77-EA9E-5237-DE88-EC97A9DA0534}"/>
          </ac:spMkLst>
        </pc:spChg>
      </pc:sldChg>
      <pc:sldChg chg="addSp delSp modSp mod">
        <pc:chgData name="Emelyn Dipadua Flores (2515007)" userId="42ab485f-f7da-4743-a038-cb6ceb1d57ba" providerId="ADAL" clId="{618EE2F5-4C22-4C7C-B959-43111A65D7F3}" dt="2026-07-12T04:42:50.423" v="2433" actId="1076"/>
        <pc:sldMkLst>
          <pc:docMk/>
          <pc:sldMk cId="1631487119" sldId="265"/>
        </pc:sldMkLst>
        <pc:spChg chg="add del mod">
          <ac:chgData name="Emelyn Dipadua Flores (2515007)" userId="42ab485f-f7da-4743-a038-cb6ceb1d57ba" providerId="ADAL" clId="{618EE2F5-4C22-4C7C-B959-43111A65D7F3}" dt="2026-07-12T04:39:44.481" v="2396"/>
          <ac:spMkLst>
            <pc:docMk/>
            <pc:sldMk cId="1631487119" sldId="265"/>
            <ac:spMk id="3" creationId="{13AE7301-8003-EAC0-3196-C5F1B9D3FA69}"/>
          </ac:spMkLst>
        </pc:spChg>
        <pc:spChg chg="add mod">
          <ac:chgData name="Emelyn Dipadua Flores (2515007)" userId="42ab485f-f7da-4743-a038-cb6ceb1d57ba" providerId="ADAL" clId="{618EE2F5-4C22-4C7C-B959-43111A65D7F3}" dt="2026-07-12T04:42:50.423" v="2433" actId="1076"/>
          <ac:spMkLst>
            <pc:docMk/>
            <pc:sldMk cId="1631487119" sldId="265"/>
            <ac:spMk id="4" creationId="{F9AB7BD2-EAC9-4BAC-8420-2BB80B17F148}"/>
          </ac:spMkLst>
        </pc:spChg>
        <pc:spChg chg="del">
          <ac:chgData name="Emelyn Dipadua Flores (2515007)" userId="42ab485f-f7da-4743-a038-cb6ceb1d57ba" providerId="ADAL" clId="{618EE2F5-4C22-4C7C-B959-43111A65D7F3}" dt="2026-07-12T02:47:27.297" v="1772" actId="26606"/>
          <ac:spMkLst>
            <pc:docMk/>
            <pc:sldMk cId="1631487119" sldId="265"/>
            <ac:spMk id="10" creationId="{B50AB553-2A96-4A92-96F2-93548E096954}"/>
          </ac:spMkLst>
        </pc:spChg>
        <pc:spChg chg="add">
          <ac:chgData name="Emelyn Dipadua Flores (2515007)" userId="42ab485f-f7da-4743-a038-cb6ceb1d57ba" providerId="ADAL" clId="{618EE2F5-4C22-4C7C-B959-43111A65D7F3}" dt="2026-07-12T02:47:27.297" v="1772" actId="26606"/>
          <ac:spMkLst>
            <pc:docMk/>
            <pc:sldMk cId="1631487119" sldId="265"/>
            <ac:spMk id="16" creationId="{B50AB553-2A96-4A92-96F2-93548E096954}"/>
          </ac:spMkLst>
        </pc:spChg>
        <pc:graphicFrameChg chg="mod modGraphic">
          <ac:chgData name="Emelyn Dipadua Flores (2515007)" userId="42ab485f-f7da-4743-a038-cb6ceb1d57ba" providerId="ADAL" clId="{618EE2F5-4C22-4C7C-B959-43111A65D7F3}" dt="2026-07-12T02:47:27.297" v="1772" actId="26606"/>
          <ac:graphicFrameMkLst>
            <pc:docMk/>
            <pc:sldMk cId="1631487119" sldId="265"/>
            <ac:graphicFrameMk id="5" creationId="{892C41E9-1F7C-8E84-A8C0-9DA0DFC8CC9E}"/>
          </ac:graphicFrameMkLst>
        </pc:graphicFrameChg>
        <pc:picChg chg="add mod">
          <ac:chgData name="Emelyn Dipadua Flores (2515007)" userId="42ab485f-f7da-4743-a038-cb6ceb1d57ba" providerId="ADAL" clId="{618EE2F5-4C22-4C7C-B959-43111A65D7F3}" dt="2026-07-12T04:42:09.458" v="2430" actId="1076"/>
          <ac:picMkLst>
            <pc:docMk/>
            <pc:sldMk cId="1631487119" sldId="265"/>
            <ac:picMk id="12" creationId="{E9AED6E1-A974-98B7-B399-4FFB7CA6F1CB}"/>
          </ac:picMkLst>
        </pc:picChg>
      </pc:sldChg>
      <pc:sldChg chg="addSp delSp modSp del mod">
        <pc:chgData name="Emelyn Dipadua Flores (2515007)" userId="42ab485f-f7da-4743-a038-cb6ceb1d57ba" providerId="ADAL" clId="{618EE2F5-4C22-4C7C-B959-43111A65D7F3}" dt="2026-07-12T03:07:56.979" v="1786" actId="47"/>
        <pc:sldMkLst>
          <pc:docMk/>
          <pc:sldMk cId="2746741164" sldId="266"/>
        </pc:sldMkLst>
        <pc:spChg chg="mod">
          <ac:chgData name="Emelyn Dipadua Flores (2515007)" userId="42ab485f-f7da-4743-a038-cb6ceb1d57ba" providerId="ADAL" clId="{618EE2F5-4C22-4C7C-B959-43111A65D7F3}" dt="2026-07-12T03:06:42.342" v="1773" actId="6549"/>
          <ac:spMkLst>
            <pc:docMk/>
            <pc:sldMk cId="2746741164" sldId="266"/>
            <ac:spMk id="4" creationId="{16A1FFE9-8948-7097-A9E3-95D2F689545E}"/>
          </ac:spMkLst>
        </pc:spChg>
        <pc:spChg chg="add mod">
          <ac:chgData name="Emelyn Dipadua Flores (2515007)" userId="42ab485f-f7da-4743-a038-cb6ceb1d57ba" providerId="ADAL" clId="{618EE2F5-4C22-4C7C-B959-43111A65D7F3}" dt="2026-07-12T03:07:00.440" v="1785" actId="5793"/>
          <ac:spMkLst>
            <pc:docMk/>
            <pc:sldMk cId="2746741164" sldId="266"/>
            <ac:spMk id="8" creationId="{4B3E6104-3BD4-659C-012B-7953038F22CD}"/>
          </ac:spMkLst>
        </pc:spChg>
        <pc:graphicFrameChg chg="del mod">
          <ac:chgData name="Emelyn Dipadua Flores (2515007)" userId="42ab485f-f7da-4743-a038-cb6ceb1d57ba" providerId="ADAL" clId="{618EE2F5-4C22-4C7C-B959-43111A65D7F3}" dt="2026-07-12T03:06:56.682" v="1784" actId="478"/>
          <ac:graphicFrameMkLst>
            <pc:docMk/>
            <pc:sldMk cId="2746741164" sldId="266"/>
            <ac:graphicFrameMk id="6" creationId="{EB832E9B-D00D-E47E-C4C2-9B693B04C48B}"/>
          </ac:graphicFrameMkLst>
        </pc:graphicFrameChg>
      </pc:sldChg>
      <pc:sldChg chg="modSp mod">
        <pc:chgData name="Emelyn Dipadua Flores (2515007)" userId="42ab485f-f7da-4743-a038-cb6ceb1d57ba" providerId="ADAL" clId="{618EE2F5-4C22-4C7C-B959-43111A65D7F3}" dt="2026-07-12T04:32:35.826" v="2376" actId="20577"/>
        <pc:sldMkLst>
          <pc:docMk/>
          <pc:sldMk cId="95286315" sldId="268"/>
        </pc:sldMkLst>
        <pc:spChg chg="mod">
          <ac:chgData name="Emelyn Dipadua Flores (2515007)" userId="42ab485f-f7da-4743-a038-cb6ceb1d57ba" providerId="ADAL" clId="{618EE2F5-4C22-4C7C-B959-43111A65D7F3}" dt="2026-07-12T04:32:35.826" v="2376" actId="20577"/>
          <ac:spMkLst>
            <pc:docMk/>
            <pc:sldMk cId="95286315" sldId="268"/>
            <ac:spMk id="6" creationId="{23043125-CED3-490E-995B-2BEC4DA9A380}"/>
          </ac:spMkLst>
        </pc:spChg>
      </pc:sldChg>
      <pc:sldChg chg="modSp mod">
        <pc:chgData name="Emelyn Dipadua Flores (2515007)" userId="42ab485f-f7da-4743-a038-cb6ceb1d57ba" providerId="ADAL" clId="{618EE2F5-4C22-4C7C-B959-43111A65D7F3}" dt="2026-07-12T08:48:04.761" v="2805" actId="114"/>
        <pc:sldMkLst>
          <pc:docMk/>
          <pc:sldMk cId="696150423" sldId="270"/>
        </pc:sldMkLst>
        <pc:spChg chg="mod">
          <ac:chgData name="Emelyn Dipadua Flores (2515007)" userId="42ab485f-f7da-4743-a038-cb6ceb1d57ba" providerId="ADAL" clId="{618EE2F5-4C22-4C7C-B959-43111A65D7F3}" dt="2026-07-12T08:48:04.761" v="2805" actId="114"/>
          <ac:spMkLst>
            <pc:docMk/>
            <pc:sldMk cId="696150423" sldId="270"/>
            <ac:spMk id="3" creationId="{DCD2E401-BDEB-8D77-1704-C980C6C4E4E3}"/>
          </ac:spMkLst>
        </pc:spChg>
      </pc:sldChg>
      <pc:sldChg chg="addSp delSp modSp new mod setBg">
        <pc:chgData name="Emelyn Dipadua Flores (2515007)" userId="42ab485f-f7da-4743-a038-cb6ceb1d57ba" providerId="ADAL" clId="{618EE2F5-4C22-4C7C-B959-43111A65D7F3}" dt="2026-07-12T03:44:11.406" v="2103" actId="26606"/>
        <pc:sldMkLst>
          <pc:docMk/>
          <pc:sldMk cId="3956728856" sldId="271"/>
        </pc:sldMkLst>
        <pc:spChg chg="add mod">
          <ac:chgData name="Emelyn Dipadua Flores (2515007)" userId="42ab485f-f7da-4743-a038-cb6ceb1d57ba" providerId="ADAL" clId="{618EE2F5-4C22-4C7C-B959-43111A65D7F3}" dt="2026-07-12T03:44:11.406" v="2103" actId="26606"/>
          <ac:spMkLst>
            <pc:docMk/>
            <pc:sldMk cId="3956728856" sldId="271"/>
            <ac:spMk id="2" creationId="{678ADDBC-3764-1DB8-C629-EE1882611C9C}"/>
          </ac:spMkLst>
        </pc:spChg>
        <pc:spChg chg="add del mod">
          <ac:chgData name="Emelyn Dipadua Flores (2515007)" userId="42ab485f-f7da-4743-a038-cb6ceb1d57ba" providerId="ADAL" clId="{618EE2F5-4C22-4C7C-B959-43111A65D7F3}" dt="2026-07-11T13:04:38.429" v="680" actId="478"/>
          <ac:spMkLst>
            <pc:docMk/>
            <pc:sldMk cId="3956728856" sldId="271"/>
            <ac:spMk id="3" creationId="{797DF2C2-B92D-A012-F23C-6399B3B1D176}"/>
          </ac:spMkLst>
        </pc:spChg>
        <pc:spChg chg="add del mod">
          <ac:chgData name="Emelyn Dipadua Flores (2515007)" userId="42ab485f-f7da-4743-a038-cb6ceb1d57ba" providerId="ADAL" clId="{618EE2F5-4C22-4C7C-B959-43111A65D7F3}" dt="2026-07-11T13:04:53.633" v="683"/>
          <ac:spMkLst>
            <pc:docMk/>
            <pc:sldMk cId="3956728856" sldId="271"/>
            <ac:spMk id="4" creationId="{3059F1FE-07F8-EF5B-2DBA-5763FC1BE5A8}"/>
          </ac:spMkLst>
        </pc:spChg>
        <pc:spChg chg="add del mod">
          <ac:chgData name="Emelyn Dipadua Flores (2515007)" userId="42ab485f-f7da-4743-a038-cb6ceb1d57ba" providerId="ADAL" clId="{618EE2F5-4C22-4C7C-B959-43111A65D7F3}" dt="2026-07-12T03:44:11.406" v="2103" actId="26606"/>
          <ac:spMkLst>
            <pc:docMk/>
            <pc:sldMk cId="3956728856" sldId="271"/>
            <ac:spMk id="5" creationId="{0D141F84-2057-401E-15FC-FFF711EE1591}"/>
          </ac:spMkLst>
        </pc:spChg>
        <pc:spChg chg="add">
          <ac:chgData name="Emelyn Dipadua Flores (2515007)" userId="42ab485f-f7da-4743-a038-cb6ceb1d57ba" providerId="ADAL" clId="{618EE2F5-4C22-4C7C-B959-43111A65D7F3}" dt="2026-07-12T03:44:11.406" v="2103" actId="26606"/>
          <ac:spMkLst>
            <pc:docMk/>
            <pc:sldMk cId="3956728856" sldId="271"/>
            <ac:spMk id="11" creationId="{BACC6370-2D7E-4714-9D71-7542949D7D5D}"/>
          </ac:spMkLst>
        </pc:spChg>
        <pc:spChg chg="add">
          <ac:chgData name="Emelyn Dipadua Flores (2515007)" userId="42ab485f-f7da-4743-a038-cb6ceb1d57ba" providerId="ADAL" clId="{618EE2F5-4C22-4C7C-B959-43111A65D7F3}" dt="2026-07-12T03:44:11.406" v="2103" actId="26606"/>
          <ac:spMkLst>
            <pc:docMk/>
            <pc:sldMk cId="3956728856" sldId="271"/>
            <ac:spMk id="13" creationId="{F68B3F68-107C-434F-AA38-110D5EA91B85}"/>
          </ac:spMkLst>
        </pc:spChg>
        <pc:spChg chg="add">
          <ac:chgData name="Emelyn Dipadua Flores (2515007)" userId="42ab485f-f7da-4743-a038-cb6ceb1d57ba" providerId="ADAL" clId="{618EE2F5-4C22-4C7C-B959-43111A65D7F3}" dt="2026-07-12T03:44:11.406" v="2103" actId="26606"/>
          <ac:spMkLst>
            <pc:docMk/>
            <pc:sldMk cId="3956728856" sldId="271"/>
            <ac:spMk id="15" creationId="{AAD0DBB9-1A4B-4391-81D4-CB19F9AB918A}"/>
          </ac:spMkLst>
        </pc:spChg>
        <pc:spChg chg="add">
          <ac:chgData name="Emelyn Dipadua Flores (2515007)" userId="42ab485f-f7da-4743-a038-cb6ceb1d57ba" providerId="ADAL" clId="{618EE2F5-4C22-4C7C-B959-43111A65D7F3}" dt="2026-07-12T03:44:11.406" v="2103" actId="26606"/>
          <ac:spMkLst>
            <pc:docMk/>
            <pc:sldMk cId="3956728856" sldId="271"/>
            <ac:spMk id="17" creationId="{063BBA22-50EA-4C4D-BE05-F1CE4E63AA56}"/>
          </ac:spMkLst>
        </pc:spChg>
        <pc:graphicFrameChg chg="add">
          <ac:chgData name="Emelyn Dipadua Flores (2515007)" userId="42ab485f-f7da-4743-a038-cb6ceb1d57ba" providerId="ADAL" clId="{618EE2F5-4C22-4C7C-B959-43111A65D7F3}" dt="2026-07-12T03:44:11.406" v="2103" actId="26606"/>
          <ac:graphicFrameMkLst>
            <pc:docMk/>
            <pc:sldMk cId="3956728856" sldId="271"/>
            <ac:graphicFrameMk id="7" creationId="{42DCBAC2-88A8-B643-9EE1-5225CD4370B2}"/>
          </ac:graphicFrameMkLst>
        </pc:graphicFrameChg>
      </pc:sldChg>
      <pc:sldChg chg="addSp delSp modSp new mod setBg">
        <pc:chgData name="Emelyn Dipadua Flores (2515007)" userId="42ab485f-f7da-4743-a038-cb6ceb1d57ba" providerId="ADAL" clId="{618EE2F5-4C22-4C7C-B959-43111A65D7F3}" dt="2026-07-12T03:55:03.738" v="2173" actId="255"/>
        <pc:sldMkLst>
          <pc:docMk/>
          <pc:sldMk cId="1251229823" sldId="272"/>
        </pc:sldMkLst>
        <pc:spChg chg="add del mod">
          <ac:chgData name="Emelyn Dipadua Flores (2515007)" userId="42ab485f-f7da-4743-a038-cb6ceb1d57ba" providerId="ADAL" clId="{618EE2F5-4C22-4C7C-B959-43111A65D7F3}" dt="2026-07-12T01:26:51.543" v="817"/>
          <ac:spMkLst>
            <pc:docMk/>
            <pc:sldMk cId="1251229823" sldId="272"/>
            <ac:spMk id="2" creationId="{AF0E86CE-F388-A5CA-AA27-6ED89560CA05}"/>
          </ac:spMkLst>
        </pc:spChg>
        <pc:spChg chg="add del mod">
          <ac:chgData name="Emelyn Dipadua Flores (2515007)" userId="42ab485f-f7da-4743-a038-cb6ceb1d57ba" providerId="ADAL" clId="{618EE2F5-4C22-4C7C-B959-43111A65D7F3}" dt="2026-07-12T03:48:45.287" v="2111" actId="26606"/>
          <ac:spMkLst>
            <pc:docMk/>
            <pc:sldMk cId="1251229823" sldId="272"/>
            <ac:spMk id="3" creationId="{49A7AF6E-0A8F-20D1-B27A-06995361E2FC}"/>
          </ac:spMkLst>
        </pc:spChg>
        <pc:spChg chg="add del mod">
          <ac:chgData name="Emelyn Dipadua Flores (2515007)" userId="42ab485f-f7da-4743-a038-cb6ceb1d57ba" providerId="ADAL" clId="{618EE2F5-4C22-4C7C-B959-43111A65D7F3}" dt="2026-07-12T03:54:13.935" v="2156"/>
          <ac:spMkLst>
            <pc:docMk/>
            <pc:sldMk cId="1251229823" sldId="272"/>
            <ac:spMk id="4" creationId="{846858EA-293C-76EE-72F4-8D9ADBE7A171}"/>
          </ac:spMkLst>
        </pc:spChg>
        <pc:spChg chg="add mod">
          <ac:chgData name="Emelyn Dipadua Flores (2515007)" userId="42ab485f-f7da-4743-a038-cb6ceb1d57ba" providerId="ADAL" clId="{618EE2F5-4C22-4C7C-B959-43111A65D7F3}" dt="2026-07-12T03:54:41.995" v="2171" actId="20577"/>
          <ac:spMkLst>
            <pc:docMk/>
            <pc:sldMk cId="1251229823" sldId="272"/>
            <ac:spMk id="6" creationId="{8C9AD345-7F91-F4EB-15B6-2C00310593DC}"/>
          </ac:spMkLst>
        </pc:spChg>
        <pc:spChg chg="add del">
          <ac:chgData name="Emelyn Dipadua Flores (2515007)" userId="42ab485f-f7da-4743-a038-cb6ceb1d57ba" providerId="ADAL" clId="{618EE2F5-4C22-4C7C-B959-43111A65D7F3}" dt="2026-07-12T03:48:45.261" v="2110" actId="26606"/>
          <ac:spMkLst>
            <pc:docMk/>
            <pc:sldMk cId="1251229823" sldId="272"/>
            <ac:spMk id="9" creationId="{BACC6370-2D7E-4714-9D71-7542949D7D5D}"/>
          </ac:spMkLst>
        </pc:spChg>
        <pc:spChg chg="add del">
          <ac:chgData name="Emelyn Dipadua Flores (2515007)" userId="42ab485f-f7da-4743-a038-cb6ceb1d57ba" providerId="ADAL" clId="{618EE2F5-4C22-4C7C-B959-43111A65D7F3}" dt="2026-07-12T03:48:45.261" v="2110" actId="26606"/>
          <ac:spMkLst>
            <pc:docMk/>
            <pc:sldMk cId="1251229823" sldId="272"/>
            <ac:spMk id="11" creationId="{F68B3F68-107C-434F-AA38-110D5EA91B85}"/>
          </ac:spMkLst>
        </pc:spChg>
        <pc:spChg chg="add del">
          <ac:chgData name="Emelyn Dipadua Flores (2515007)" userId="42ab485f-f7da-4743-a038-cb6ceb1d57ba" providerId="ADAL" clId="{618EE2F5-4C22-4C7C-B959-43111A65D7F3}" dt="2026-07-12T03:48:45.261" v="2110" actId="26606"/>
          <ac:spMkLst>
            <pc:docMk/>
            <pc:sldMk cId="1251229823" sldId="272"/>
            <ac:spMk id="13" creationId="{AAD0DBB9-1A4B-4391-81D4-CB19F9AB918A}"/>
          </ac:spMkLst>
        </pc:spChg>
        <pc:spChg chg="add del">
          <ac:chgData name="Emelyn Dipadua Flores (2515007)" userId="42ab485f-f7da-4743-a038-cb6ceb1d57ba" providerId="ADAL" clId="{618EE2F5-4C22-4C7C-B959-43111A65D7F3}" dt="2026-07-12T03:48:45.261" v="2110" actId="26606"/>
          <ac:spMkLst>
            <pc:docMk/>
            <pc:sldMk cId="1251229823" sldId="272"/>
            <ac:spMk id="15" creationId="{063BBA22-50EA-4C4D-BE05-F1CE4E63AA56}"/>
          </ac:spMkLst>
        </pc:spChg>
        <pc:spChg chg="add mod">
          <ac:chgData name="Emelyn Dipadua Flores (2515007)" userId="42ab485f-f7da-4743-a038-cb6ceb1d57ba" providerId="ADAL" clId="{618EE2F5-4C22-4C7C-B959-43111A65D7F3}" dt="2026-07-12T03:55:03.738" v="2173" actId="255"/>
          <ac:spMkLst>
            <pc:docMk/>
            <pc:sldMk cId="1251229823" sldId="272"/>
            <ac:spMk id="19" creationId="{49A7AF6E-0A8F-20D1-B27A-06995361E2FC}"/>
          </ac:spMkLst>
        </pc:spChg>
        <pc:graphicFrameChg chg="add del">
          <ac:chgData name="Emelyn Dipadua Flores (2515007)" userId="42ab485f-f7da-4743-a038-cb6ceb1d57ba" providerId="ADAL" clId="{618EE2F5-4C22-4C7C-B959-43111A65D7F3}" dt="2026-07-12T03:48:45.261" v="2110" actId="26606"/>
          <ac:graphicFrameMkLst>
            <pc:docMk/>
            <pc:sldMk cId="1251229823" sldId="272"/>
            <ac:graphicFrameMk id="5" creationId="{E179B49A-9B49-E33D-A640-15FEC3D65086}"/>
          </ac:graphicFrameMkLst>
        </pc:graphicFrameChg>
        <pc:picChg chg="add mod ord">
          <ac:chgData name="Emelyn Dipadua Flores (2515007)" userId="42ab485f-f7da-4743-a038-cb6ceb1d57ba" providerId="ADAL" clId="{618EE2F5-4C22-4C7C-B959-43111A65D7F3}" dt="2026-07-12T03:51:39.961" v="2126" actId="26606"/>
          <ac:picMkLst>
            <pc:docMk/>
            <pc:sldMk cId="1251229823" sldId="272"/>
            <ac:picMk id="17" creationId="{7A84E87E-AEF1-019C-915F-D365FAC2EC42}"/>
          </ac:picMkLst>
        </pc:picChg>
        <pc:cxnChg chg="add del">
          <ac:chgData name="Emelyn Dipadua Flores (2515007)" userId="42ab485f-f7da-4743-a038-cb6ceb1d57ba" providerId="ADAL" clId="{618EE2F5-4C22-4C7C-B959-43111A65D7F3}" dt="2026-07-12T03:51:39.961" v="2126" actId="26606"/>
          <ac:cxnSpMkLst>
            <pc:docMk/>
            <pc:sldMk cId="1251229823" sldId="272"/>
            <ac:cxnSpMk id="18" creationId="{249EDD1B-F94D-B4E6-ACAA-566B9A26FDE3}"/>
          </ac:cxnSpMkLst>
        </pc:cxnChg>
        <pc:cxnChg chg="add del">
          <ac:chgData name="Emelyn Dipadua Flores (2515007)" userId="42ab485f-f7da-4743-a038-cb6ceb1d57ba" providerId="ADAL" clId="{618EE2F5-4C22-4C7C-B959-43111A65D7F3}" dt="2026-07-12T03:51:39.961" v="2125" actId="26606"/>
          <ac:cxnSpMkLst>
            <pc:docMk/>
            <pc:sldMk cId="1251229823" sldId="272"/>
            <ac:cxnSpMk id="24" creationId="{1503BFE4-729B-D9D0-C17B-501E6AF1127A}"/>
          </ac:cxnSpMkLst>
        </pc:cxnChg>
        <pc:cxnChg chg="add">
          <ac:chgData name="Emelyn Dipadua Flores (2515007)" userId="42ab485f-f7da-4743-a038-cb6ceb1d57ba" providerId="ADAL" clId="{618EE2F5-4C22-4C7C-B959-43111A65D7F3}" dt="2026-07-12T03:51:39.961" v="2126" actId="26606"/>
          <ac:cxnSpMkLst>
            <pc:docMk/>
            <pc:sldMk cId="1251229823" sldId="272"/>
            <ac:cxnSpMk id="26" creationId="{249EDD1B-F94D-B4E6-ACAA-566B9A26FDE3}"/>
          </ac:cxnSpMkLst>
        </pc:cxnChg>
      </pc:sldChg>
      <pc:sldChg chg="addSp delSp modSp new mod setBg">
        <pc:chgData name="Emelyn Dipadua Flores (2515007)" userId="42ab485f-f7da-4743-a038-cb6ceb1d57ba" providerId="ADAL" clId="{618EE2F5-4C22-4C7C-B959-43111A65D7F3}" dt="2026-07-12T08:09:11.140" v="2611" actId="14100"/>
        <pc:sldMkLst>
          <pc:docMk/>
          <pc:sldMk cId="131244186" sldId="273"/>
        </pc:sldMkLst>
        <pc:spChg chg="mod">
          <ac:chgData name="Emelyn Dipadua Flores (2515007)" userId="42ab485f-f7da-4743-a038-cb6ceb1d57ba" providerId="ADAL" clId="{618EE2F5-4C22-4C7C-B959-43111A65D7F3}" dt="2026-07-12T03:46:46.621" v="2108" actId="26606"/>
          <ac:spMkLst>
            <pc:docMk/>
            <pc:sldMk cId="131244186" sldId="273"/>
            <ac:spMk id="2" creationId="{810FD4AE-5955-225E-B980-02BBC360C164}"/>
          </ac:spMkLst>
        </pc:spChg>
        <pc:spChg chg="add del mod">
          <ac:chgData name="Emelyn Dipadua Flores (2515007)" userId="42ab485f-f7da-4743-a038-cb6ceb1d57ba" providerId="ADAL" clId="{618EE2F5-4C22-4C7C-B959-43111A65D7F3}" dt="2026-07-12T04:14:22.763" v="2193"/>
          <ac:spMkLst>
            <pc:docMk/>
            <pc:sldMk cId="131244186" sldId="273"/>
            <ac:spMk id="3" creationId="{46DF34D8-40FC-0020-05F8-55ADCE6F844F}"/>
          </ac:spMkLst>
        </pc:spChg>
        <pc:spChg chg="add del mod">
          <ac:chgData name="Emelyn Dipadua Flores (2515007)" userId="42ab485f-f7da-4743-a038-cb6ceb1d57ba" providerId="ADAL" clId="{618EE2F5-4C22-4C7C-B959-43111A65D7F3}" dt="2026-07-12T03:46:46.621" v="2108" actId="26606"/>
          <ac:spMkLst>
            <pc:docMk/>
            <pc:sldMk cId="131244186" sldId="273"/>
            <ac:spMk id="3" creationId="{FB01BD6B-FA78-30A2-2FB3-C7F9EF4F2C32}"/>
          </ac:spMkLst>
        </pc:spChg>
        <pc:spChg chg="add del mod">
          <ac:chgData name="Emelyn Dipadua Flores (2515007)" userId="42ab485f-f7da-4743-a038-cb6ceb1d57ba" providerId="ADAL" clId="{618EE2F5-4C22-4C7C-B959-43111A65D7F3}" dt="2026-07-12T04:17:10.696" v="2267" actId="478"/>
          <ac:spMkLst>
            <pc:docMk/>
            <pc:sldMk cId="131244186" sldId="273"/>
            <ac:spMk id="4" creationId="{9A756138-A6F1-90F9-F4CA-509AFC31D4E0}"/>
          </ac:spMkLst>
        </pc:spChg>
        <pc:spChg chg="add del mod">
          <ac:chgData name="Emelyn Dipadua Flores (2515007)" userId="42ab485f-f7da-4743-a038-cb6ceb1d57ba" providerId="ADAL" clId="{618EE2F5-4C22-4C7C-B959-43111A65D7F3}" dt="2026-07-12T04:18:23.238" v="2301" actId="478"/>
          <ac:spMkLst>
            <pc:docMk/>
            <pc:sldMk cId="131244186" sldId="273"/>
            <ac:spMk id="5" creationId="{3D695128-C833-B280-2526-394F853CC409}"/>
          </ac:spMkLst>
        </pc:spChg>
        <pc:spChg chg="add mod">
          <ac:chgData name="Emelyn Dipadua Flores (2515007)" userId="42ab485f-f7da-4743-a038-cb6ceb1d57ba" providerId="ADAL" clId="{618EE2F5-4C22-4C7C-B959-43111A65D7F3}" dt="2026-07-12T08:09:11.140" v="2611" actId="14100"/>
          <ac:spMkLst>
            <pc:docMk/>
            <pc:sldMk cId="131244186" sldId="273"/>
            <ac:spMk id="6" creationId="{68046F1C-5B1F-2B55-AE43-EFE78B7A3C3F}"/>
          </ac:spMkLst>
        </pc:spChg>
        <pc:spChg chg="add del">
          <ac:chgData name="Emelyn Dipadua Flores (2515007)" userId="42ab485f-f7da-4743-a038-cb6ceb1d57ba" providerId="ADAL" clId="{618EE2F5-4C22-4C7C-B959-43111A65D7F3}" dt="2026-07-12T03:45:41.291" v="2105" actId="26606"/>
          <ac:spMkLst>
            <pc:docMk/>
            <pc:sldMk cId="131244186" sldId="273"/>
            <ac:spMk id="9" creationId="{BACC6370-2D7E-4714-9D71-7542949D7D5D}"/>
          </ac:spMkLst>
        </pc:spChg>
        <pc:spChg chg="add del">
          <ac:chgData name="Emelyn Dipadua Flores (2515007)" userId="42ab485f-f7da-4743-a038-cb6ceb1d57ba" providerId="ADAL" clId="{618EE2F5-4C22-4C7C-B959-43111A65D7F3}" dt="2026-07-12T03:45:41.291" v="2105" actId="26606"/>
          <ac:spMkLst>
            <pc:docMk/>
            <pc:sldMk cId="131244186" sldId="273"/>
            <ac:spMk id="11" creationId="{F68B3F68-107C-434F-AA38-110D5EA91B85}"/>
          </ac:spMkLst>
        </pc:spChg>
        <pc:spChg chg="add del">
          <ac:chgData name="Emelyn Dipadua Flores (2515007)" userId="42ab485f-f7da-4743-a038-cb6ceb1d57ba" providerId="ADAL" clId="{618EE2F5-4C22-4C7C-B959-43111A65D7F3}" dt="2026-07-12T03:45:41.291" v="2105" actId="26606"/>
          <ac:spMkLst>
            <pc:docMk/>
            <pc:sldMk cId="131244186" sldId="273"/>
            <ac:spMk id="13" creationId="{AAD0DBB9-1A4B-4391-81D4-CB19F9AB918A}"/>
          </ac:spMkLst>
        </pc:spChg>
        <pc:spChg chg="add del">
          <ac:chgData name="Emelyn Dipadua Flores (2515007)" userId="42ab485f-f7da-4743-a038-cb6ceb1d57ba" providerId="ADAL" clId="{618EE2F5-4C22-4C7C-B959-43111A65D7F3}" dt="2026-07-12T03:45:41.291" v="2105" actId="26606"/>
          <ac:spMkLst>
            <pc:docMk/>
            <pc:sldMk cId="131244186" sldId="273"/>
            <ac:spMk id="15" creationId="{063BBA22-50EA-4C4D-BE05-F1CE4E63AA56}"/>
          </ac:spMkLst>
        </pc:spChg>
        <pc:spChg chg="add del">
          <ac:chgData name="Emelyn Dipadua Flores (2515007)" userId="42ab485f-f7da-4743-a038-cb6ceb1d57ba" providerId="ADAL" clId="{618EE2F5-4C22-4C7C-B959-43111A65D7F3}" dt="2026-07-12T03:46:46.585" v="2107" actId="26606"/>
          <ac:spMkLst>
            <pc:docMk/>
            <pc:sldMk cId="131244186" sldId="273"/>
            <ac:spMk id="17" creationId="{BACC6370-2D7E-4714-9D71-7542949D7D5D}"/>
          </ac:spMkLst>
        </pc:spChg>
        <pc:spChg chg="add del">
          <ac:chgData name="Emelyn Dipadua Flores (2515007)" userId="42ab485f-f7da-4743-a038-cb6ceb1d57ba" providerId="ADAL" clId="{618EE2F5-4C22-4C7C-B959-43111A65D7F3}" dt="2026-07-12T03:46:46.585" v="2107" actId="26606"/>
          <ac:spMkLst>
            <pc:docMk/>
            <pc:sldMk cId="131244186" sldId="273"/>
            <ac:spMk id="18" creationId="{F68B3F68-107C-434F-AA38-110D5EA91B85}"/>
          </ac:spMkLst>
        </pc:spChg>
        <pc:spChg chg="add del">
          <ac:chgData name="Emelyn Dipadua Flores (2515007)" userId="42ab485f-f7da-4743-a038-cb6ceb1d57ba" providerId="ADAL" clId="{618EE2F5-4C22-4C7C-B959-43111A65D7F3}" dt="2026-07-12T03:46:46.585" v="2107" actId="26606"/>
          <ac:spMkLst>
            <pc:docMk/>
            <pc:sldMk cId="131244186" sldId="273"/>
            <ac:spMk id="19" creationId="{AAD0DBB9-1A4B-4391-81D4-CB19F9AB918A}"/>
          </ac:spMkLst>
        </pc:spChg>
        <pc:spChg chg="add del">
          <ac:chgData name="Emelyn Dipadua Flores (2515007)" userId="42ab485f-f7da-4743-a038-cb6ceb1d57ba" providerId="ADAL" clId="{618EE2F5-4C22-4C7C-B959-43111A65D7F3}" dt="2026-07-12T03:46:46.585" v="2107" actId="26606"/>
          <ac:spMkLst>
            <pc:docMk/>
            <pc:sldMk cId="131244186" sldId="273"/>
            <ac:spMk id="20" creationId="{063BBA22-50EA-4C4D-BE05-F1CE4E63AA56}"/>
          </ac:spMkLst>
        </pc:spChg>
        <pc:spChg chg="add mod">
          <ac:chgData name="Emelyn Dipadua Flores (2515007)" userId="42ab485f-f7da-4743-a038-cb6ceb1d57ba" providerId="ADAL" clId="{618EE2F5-4C22-4C7C-B959-43111A65D7F3}" dt="2026-07-12T04:16:57.399" v="2262" actId="20577"/>
          <ac:spMkLst>
            <pc:docMk/>
            <pc:sldMk cId="131244186" sldId="273"/>
            <ac:spMk id="26" creationId="{FB01BD6B-FA78-30A2-2FB3-C7F9EF4F2C32}"/>
          </ac:spMkLst>
        </pc:spChg>
        <pc:grpChg chg="add">
          <ac:chgData name="Emelyn Dipadua Flores (2515007)" userId="42ab485f-f7da-4743-a038-cb6ceb1d57ba" providerId="ADAL" clId="{618EE2F5-4C22-4C7C-B959-43111A65D7F3}" dt="2026-07-12T03:46:46.621" v="2108" actId="26606"/>
          <ac:grpSpMkLst>
            <pc:docMk/>
            <pc:sldMk cId="131244186" sldId="273"/>
            <ac:grpSpMk id="24" creationId="{5EFBDE31-BB3E-6CFC-23CD-B5976DA38438}"/>
          </ac:grpSpMkLst>
        </pc:grpChg>
        <pc:graphicFrameChg chg="add del">
          <ac:chgData name="Emelyn Dipadua Flores (2515007)" userId="42ab485f-f7da-4743-a038-cb6ceb1d57ba" providerId="ADAL" clId="{618EE2F5-4C22-4C7C-B959-43111A65D7F3}" dt="2026-07-12T03:45:41.291" v="2105" actId="26606"/>
          <ac:graphicFrameMkLst>
            <pc:docMk/>
            <pc:sldMk cId="131244186" sldId="273"/>
            <ac:graphicFrameMk id="5" creationId="{362CEE98-5083-2749-755E-345A13A8AEA1}"/>
          </ac:graphicFrameMkLst>
        </pc:graphicFrameChg>
        <pc:graphicFrameChg chg="add del">
          <ac:chgData name="Emelyn Dipadua Flores (2515007)" userId="42ab485f-f7da-4743-a038-cb6ceb1d57ba" providerId="ADAL" clId="{618EE2F5-4C22-4C7C-B959-43111A65D7F3}" dt="2026-07-12T03:46:46.585" v="2107" actId="26606"/>
          <ac:graphicFrameMkLst>
            <pc:docMk/>
            <pc:sldMk cId="131244186" sldId="273"/>
            <ac:graphicFrameMk id="21" creationId="{8A182459-2BA4-10AE-4963-2ED2ED2CF4BC}"/>
          </ac:graphicFrameMkLst>
        </pc:graphicFrameChg>
        <pc:picChg chg="add">
          <ac:chgData name="Emelyn Dipadua Flores (2515007)" userId="42ab485f-f7da-4743-a038-cb6ceb1d57ba" providerId="ADAL" clId="{618EE2F5-4C22-4C7C-B959-43111A65D7F3}" dt="2026-07-12T03:46:46.621" v="2108" actId="26606"/>
          <ac:picMkLst>
            <pc:docMk/>
            <pc:sldMk cId="131244186" sldId="273"/>
            <ac:picMk id="23" creationId="{EC38E9D0-259E-0335-1AC9-C018E44BE9E4}"/>
          </ac:picMkLst>
        </pc:pic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image" Target="../media/image10.svg"/></Relationships>
</file>

<file path=ppt/diagram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06346B-2CF4-461C-961D-ABFCFEFD3AEF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9BFE02F-7CE3-42E9-916B-474CDA909F27}">
      <dgm:prSet/>
      <dgm:spPr/>
      <dgm:t>
        <a:bodyPr/>
        <a:lstStyle/>
        <a:p>
          <a:r>
            <a:rPr lang="en-US" b="0" i="0" dirty="0">
              <a:latin typeface="Times New Roman"/>
              <a:cs typeface="Times New Roman"/>
            </a:rPr>
            <a:t>4-year-old boy attending Children's Centre in London</a:t>
          </a:r>
          <a:endParaRPr lang="en-US" dirty="0">
            <a:latin typeface="Times New Roman"/>
            <a:cs typeface="Times New Roman"/>
          </a:endParaRPr>
        </a:p>
      </dgm:t>
    </dgm:pt>
    <dgm:pt modelId="{DC2DC24B-6DAD-4696-8C77-502C4CA32752}" type="parTrans" cxnId="{C44BF0A2-A438-4184-A9C9-FE397F33DED0}">
      <dgm:prSet/>
      <dgm:spPr/>
      <dgm:t>
        <a:bodyPr/>
        <a:lstStyle/>
        <a:p>
          <a:endParaRPr lang="en-US"/>
        </a:p>
      </dgm:t>
    </dgm:pt>
    <dgm:pt modelId="{74389C8E-3E72-4CF9-B638-121C57CE0CEE}" type="sibTrans" cxnId="{C44BF0A2-A438-4184-A9C9-FE397F33DED0}">
      <dgm:prSet/>
      <dgm:spPr/>
      <dgm:t>
        <a:bodyPr/>
        <a:lstStyle/>
        <a:p>
          <a:endParaRPr lang="en-US"/>
        </a:p>
      </dgm:t>
    </dgm:pt>
    <dgm:pt modelId="{32090EBE-F04C-4F40-8AD1-FB68B14EDF4A}">
      <dgm:prSet/>
      <dgm:spPr/>
      <dgm:t>
        <a:bodyPr/>
        <a:lstStyle/>
        <a:p>
          <a:r>
            <a:rPr lang="en-US" b="0" i="0">
              <a:latin typeface="Times New Roman"/>
              <a:cs typeface="Times New Roman"/>
            </a:rPr>
            <a:t>Lives with single mother experiencing postnatal depression</a:t>
          </a:r>
          <a:endParaRPr lang="en-US">
            <a:latin typeface="Times New Roman"/>
            <a:cs typeface="Times New Roman"/>
          </a:endParaRPr>
        </a:p>
      </dgm:t>
    </dgm:pt>
    <dgm:pt modelId="{001CBBE5-23AD-4644-BEF2-D41C9EA79F38}" type="parTrans" cxnId="{D05B6A72-789C-47F8-8AAB-DDF17DE49504}">
      <dgm:prSet/>
      <dgm:spPr/>
      <dgm:t>
        <a:bodyPr/>
        <a:lstStyle/>
        <a:p>
          <a:endParaRPr lang="en-US"/>
        </a:p>
      </dgm:t>
    </dgm:pt>
    <dgm:pt modelId="{EFA1F5C4-3EE5-4FF3-BEED-5E27C9CBAF84}" type="sibTrans" cxnId="{D05B6A72-789C-47F8-8AAB-DDF17DE49504}">
      <dgm:prSet/>
      <dgm:spPr/>
      <dgm:t>
        <a:bodyPr/>
        <a:lstStyle/>
        <a:p>
          <a:endParaRPr lang="en-US"/>
        </a:p>
      </dgm:t>
    </dgm:pt>
    <dgm:pt modelId="{F44BD744-9A34-40FF-BF3A-F9394DA92D58}">
      <dgm:prSet/>
      <dgm:spPr/>
      <dgm:t>
        <a:bodyPr/>
        <a:lstStyle/>
        <a:p>
          <a:r>
            <a:rPr lang="en-US" b="0" i="0">
              <a:latin typeface="Times New Roman"/>
              <a:cs typeface="Times New Roman"/>
            </a:rPr>
            <a:t>Recently moved to London, disrupted childcare over past two years</a:t>
          </a:r>
          <a:endParaRPr lang="en-US">
            <a:latin typeface="Times New Roman"/>
            <a:cs typeface="Times New Roman"/>
          </a:endParaRPr>
        </a:p>
      </dgm:t>
    </dgm:pt>
    <dgm:pt modelId="{CF249269-4D70-4ABA-8472-37A0E099278D}" type="parTrans" cxnId="{1591F148-41BB-479D-AA4A-8E773A6BC045}">
      <dgm:prSet/>
      <dgm:spPr/>
      <dgm:t>
        <a:bodyPr/>
        <a:lstStyle/>
        <a:p>
          <a:endParaRPr lang="en-US"/>
        </a:p>
      </dgm:t>
    </dgm:pt>
    <dgm:pt modelId="{ADDCFC7D-A3DF-4D06-B22A-5041BEA5B06F}" type="sibTrans" cxnId="{1591F148-41BB-479D-AA4A-8E773A6BC045}">
      <dgm:prSet/>
      <dgm:spPr/>
      <dgm:t>
        <a:bodyPr/>
        <a:lstStyle/>
        <a:p>
          <a:endParaRPr lang="en-US"/>
        </a:p>
      </dgm:t>
    </dgm:pt>
    <dgm:pt modelId="{BBDEE3A1-58CC-483A-A620-DFEAC62EB660}" type="pres">
      <dgm:prSet presAssocID="{F606346B-2CF4-461C-961D-ABFCFEFD3AEF}" presName="diagram" presStyleCnt="0">
        <dgm:presLayoutVars>
          <dgm:dir/>
          <dgm:resizeHandles val="exact"/>
        </dgm:presLayoutVars>
      </dgm:prSet>
      <dgm:spPr/>
    </dgm:pt>
    <dgm:pt modelId="{754A917D-093E-4553-850B-4E7499F06A78}" type="pres">
      <dgm:prSet presAssocID="{C9BFE02F-7CE3-42E9-916B-474CDA909F27}" presName="node" presStyleLbl="node1" presStyleIdx="0" presStyleCnt="3">
        <dgm:presLayoutVars>
          <dgm:bulletEnabled val="1"/>
        </dgm:presLayoutVars>
      </dgm:prSet>
      <dgm:spPr/>
    </dgm:pt>
    <dgm:pt modelId="{88D8B064-D9C4-40C2-A8E2-141557622D5C}" type="pres">
      <dgm:prSet presAssocID="{74389C8E-3E72-4CF9-B638-121C57CE0CEE}" presName="sibTrans" presStyleLbl="sibTrans2D1" presStyleIdx="0" presStyleCnt="2"/>
      <dgm:spPr/>
    </dgm:pt>
    <dgm:pt modelId="{A5178459-BEF8-4097-872B-8A6735C8ABF1}" type="pres">
      <dgm:prSet presAssocID="{74389C8E-3E72-4CF9-B638-121C57CE0CEE}" presName="connectorText" presStyleLbl="sibTrans2D1" presStyleIdx="0" presStyleCnt="2"/>
      <dgm:spPr/>
    </dgm:pt>
    <dgm:pt modelId="{D401E4A8-CDAF-4FBF-9884-47C5530772DE}" type="pres">
      <dgm:prSet presAssocID="{32090EBE-F04C-4F40-8AD1-FB68B14EDF4A}" presName="node" presStyleLbl="node1" presStyleIdx="1" presStyleCnt="3">
        <dgm:presLayoutVars>
          <dgm:bulletEnabled val="1"/>
        </dgm:presLayoutVars>
      </dgm:prSet>
      <dgm:spPr/>
    </dgm:pt>
    <dgm:pt modelId="{6B02EB2F-2252-4E3F-89CF-63557D64AFD9}" type="pres">
      <dgm:prSet presAssocID="{EFA1F5C4-3EE5-4FF3-BEED-5E27C9CBAF84}" presName="sibTrans" presStyleLbl="sibTrans2D1" presStyleIdx="1" presStyleCnt="2"/>
      <dgm:spPr/>
    </dgm:pt>
    <dgm:pt modelId="{A9CDA611-2866-49BF-9125-C2EAF34FC053}" type="pres">
      <dgm:prSet presAssocID="{EFA1F5C4-3EE5-4FF3-BEED-5E27C9CBAF84}" presName="connectorText" presStyleLbl="sibTrans2D1" presStyleIdx="1" presStyleCnt="2"/>
      <dgm:spPr/>
    </dgm:pt>
    <dgm:pt modelId="{A683BDE9-0812-4D3F-BC51-C9ABF7A8BFA7}" type="pres">
      <dgm:prSet presAssocID="{F44BD744-9A34-40FF-BF3A-F9394DA92D58}" presName="node" presStyleLbl="node1" presStyleIdx="2" presStyleCnt="3">
        <dgm:presLayoutVars>
          <dgm:bulletEnabled val="1"/>
        </dgm:presLayoutVars>
      </dgm:prSet>
      <dgm:spPr/>
    </dgm:pt>
  </dgm:ptLst>
  <dgm:cxnLst>
    <dgm:cxn modelId="{725F0717-0AB1-4F49-87C1-51D7A809898D}" type="presOf" srcId="{EFA1F5C4-3EE5-4FF3-BEED-5E27C9CBAF84}" destId="{A9CDA611-2866-49BF-9125-C2EAF34FC053}" srcOrd="1" destOrd="0" presId="urn:microsoft.com/office/officeart/2005/8/layout/process5"/>
    <dgm:cxn modelId="{94D3E01A-88EA-4288-88BE-C03E2EFC15A4}" type="presOf" srcId="{74389C8E-3E72-4CF9-B638-121C57CE0CEE}" destId="{A5178459-BEF8-4097-872B-8A6735C8ABF1}" srcOrd="1" destOrd="0" presId="urn:microsoft.com/office/officeart/2005/8/layout/process5"/>
    <dgm:cxn modelId="{ECD3BB5B-BE66-4EF5-93A2-92F5B223AAA0}" type="presOf" srcId="{74389C8E-3E72-4CF9-B638-121C57CE0CEE}" destId="{88D8B064-D9C4-40C2-A8E2-141557622D5C}" srcOrd="0" destOrd="0" presId="urn:microsoft.com/office/officeart/2005/8/layout/process5"/>
    <dgm:cxn modelId="{1591F148-41BB-479D-AA4A-8E773A6BC045}" srcId="{F606346B-2CF4-461C-961D-ABFCFEFD3AEF}" destId="{F44BD744-9A34-40FF-BF3A-F9394DA92D58}" srcOrd="2" destOrd="0" parTransId="{CF249269-4D70-4ABA-8472-37A0E099278D}" sibTransId="{ADDCFC7D-A3DF-4D06-B22A-5041BEA5B06F}"/>
    <dgm:cxn modelId="{D05B6A72-789C-47F8-8AAB-DDF17DE49504}" srcId="{F606346B-2CF4-461C-961D-ABFCFEFD3AEF}" destId="{32090EBE-F04C-4F40-8AD1-FB68B14EDF4A}" srcOrd="1" destOrd="0" parTransId="{001CBBE5-23AD-4644-BEF2-D41C9EA79F38}" sibTransId="{EFA1F5C4-3EE5-4FF3-BEED-5E27C9CBAF84}"/>
    <dgm:cxn modelId="{26728776-3A12-4DEA-8BDE-296EEEBA251F}" type="presOf" srcId="{32090EBE-F04C-4F40-8AD1-FB68B14EDF4A}" destId="{D401E4A8-CDAF-4FBF-9884-47C5530772DE}" srcOrd="0" destOrd="0" presId="urn:microsoft.com/office/officeart/2005/8/layout/process5"/>
    <dgm:cxn modelId="{D5AFB577-0895-4B8A-AD20-935796253A5A}" type="presOf" srcId="{F606346B-2CF4-461C-961D-ABFCFEFD3AEF}" destId="{BBDEE3A1-58CC-483A-A620-DFEAC62EB660}" srcOrd="0" destOrd="0" presId="urn:microsoft.com/office/officeart/2005/8/layout/process5"/>
    <dgm:cxn modelId="{D7E1C7A1-6AE2-4AEC-872D-A280BB124847}" type="presOf" srcId="{EFA1F5C4-3EE5-4FF3-BEED-5E27C9CBAF84}" destId="{6B02EB2F-2252-4E3F-89CF-63557D64AFD9}" srcOrd="0" destOrd="0" presId="urn:microsoft.com/office/officeart/2005/8/layout/process5"/>
    <dgm:cxn modelId="{C44BF0A2-A438-4184-A9C9-FE397F33DED0}" srcId="{F606346B-2CF4-461C-961D-ABFCFEFD3AEF}" destId="{C9BFE02F-7CE3-42E9-916B-474CDA909F27}" srcOrd="0" destOrd="0" parTransId="{DC2DC24B-6DAD-4696-8C77-502C4CA32752}" sibTransId="{74389C8E-3E72-4CF9-B638-121C57CE0CEE}"/>
    <dgm:cxn modelId="{32792AC1-EF4F-433E-8279-A5A52BC12E3A}" type="presOf" srcId="{F44BD744-9A34-40FF-BF3A-F9394DA92D58}" destId="{A683BDE9-0812-4D3F-BC51-C9ABF7A8BFA7}" srcOrd="0" destOrd="0" presId="urn:microsoft.com/office/officeart/2005/8/layout/process5"/>
    <dgm:cxn modelId="{B31AF8E9-F6DE-4670-A066-F4E670415F2A}" type="presOf" srcId="{C9BFE02F-7CE3-42E9-916B-474CDA909F27}" destId="{754A917D-093E-4553-850B-4E7499F06A78}" srcOrd="0" destOrd="0" presId="urn:microsoft.com/office/officeart/2005/8/layout/process5"/>
    <dgm:cxn modelId="{D7CB42A6-4157-455A-9601-4EAB5761F214}" type="presParOf" srcId="{BBDEE3A1-58CC-483A-A620-DFEAC62EB660}" destId="{754A917D-093E-4553-850B-4E7499F06A78}" srcOrd="0" destOrd="0" presId="urn:microsoft.com/office/officeart/2005/8/layout/process5"/>
    <dgm:cxn modelId="{8235FB8F-070E-4F96-9B54-250B82E07774}" type="presParOf" srcId="{BBDEE3A1-58CC-483A-A620-DFEAC62EB660}" destId="{88D8B064-D9C4-40C2-A8E2-141557622D5C}" srcOrd="1" destOrd="0" presId="urn:microsoft.com/office/officeart/2005/8/layout/process5"/>
    <dgm:cxn modelId="{1CC7600A-0B0A-47CF-8E3A-FF8527491218}" type="presParOf" srcId="{88D8B064-D9C4-40C2-A8E2-141557622D5C}" destId="{A5178459-BEF8-4097-872B-8A6735C8ABF1}" srcOrd="0" destOrd="0" presId="urn:microsoft.com/office/officeart/2005/8/layout/process5"/>
    <dgm:cxn modelId="{5B1FF02B-09CA-4532-A780-6148A8807114}" type="presParOf" srcId="{BBDEE3A1-58CC-483A-A620-DFEAC62EB660}" destId="{D401E4A8-CDAF-4FBF-9884-47C5530772DE}" srcOrd="2" destOrd="0" presId="urn:microsoft.com/office/officeart/2005/8/layout/process5"/>
    <dgm:cxn modelId="{ECE5BDD2-8C74-4888-B3FC-D4348AD775EE}" type="presParOf" srcId="{BBDEE3A1-58CC-483A-A620-DFEAC62EB660}" destId="{6B02EB2F-2252-4E3F-89CF-63557D64AFD9}" srcOrd="3" destOrd="0" presId="urn:microsoft.com/office/officeart/2005/8/layout/process5"/>
    <dgm:cxn modelId="{91C19B2F-BA93-4DD1-BE87-027B9B0B1053}" type="presParOf" srcId="{6B02EB2F-2252-4E3F-89CF-63557D64AFD9}" destId="{A9CDA611-2866-49BF-9125-C2EAF34FC053}" srcOrd="0" destOrd="0" presId="urn:microsoft.com/office/officeart/2005/8/layout/process5"/>
    <dgm:cxn modelId="{863486FB-18CC-4AEE-82F6-CDEBC75E4131}" type="presParOf" srcId="{BBDEE3A1-58CC-483A-A620-DFEAC62EB660}" destId="{A683BDE9-0812-4D3F-BC51-C9ABF7A8BFA7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84C232A-9329-4560-BF7A-FA45D915498E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1188ED6-D24A-4038-8EBA-AFBEE59D062A}">
      <dgm:prSet/>
      <dgm:spPr>
        <a:ln>
          <a:noFill/>
        </a:ln>
      </dgm:spPr>
      <dgm:t>
        <a:bodyPr/>
        <a:lstStyle/>
        <a:p>
          <a:r>
            <a:rPr lang="en-US" b="1" dirty="0">
              <a:latin typeface="Times New Roman"/>
              <a:cs typeface="Times New Roman"/>
            </a:rPr>
            <a:t>Biological Influences (Nature)</a:t>
          </a:r>
          <a:endParaRPr lang="en-US" dirty="0">
            <a:latin typeface="Times New Roman"/>
            <a:cs typeface="Times New Roman"/>
          </a:endParaRPr>
        </a:p>
      </dgm:t>
    </dgm:pt>
    <dgm:pt modelId="{A336FA5B-551D-4761-8675-E6CB7B33D371}" type="parTrans" cxnId="{9D597861-9133-4FF7-BE3F-E61B0A469A0C}">
      <dgm:prSet/>
      <dgm:spPr/>
      <dgm:t>
        <a:bodyPr/>
        <a:lstStyle/>
        <a:p>
          <a:endParaRPr lang="en-US"/>
        </a:p>
      </dgm:t>
    </dgm:pt>
    <dgm:pt modelId="{CE201A18-9366-4846-9513-09635A375824}" type="sibTrans" cxnId="{9D597861-9133-4FF7-BE3F-E61B0A469A0C}">
      <dgm:prSet/>
      <dgm:spPr/>
      <dgm:t>
        <a:bodyPr/>
        <a:lstStyle/>
        <a:p>
          <a:endParaRPr lang="en-US"/>
        </a:p>
      </dgm:t>
    </dgm:pt>
    <dgm:pt modelId="{5BDE7677-E36F-4FC0-BF68-1D460DD28CAA}">
      <dgm:prSet/>
      <dgm:spPr>
        <a:ln>
          <a:noFill/>
        </a:ln>
      </dgm:spPr>
      <dgm:t>
        <a:bodyPr/>
        <a:lstStyle/>
        <a:p>
          <a:r>
            <a:rPr lang="en-US" b="1">
              <a:latin typeface="Times New Roman"/>
              <a:cs typeface="Times New Roman"/>
            </a:rPr>
            <a:t>Temperament:</a:t>
          </a:r>
          <a:r>
            <a:rPr lang="en-US">
              <a:latin typeface="Times New Roman"/>
              <a:cs typeface="Times New Roman"/>
            </a:rPr>
            <a:t> Innate characteristics that affect interaction style</a:t>
          </a:r>
        </a:p>
      </dgm:t>
    </dgm:pt>
    <dgm:pt modelId="{52ECAFC7-A5FC-4BA1-941F-C7286C5715B6}" type="parTrans" cxnId="{3DD91A6B-1CA6-4FB1-A32F-59E937B713E8}">
      <dgm:prSet/>
      <dgm:spPr/>
      <dgm:t>
        <a:bodyPr/>
        <a:lstStyle/>
        <a:p>
          <a:endParaRPr lang="en-US"/>
        </a:p>
      </dgm:t>
    </dgm:pt>
    <dgm:pt modelId="{A1A6021A-644B-49F9-90A5-CC8D074E5392}" type="sibTrans" cxnId="{3DD91A6B-1CA6-4FB1-A32F-59E937B713E8}">
      <dgm:prSet/>
      <dgm:spPr/>
      <dgm:t>
        <a:bodyPr/>
        <a:lstStyle/>
        <a:p>
          <a:endParaRPr lang="en-US"/>
        </a:p>
      </dgm:t>
    </dgm:pt>
    <dgm:pt modelId="{0B04907B-43C1-468E-945D-2649EA0C4C50}">
      <dgm:prSet/>
      <dgm:spPr>
        <a:ln>
          <a:noFill/>
        </a:ln>
      </dgm:spPr>
      <dgm:t>
        <a:bodyPr/>
        <a:lstStyle/>
        <a:p>
          <a:r>
            <a:rPr lang="en-US" b="1">
              <a:latin typeface="Times New Roman"/>
              <a:cs typeface="Times New Roman"/>
            </a:rPr>
            <a:t>Brain Development:</a:t>
          </a:r>
          <a:r>
            <a:rPr lang="en-US">
              <a:latin typeface="Times New Roman"/>
              <a:cs typeface="Times New Roman"/>
            </a:rPr>
            <a:t> Early experiences shape neural pathways </a:t>
          </a:r>
        </a:p>
      </dgm:t>
    </dgm:pt>
    <dgm:pt modelId="{F6660AEE-EB18-4323-8F38-66D0DF174D0E}" type="parTrans" cxnId="{75B70B7A-1D25-44FB-856C-82F752FBA7A5}">
      <dgm:prSet/>
      <dgm:spPr/>
      <dgm:t>
        <a:bodyPr/>
        <a:lstStyle/>
        <a:p>
          <a:endParaRPr lang="en-US"/>
        </a:p>
      </dgm:t>
    </dgm:pt>
    <dgm:pt modelId="{4CFBC1B4-3D3F-4CB7-BB81-F322FC959725}" type="sibTrans" cxnId="{75B70B7A-1D25-44FB-856C-82F752FBA7A5}">
      <dgm:prSet/>
      <dgm:spPr/>
      <dgm:t>
        <a:bodyPr/>
        <a:lstStyle/>
        <a:p>
          <a:endParaRPr lang="en-US"/>
        </a:p>
      </dgm:t>
    </dgm:pt>
    <dgm:pt modelId="{1276B5AE-FF78-4069-8B25-108E79F014D0}">
      <dgm:prSet/>
      <dgm:spPr>
        <a:ln>
          <a:noFill/>
        </a:ln>
      </dgm:spPr>
      <dgm:t>
        <a:bodyPr/>
        <a:lstStyle/>
        <a:p>
          <a:r>
            <a:rPr lang="en-US">
              <a:latin typeface="Times New Roman"/>
              <a:cs typeface="Times New Roman"/>
            </a:rPr>
            <a:t>Sensitive periods for language and social development</a:t>
          </a:r>
        </a:p>
      </dgm:t>
    </dgm:pt>
    <dgm:pt modelId="{E3F2160B-10FB-4F74-B329-9DEF5DCEB981}" type="parTrans" cxnId="{CF986656-D544-4540-B263-ED5DA233DD54}">
      <dgm:prSet/>
      <dgm:spPr/>
      <dgm:t>
        <a:bodyPr/>
        <a:lstStyle/>
        <a:p>
          <a:endParaRPr lang="en-US"/>
        </a:p>
      </dgm:t>
    </dgm:pt>
    <dgm:pt modelId="{CADBDBE8-0CED-49AC-BA8B-D979BFC6A141}" type="sibTrans" cxnId="{CF986656-D544-4540-B263-ED5DA233DD54}">
      <dgm:prSet/>
      <dgm:spPr/>
      <dgm:t>
        <a:bodyPr/>
        <a:lstStyle/>
        <a:p>
          <a:endParaRPr lang="en-US"/>
        </a:p>
      </dgm:t>
    </dgm:pt>
    <dgm:pt modelId="{211A3136-F567-49F5-8798-E572D92FDE42}">
      <dgm:prSet/>
      <dgm:spPr>
        <a:ln>
          <a:noFill/>
        </a:ln>
      </dgm:spPr>
      <dgm:t>
        <a:bodyPr/>
        <a:lstStyle/>
        <a:p>
          <a:r>
            <a:rPr lang="en-US" b="1">
              <a:latin typeface="Times New Roman"/>
              <a:cs typeface="Times New Roman"/>
            </a:rPr>
            <a:t>Environmental Influences (Nurture)</a:t>
          </a:r>
          <a:endParaRPr lang="en-US">
            <a:latin typeface="Times New Roman"/>
            <a:cs typeface="Times New Roman"/>
          </a:endParaRPr>
        </a:p>
      </dgm:t>
    </dgm:pt>
    <dgm:pt modelId="{BB53CC51-1433-4986-ACCF-018C7E4C3451}" type="parTrans" cxnId="{25F03700-D69D-4969-988F-4157B72D9FD5}">
      <dgm:prSet/>
      <dgm:spPr/>
      <dgm:t>
        <a:bodyPr/>
        <a:lstStyle/>
        <a:p>
          <a:endParaRPr lang="en-US"/>
        </a:p>
      </dgm:t>
    </dgm:pt>
    <dgm:pt modelId="{0FF80A4C-E4B1-4C4B-BC82-F7EBB70E3AF9}" type="sibTrans" cxnId="{25F03700-D69D-4969-988F-4157B72D9FD5}">
      <dgm:prSet/>
      <dgm:spPr/>
      <dgm:t>
        <a:bodyPr/>
        <a:lstStyle/>
        <a:p>
          <a:endParaRPr lang="en-US"/>
        </a:p>
      </dgm:t>
    </dgm:pt>
    <dgm:pt modelId="{B3AFC2DE-11D7-48E9-A3C4-743F6B9D93E3}">
      <dgm:prSet/>
      <dgm:spPr>
        <a:ln>
          <a:noFill/>
        </a:ln>
      </dgm:spPr>
      <dgm:t>
        <a:bodyPr/>
        <a:lstStyle/>
        <a:p>
          <a:r>
            <a:rPr lang="en-US" b="1">
              <a:latin typeface="Times New Roman"/>
              <a:cs typeface="Times New Roman"/>
            </a:rPr>
            <a:t>Caregiving quality:</a:t>
          </a:r>
          <a:r>
            <a:rPr lang="en-US">
              <a:latin typeface="Times New Roman"/>
              <a:cs typeface="Times New Roman"/>
            </a:rPr>
            <a:t> Responsive vs. depressed interactions </a:t>
          </a:r>
        </a:p>
      </dgm:t>
    </dgm:pt>
    <dgm:pt modelId="{8503CD3F-C4AB-4EBD-BD1C-04B7C626D933}" type="parTrans" cxnId="{C3AC00DF-9EEF-4B8F-8DE4-D10C457AE20B}">
      <dgm:prSet/>
      <dgm:spPr/>
      <dgm:t>
        <a:bodyPr/>
        <a:lstStyle/>
        <a:p>
          <a:endParaRPr lang="en-US"/>
        </a:p>
      </dgm:t>
    </dgm:pt>
    <dgm:pt modelId="{72392D7E-C89E-4730-9F5F-F067DDB4EA64}" type="sibTrans" cxnId="{C3AC00DF-9EEF-4B8F-8DE4-D10C457AE20B}">
      <dgm:prSet/>
      <dgm:spPr/>
      <dgm:t>
        <a:bodyPr/>
        <a:lstStyle/>
        <a:p>
          <a:endParaRPr lang="en-US"/>
        </a:p>
      </dgm:t>
    </dgm:pt>
    <dgm:pt modelId="{B4362EAB-C56E-4446-B95E-B6D5A75AC177}">
      <dgm:prSet/>
      <dgm:spPr>
        <a:ln>
          <a:noFill/>
        </a:ln>
      </dgm:spPr>
      <dgm:t>
        <a:bodyPr/>
        <a:lstStyle/>
        <a:p>
          <a:r>
            <a:rPr lang="en-US" b="1">
              <a:latin typeface="Times New Roman"/>
              <a:cs typeface="Times New Roman"/>
            </a:rPr>
            <a:t>Social interaction:</a:t>
          </a:r>
          <a:r>
            <a:rPr lang="en-US">
              <a:latin typeface="Times New Roman"/>
              <a:cs typeface="Times New Roman"/>
            </a:rPr>
            <a:t> Limited peer contact affects social learning</a:t>
          </a:r>
        </a:p>
      </dgm:t>
    </dgm:pt>
    <dgm:pt modelId="{7D91B89B-248B-4ECA-9113-D6FED5C872C2}" type="parTrans" cxnId="{8234224C-0F31-4261-AF7D-45CC34825CF9}">
      <dgm:prSet/>
      <dgm:spPr/>
      <dgm:t>
        <a:bodyPr/>
        <a:lstStyle/>
        <a:p>
          <a:endParaRPr lang="en-US"/>
        </a:p>
      </dgm:t>
    </dgm:pt>
    <dgm:pt modelId="{B1801D63-F42A-4524-B7F0-80F5C68C2282}" type="sibTrans" cxnId="{8234224C-0F31-4261-AF7D-45CC34825CF9}">
      <dgm:prSet/>
      <dgm:spPr/>
      <dgm:t>
        <a:bodyPr/>
        <a:lstStyle/>
        <a:p>
          <a:endParaRPr lang="en-US"/>
        </a:p>
      </dgm:t>
    </dgm:pt>
    <dgm:pt modelId="{31E4ACD7-CCFF-4574-9049-5DB9A720DBCE}">
      <dgm:prSet/>
      <dgm:spPr>
        <a:ln>
          <a:noFill/>
        </a:ln>
      </dgm:spPr>
      <dgm:t>
        <a:bodyPr/>
        <a:lstStyle/>
        <a:p>
          <a:r>
            <a:rPr lang="en-US" b="1">
              <a:latin typeface="Times New Roman"/>
              <a:cs typeface="Times New Roman"/>
            </a:rPr>
            <a:t>Transitions:</a:t>
          </a:r>
          <a:r>
            <a:rPr lang="en-US">
              <a:latin typeface="Times New Roman"/>
              <a:cs typeface="Times New Roman"/>
            </a:rPr>
            <a:t> Moving home creates instability</a:t>
          </a:r>
        </a:p>
      </dgm:t>
    </dgm:pt>
    <dgm:pt modelId="{AD38C57E-9AFC-477A-B01D-AD663E458E00}" type="parTrans" cxnId="{B0CACBFA-D0CA-406A-9E79-5519A89AE5ED}">
      <dgm:prSet/>
      <dgm:spPr/>
      <dgm:t>
        <a:bodyPr/>
        <a:lstStyle/>
        <a:p>
          <a:endParaRPr lang="en-US"/>
        </a:p>
      </dgm:t>
    </dgm:pt>
    <dgm:pt modelId="{6B9BF94D-AF0F-4B63-AF61-932037DF347D}" type="sibTrans" cxnId="{B0CACBFA-D0CA-406A-9E79-5519A89AE5ED}">
      <dgm:prSet/>
      <dgm:spPr/>
      <dgm:t>
        <a:bodyPr/>
        <a:lstStyle/>
        <a:p>
          <a:endParaRPr lang="en-US"/>
        </a:p>
      </dgm:t>
    </dgm:pt>
    <dgm:pt modelId="{74D11015-FC46-4662-8E25-C6FF77B9C774}">
      <dgm:prSet/>
      <dgm:spPr>
        <a:ln>
          <a:noFill/>
        </a:ln>
      </dgm:spPr>
      <dgm:t>
        <a:bodyPr/>
        <a:lstStyle/>
        <a:p>
          <a:r>
            <a:rPr lang="en-US" b="1" dirty="0">
              <a:latin typeface="Times New Roman"/>
              <a:cs typeface="Times New Roman"/>
            </a:rPr>
            <a:t>Piaget's View:</a:t>
          </a:r>
          <a:r>
            <a:rPr lang="en-US" dirty="0">
              <a:latin typeface="Times New Roman"/>
              <a:cs typeface="Times New Roman"/>
            </a:rPr>
            <a:t> Both nature and nurture interact. Development follows a universal sequence but </a:t>
          </a:r>
          <a:r>
            <a:rPr lang="en-US" b="1" dirty="0">
              <a:latin typeface="Times New Roman"/>
              <a:cs typeface="Times New Roman"/>
            </a:rPr>
            <a:t>rate depends on experience</a:t>
          </a:r>
          <a:r>
            <a:rPr lang="en-US" dirty="0">
              <a:latin typeface="Times New Roman"/>
              <a:cs typeface="Times New Roman"/>
            </a:rPr>
            <a:t> </a:t>
          </a:r>
        </a:p>
      </dgm:t>
    </dgm:pt>
    <dgm:pt modelId="{71882B7E-6B4F-4133-B314-DFFBDE87101C}" type="parTrans" cxnId="{44D147C0-D249-4D94-B45C-668596009A93}">
      <dgm:prSet/>
      <dgm:spPr/>
      <dgm:t>
        <a:bodyPr/>
        <a:lstStyle/>
        <a:p>
          <a:endParaRPr lang="en-US"/>
        </a:p>
      </dgm:t>
    </dgm:pt>
    <dgm:pt modelId="{362EDAF5-DF83-4499-9240-D33BB2C5205B}" type="sibTrans" cxnId="{44D147C0-D249-4D94-B45C-668596009A93}">
      <dgm:prSet/>
      <dgm:spPr/>
      <dgm:t>
        <a:bodyPr/>
        <a:lstStyle/>
        <a:p>
          <a:endParaRPr lang="en-US"/>
        </a:p>
      </dgm:t>
    </dgm:pt>
    <dgm:pt modelId="{2268B55C-B399-476F-A62A-F5FF52F4BA4B}" type="pres">
      <dgm:prSet presAssocID="{A84C232A-9329-4560-BF7A-FA45D915498E}" presName="diagram" presStyleCnt="0">
        <dgm:presLayoutVars>
          <dgm:dir/>
          <dgm:resizeHandles val="exact"/>
        </dgm:presLayoutVars>
      </dgm:prSet>
      <dgm:spPr/>
    </dgm:pt>
    <dgm:pt modelId="{5AF66FFF-1F15-440D-BDF2-D9BD6F94DCC1}" type="pres">
      <dgm:prSet presAssocID="{81188ED6-D24A-4038-8EBA-AFBEE59D062A}" presName="node" presStyleLbl="node1" presStyleIdx="0" presStyleCnt="6" custLinFactNeighborX="2061" custLinFactNeighborY="-859">
        <dgm:presLayoutVars>
          <dgm:bulletEnabled val="1"/>
        </dgm:presLayoutVars>
      </dgm:prSet>
      <dgm:spPr/>
    </dgm:pt>
    <dgm:pt modelId="{F11FBA06-0BE5-4E87-92ED-DAAA70C55A22}" type="pres">
      <dgm:prSet presAssocID="{CE201A18-9366-4846-9513-09635A375824}" presName="sibTrans" presStyleCnt="0"/>
      <dgm:spPr/>
    </dgm:pt>
    <dgm:pt modelId="{CACB5D2D-702F-458E-83E3-854635E9BC29}" type="pres">
      <dgm:prSet presAssocID="{5BDE7677-E36F-4FC0-BF68-1D460DD28CAA}" presName="node" presStyleLbl="node1" presStyleIdx="1" presStyleCnt="6">
        <dgm:presLayoutVars>
          <dgm:bulletEnabled val="1"/>
        </dgm:presLayoutVars>
      </dgm:prSet>
      <dgm:spPr/>
    </dgm:pt>
    <dgm:pt modelId="{97999384-6D3D-4788-8098-67C7A6CFD56B}" type="pres">
      <dgm:prSet presAssocID="{A1A6021A-644B-49F9-90A5-CC8D074E5392}" presName="sibTrans" presStyleCnt="0"/>
      <dgm:spPr/>
    </dgm:pt>
    <dgm:pt modelId="{2D884AC5-6063-45E4-90DF-7E86D2AA2A51}" type="pres">
      <dgm:prSet presAssocID="{0B04907B-43C1-468E-945D-2649EA0C4C50}" presName="node" presStyleLbl="node1" presStyleIdx="2" presStyleCnt="6" custLinFactNeighborX="-1593" custLinFactNeighborY="1328">
        <dgm:presLayoutVars>
          <dgm:bulletEnabled val="1"/>
        </dgm:presLayoutVars>
      </dgm:prSet>
      <dgm:spPr/>
    </dgm:pt>
    <dgm:pt modelId="{DDEB522A-C2E9-45B2-A9A1-62C82B3B42D5}" type="pres">
      <dgm:prSet presAssocID="{4CFBC1B4-3D3F-4CB7-BB81-F322FC959725}" presName="sibTrans" presStyleCnt="0"/>
      <dgm:spPr/>
    </dgm:pt>
    <dgm:pt modelId="{5F4CCC14-AD69-4B3A-9A47-B5CD1F9DA469}" type="pres">
      <dgm:prSet presAssocID="{1276B5AE-FF78-4069-8B25-108E79F014D0}" presName="node" presStyleLbl="node1" presStyleIdx="3" presStyleCnt="6">
        <dgm:presLayoutVars>
          <dgm:bulletEnabled val="1"/>
        </dgm:presLayoutVars>
      </dgm:prSet>
      <dgm:spPr/>
    </dgm:pt>
    <dgm:pt modelId="{4CBFDE38-4D34-411C-B616-409E142B4CE9}" type="pres">
      <dgm:prSet presAssocID="{CADBDBE8-0CED-49AC-BA8B-D979BFC6A141}" presName="sibTrans" presStyleCnt="0"/>
      <dgm:spPr/>
    </dgm:pt>
    <dgm:pt modelId="{9B6234E7-5B0B-4B21-B4DB-5ACB78BACDEE}" type="pres">
      <dgm:prSet presAssocID="{211A3136-F567-49F5-8798-E572D92FDE42}" presName="node" presStyleLbl="node1" presStyleIdx="4" presStyleCnt="6">
        <dgm:presLayoutVars>
          <dgm:bulletEnabled val="1"/>
        </dgm:presLayoutVars>
      </dgm:prSet>
      <dgm:spPr/>
    </dgm:pt>
    <dgm:pt modelId="{8617EE96-148C-4B48-8833-28F2DDF7712E}" type="pres">
      <dgm:prSet presAssocID="{0FF80A4C-E4B1-4C4B-BC82-F7EBB70E3AF9}" presName="sibTrans" presStyleCnt="0"/>
      <dgm:spPr/>
    </dgm:pt>
    <dgm:pt modelId="{9F9B5C8B-DB7F-42FC-903B-50E55D8383DA}" type="pres">
      <dgm:prSet presAssocID="{74D11015-FC46-4662-8E25-C6FF77B9C774}" presName="node" presStyleLbl="node1" presStyleIdx="5" presStyleCnt="6">
        <dgm:presLayoutVars>
          <dgm:bulletEnabled val="1"/>
        </dgm:presLayoutVars>
      </dgm:prSet>
      <dgm:spPr/>
    </dgm:pt>
  </dgm:ptLst>
  <dgm:cxnLst>
    <dgm:cxn modelId="{25F03700-D69D-4969-988F-4157B72D9FD5}" srcId="{A84C232A-9329-4560-BF7A-FA45D915498E}" destId="{211A3136-F567-49F5-8798-E572D92FDE42}" srcOrd="4" destOrd="0" parTransId="{BB53CC51-1433-4986-ACCF-018C7E4C3451}" sibTransId="{0FF80A4C-E4B1-4C4B-BC82-F7EBB70E3AF9}"/>
    <dgm:cxn modelId="{CAF6850C-D413-433C-A2B7-8EA146E981BA}" type="presOf" srcId="{5BDE7677-E36F-4FC0-BF68-1D460DD28CAA}" destId="{CACB5D2D-702F-458E-83E3-854635E9BC29}" srcOrd="0" destOrd="0" presId="urn:microsoft.com/office/officeart/2005/8/layout/default"/>
    <dgm:cxn modelId="{773BE318-1A1A-449A-88F8-5A8CCEF0D191}" type="presOf" srcId="{81188ED6-D24A-4038-8EBA-AFBEE59D062A}" destId="{5AF66FFF-1F15-440D-BDF2-D9BD6F94DCC1}" srcOrd="0" destOrd="0" presId="urn:microsoft.com/office/officeart/2005/8/layout/default"/>
    <dgm:cxn modelId="{EF512229-A0DF-46F3-B56E-00213949C531}" type="presOf" srcId="{1276B5AE-FF78-4069-8B25-108E79F014D0}" destId="{5F4CCC14-AD69-4B3A-9A47-B5CD1F9DA469}" srcOrd="0" destOrd="0" presId="urn:microsoft.com/office/officeart/2005/8/layout/default"/>
    <dgm:cxn modelId="{D842F629-B80F-49C5-B8C9-099BFE7A7C16}" type="presOf" srcId="{211A3136-F567-49F5-8798-E572D92FDE42}" destId="{9B6234E7-5B0B-4B21-B4DB-5ACB78BACDEE}" srcOrd="0" destOrd="0" presId="urn:microsoft.com/office/officeart/2005/8/layout/default"/>
    <dgm:cxn modelId="{91600C33-2AAD-4983-90C5-F0062E4D91E2}" type="presOf" srcId="{0B04907B-43C1-468E-945D-2649EA0C4C50}" destId="{2D884AC5-6063-45E4-90DF-7E86D2AA2A51}" srcOrd="0" destOrd="0" presId="urn:microsoft.com/office/officeart/2005/8/layout/default"/>
    <dgm:cxn modelId="{9D597861-9133-4FF7-BE3F-E61B0A469A0C}" srcId="{A84C232A-9329-4560-BF7A-FA45D915498E}" destId="{81188ED6-D24A-4038-8EBA-AFBEE59D062A}" srcOrd="0" destOrd="0" parTransId="{A336FA5B-551D-4761-8675-E6CB7B33D371}" sibTransId="{CE201A18-9366-4846-9513-09635A375824}"/>
    <dgm:cxn modelId="{54AFDB63-CC8B-4B87-8BC8-4FFB71E24220}" type="presOf" srcId="{B4362EAB-C56E-4446-B95E-B6D5A75AC177}" destId="{9B6234E7-5B0B-4B21-B4DB-5ACB78BACDEE}" srcOrd="0" destOrd="2" presId="urn:microsoft.com/office/officeart/2005/8/layout/default"/>
    <dgm:cxn modelId="{3DD91A6B-1CA6-4FB1-A32F-59E937B713E8}" srcId="{A84C232A-9329-4560-BF7A-FA45D915498E}" destId="{5BDE7677-E36F-4FC0-BF68-1D460DD28CAA}" srcOrd="1" destOrd="0" parTransId="{52ECAFC7-A5FC-4BA1-941F-C7286C5715B6}" sibTransId="{A1A6021A-644B-49F9-90A5-CC8D074E5392}"/>
    <dgm:cxn modelId="{8234224C-0F31-4261-AF7D-45CC34825CF9}" srcId="{211A3136-F567-49F5-8798-E572D92FDE42}" destId="{B4362EAB-C56E-4446-B95E-B6D5A75AC177}" srcOrd="1" destOrd="0" parTransId="{7D91B89B-248B-4ECA-9113-D6FED5C872C2}" sibTransId="{B1801D63-F42A-4524-B7F0-80F5C68C2282}"/>
    <dgm:cxn modelId="{C5A70272-7D95-4FF0-96B3-804D079316D0}" type="presOf" srcId="{B3AFC2DE-11D7-48E9-A3C4-743F6B9D93E3}" destId="{9B6234E7-5B0B-4B21-B4DB-5ACB78BACDEE}" srcOrd="0" destOrd="1" presId="urn:microsoft.com/office/officeart/2005/8/layout/default"/>
    <dgm:cxn modelId="{8EB32552-47E8-4409-B89C-C255657C4E75}" type="presOf" srcId="{31E4ACD7-CCFF-4574-9049-5DB9A720DBCE}" destId="{9B6234E7-5B0B-4B21-B4DB-5ACB78BACDEE}" srcOrd="0" destOrd="3" presId="urn:microsoft.com/office/officeart/2005/8/layout/default"/>
    <dgm:cxn modelId="{CF986656-D544-4540-B263-ED5DA233DD54}" srcId="{A84C232A-9329-4560-BF7A-FA45D915498E}" destId="{1276B5AE-FF78-4069-8B25-108E79F014D0}" srcOrd="3" destOrd="0" parTransId="{E3F2160B-10FB-4F74-B329-9DEF5DCEB981}" sibTransId="{CADBDBE8-0CED-49AC-BA8B-D979BFC6A141}"/>
    <dgm:cxn modelId="{75B70B7A-1D25-44FB-856C-82F752FBA7A5}" srcId="{A84C232A-9329-4560-BF7A-FA45D915498E}" destId="{0B04907B-43C1-468E-945D-2649EA0C4C50}" srcOrd="2" destOrd="0" parTransId="{F6660AEE-EB18-4323-8F38-66D0DF174D0E}" sibTransId="{4CFBC1B4-3D3F-4CB7-BB81-F322FC959725}"/>
    <dgm:cxn modelId="{38B23F80-D80D-4BFC-A07F-036534AC73B3}" type="presOf" srcId="{A84C232A-9329-4560-BF7A-FA45D915498E}" destId="{2268B55C-B399-476F-A62A-F5FF52F4BA4B}" srcOrd="0" destOrd="0" presId="urn:microsoft.com/office/officeart/2005/8/layout/default"/>
    <dgm:cxn modelId="{44D147C0-D249-4D94-B45C-668596009A93}" srcId="{A84C232A-9329-4560-BF7A-FA45D915498E}" destId="{74D11015-FC46-4662-8E25-C6FF77B9C774}" srcOrd="5" destOrd="0" parTransId="{71882B7E-6B4F-4133-B314-DFFBDE87101C}" sibTransId="{362EDAF5-DF83-4499-9240-D33BB2C5205B}"/>
    <dgm:cxn modelId="{282616C6-83AD-4835-9139-B6951748F2FF}" type="presOf" srcId="{74D11015-FC46-4662-8E25-C6FF77B9C774}" destId="{9F9B5C8B-DB7F-42FC-903B-50E55D8383DA}" srcOrd="0" destOrd="0" presId="urn:microsoft.com/office/officeart/2005/8/layout/default"/>
    <dgm:cxn modelId="{C3AC00DF-9EEF-4B8F-8DE4-D10C457AE20B}" srcId="{211A3136-F567-49F5-8798-E572D92FDE42}" destId="{B3AFC2DE-11D7-48E9-A3C4-743F6B9D93E3}" srcOrd="0" destOrd="0" parTransId="{8503CD3F-C4AB-4EBD-BD1C-04B7C626D933}" sibTransId="{72392D7E-C89E-4730-9F5F-F067DDB4EA64}"/>
    <dgm:cxn modelId="{B0CACBFA-D0CA-406A-9E79-5519A89AE5ED}" srcId="{211A3136-F567-49F5-8798-E572D92FDE42}" destId="{31E4ACD7-CCFF-4574-9049-5DB9A720DBCE}" srcOrd="2" destOrd="0" parTransId="{AD38C57E-9AFC-477A-B01D-AD663E458E00}" sibTransId="{6B9BF94D-AF0F-4B63-AF61-932037DF347D}"/>
    <dgm:cxn modelId="{4B2FFDE3-2CDD-49F8-9DAB-40A34429B245}" type="presParOf" srcId="{2268B55C-B399-476F-A62A-F5FF52F4BA4B}" destId="{5AF66FFF-1F15-440D-BDF2-D9BD6F94DCC1}" srcOrd="0" destOrd="0" presId="urn:microsoft.com/office/officeart/2005/8/layout/default"/>
    <dgm:cxn modelId="{47C9E788-9E90-48ED-A5B5-BF489D79C2D9}" type="presParOf" srcId="{2268B55C-B399-476F-A62A-F5FF52F4BA4B}" destId="{F11FBA06-0BE5-4E87-92ED-DAAA70C55A22}" srcOrd="1" destOrd="0" presId="urn:microsoft.com/office/officeart/2005/8/layout/default"/>
    <dgm:cxn modelId="{C0C749B1-2715-42F5-99EF-797B47CD0586}" type="presParOf" srcId="{2268B55C-B399-476F-A62A-F5FF52F4BA4B}" destId="{CACB5D2D-702F-458E-83E3-854635E9BC29}" srcOrd="2" destOrd="0" presId="urn:microsoft.com/office/officeart/2005/8/layout/default"/>
    <dgm:cxn modelId="{7BB8C8E6-6D4C-4DA5-87FA-2E2F29EE412D}" type="presParOf" srcId="{2268B55C-B399-476F-A62A-F5FF52F4BA4B}" destId="{97999384-6D3D-4788-8098-67C7A6CFD56B}" srcOrd="3" destOrd="0" presId="urn:microsoft.com/office/officeart/2005/8/layout/default"/>
    <dgm:cxn modelId="{847D5444-F539-4005-9D30-0F9ACB4806C3}" type="presParOf" srcId="{2268B55C-B399-476F-A62A-F5FF52F4BA4B}" destId="{2D884AC5-6063-45E4-90DF-7E86D2AA2A51}" srcOrd="4" destOrd="0" presId="urn:microsoft.com/office/officeart/2005/8/layout/default"/>
    <dgm:cxn modelId="{C0BFAD4F-B88F-454A-B30E-8AECDBAE75DA}" type="presParOf" srcId="{2268B55C-B399-476F-A62A-F5FF52F4BA4B}" destId="{DDEB522A-C2E9-45B2-A9A1-62C82B3B42D5}" srcOrd="5" destOrd="0" presId="urn:microsoft.com/office/officeart/2005/8/layout/default"/>
    <dgm:cxn modelId="{8CE292C0-9A5E-470A-9FFB-106719BE27E7}" type="presParOf" srcId="{2268B55C-B399-476F-A62A-F5FF52F4BA4B}" destId="{5F4CCC14-AD69-4B3A-9A47-B5CD1F9DA469}" srcOrd="6" destOrd="0" presId="urn:microsoft.com/office/officeart/2005/8/layout/default"/>
    <dgm:cxn modelId="{75D826F6-FAF5-48DD-8E04-69768A0F29B0}" type="presParOf" srcId="{2268B55C-B399-476F-A62A-F5FF52F4BA4B}" destId="{4CBFDE38-4D34-411C-B616-409E142B4CE9}" srcOrd="7" destOrd="0" presId="urn:microsoft.com/office/officeart/2005/8/layout/default"/>
    <dgm:cxn modelId="{FDB30632-D145-4531-8831-537658B230B9}" type="presParOf" srcId="{2268B55C-B399-476F-A62A-F5FF52F4BA4B}" destId="{9B6234E7-5B0B-4B21-B4DB-5ACB78BACDEE}" srcOrd="8" destOrd="0" presId="urn:microsoft.com/office/officeart/2005/8/layout/default"/>
    <dgm:cxn modelId="{3BCE49C5-A416-4E05-B284-ECC4DCD8F0F0}" type="presParOf" srcId="{2268B55C-B399-476F-A62A-F5FF52F4BA4B}" destId="{8617EE96-148C-4B48-8833-28F2DDF7712E}" srcOrd="9" destOrd="0" presId="urn:microsoft.com/office/officeart/2005/8/layout/default"/>
    <dgm:cxn modelId="{D4670FBD-5220-4AB6-82E0-2D1C3E9E6044}" type="presParOf" srcId="{2268B55C-B399-476F-A62A-F5FF52F4BA4B}" destId="{9F9B5C8B-DB7F-42FC-903B-50E55D8383DA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32F5AEB-3BAC-4105-B9E5-8AB46D8D9424}" type="doc">
      <dgm:prSet loTypeId="urn:microsoft.com/office/officeart/2005/8/layout/vList5" loCatId="list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E7756A53-544F-499B-A8B1-42E3AA1D1FD6}">
      <dgm:prSet/>
      <dgm:spPr/>
      <dgm:t>
        <a:bodyPr/>
        <a:lstStyle/>
        <a:p>
          <a:r>
            <a:rPr lang="en-US" b="1">
              <a:latin typeface="Times New Roman" panose="02020603050405020304" pitchFamily="18" charset="0"/>
              <a:cs typeface="Times New Roman" panose="02020603050405020304" pitchFamily="18" charset="0"/>
            </a:rPr>
            <a:t>Strengths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15489F8-144E-45E1-B53A-1D2A2CE7A717}" type="parTrans" cxnId="{21AB78E3-2F9E-4BA9-8397-27F774D549E6}">
      <dgm:prSet/>
      <dgm:spPr/>
      <dgm:t>
        <a:bodyPr/>
        <a:lstStyle/>
        <a:p>
          <a:endParaRPr lang="en-US"/>
        </a:p>
      </dgm:t>
    </dgm:pt>
    <dgm:pt modelId="{AD5D961F-7D7A-48EE-AD03-94C82CA54393}" type="sibTrans" cxnId="{21AB78E3-2F9E-4BA9-8397-27F774D549E6}">
      <dgm:prSet/>
      <dgm:spPr/>
      <dgm:t>
        <a:bodyPr/>
        <a:lstStyle/>
        <a:p>
          <a:endParaRPr lang="en-US"/>
        </a:p>
      </dgm:t>
    </dgm:pt>
    <dgm:pt modelId="{EAFBC8E9-18DD-4C82-8E7D-54FA95E6FE37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Recognised children as </a:t>
          </a:r>
          <a:r>
            <a:rPr lang="en-US" b="1">
              <a:latin typeface="Times New Roman" panose="02020603050405020304" pitchFamily="18" charset="0"/>
              <a:cs typeface="Times New Roman" panose="02020603050405020304" pitchFamily="18" charset="0"/>
            </a:rPr>
            <a:t>active learners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0BEBE6A-8E05-44CA-B11C-82DB9022E9FC}" type="parTrans" cxnId="{2EC95F6D-3B71-4073-A0BD-CC0373102D9B}">
      <dgm:prSet/>
      <dgm:spPr/>
      <dgm:t>
        <a:bodyPr/>
        <a:lstStyle/>
        <a:p>
          <a:endParaRPr lang="en-US"/>
        </a:p>
      </dgm:t>
    </dgm:pt>
    <dgm:pt modelId="{F2F0B61C-AB0B-4A27-B188-B8ACA4A9323D}" type="sibTrans" cxnId="{2EC95F6D-3B71-4073-A0BD-CC0373102D9B}">
      <dgm:prSet/>
      <dgm:spPr/>
      <dgm:t>
        <a:bodyPr/>
        <a:lstStyle/>
        <a:p>
          <a:endParaRPr lang="en-US"/>
        </a:p>
      </dgm:t>
    </dgm:pt>
    <dgm:pt modelId="{1D005581-0C50-4AEB-900B-26304A63C064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Emphasised the importance of </a:t>
          </a:r>
          <a:r>
            <a:rPr lang="en-US" b="1">
              <a:latin typeface="Times New Roman" panose="02020603050405020304" pitchFamily="18" charset="0"/>
              <a:cs typeface="Times New Roman" panose="02020603050405020304" pitchFamily="18" charset="0"/>
            </a:rPr>
            <a:t>play and exploration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123AF8E-12E5-4CB5-82E6-43BB5D40CB3A}" type="parTrans" cxnId="{BC881626-2DEE-471E-94B2-DFB974EC6499}">
      <dgm:prSet/>
      <dgm:spPr/>
      <dgm:t>
        <a:bodyPr/>
        <a:lstStyle/>
        <a:p>
          <a:endParaRPr lang="en-US"/>
        </a:p>
      </dgm:t>
    </dgm:pt>
    <dgm:pt modelId="{86433DDE-FE7C-475B-BD9E-248ED2FAC25D}" type="sibTrans" cxnId="{BC881626-2DEE-471E-94B2-DFB974EC6499}">
      <dgm:prSet/>
      <dgm:spPr/>
      <dgm:t>
        <a:bodyPr/>
        <a:lstStyle/>
        <a:p>
          <a:endParaRPr lang="en-US"/>
        </a:p>
      </dgm:t>
    </dgm:pt>
    <dgm:pt modelId="{04820F83-41B9-449E-A2A9-F76C226A45F5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Identified </a:t>
          </a:r>
          <a:r>
            <a:rPr lang="en-US" b="1">
              <a:latin typeface="Times New Roman" panose="02020603050405020304" pitchFamily="18" charset="0"/>
              <a:cs typeface="Times New Roman" panose="02020603050405020304" pitchFamily="18" charset="0"/>
            </a:rPr>
            <a:t>developmental sequence</a:t>
          </a:r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 used in early years practice </a:t>
          </a:r>
        </a:p>
      </dgm:t>
    </dgm:pt>
    <dgm:pt modelId="{830D43A6-A8B8-4675-88FA-C8233A969879}" type="parTrans" cxnId="{079B7E41-BD30-4A77-9F61-9FE0C0559770}">
      <dgm:prSet/>
      <dgm:spPr/>
      <dgm:t>
        <a:bodyPr/>
        <a:lstStyle/>
        <a:p>
          <a:endParaRPr lang="en-US"/>
        </a:p>
      </dgm:t>
    </dgm:pt>
    <dgm:pt modelId="{536674A3-0352-444D-B017-9294C07D296F}" type="sibTrans" cxnId="{079B7E41-BD30-4A77-9F61-9FE0C0559770}">
      <dgm:prSet/>
      <dgm:spPr/>
      <dgm:t>
        <a:bodyPr/>
        <a:lstStyle/>
        <a:p>
          <a:endParaRPr lang="en-US"/>
        </a:p>
      </dgm:t>
    </dgm:pt>
    <dgm:pt modelId="{338B0490-0093-491F-A28E-E2B75BB90B9D}">
      <dgm:prSet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Limitations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0CE1C2E-AF7C-47B4-90B6-B1E8F1AEC549}" type="parTrans" cxnId="{C4EA0F69-0E78-4442-966D-5BC613559285}">
      <dgm:prSet/>
      <dgm:spPr/>
      <dgm:t>
        <a:bodyPr/>
        <a:lstStyle/>
        <a:p>
          <a:endParaRPr lang="en-US"/>
        </a:p>
      </dgm:t>
    </dgm:pt>
    <dgm:pt modelId="{3DEBCB8E-F49D-4274-9BF1-817E341B4673}" type="sibTrans" cxnId="{C4EA0F69-0E78-4442-966D-5BC613559285}">
      <dgm:prSet/>
      <dgm:spPr/>
      <dgm:t>
        <a:bodyPr/>
        <a:lstStyle/>
        <a:p>
          <a:endParaRPr lang="en-US"/>
        </a:p>
      </dgm:t>
    </dgm:pt>
    <dgm:pt modelId="{E08D54B0-9B2B-4935-A359-DBB381805302}">
      <dgm:prSet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Underestimated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 children's abilities</a:t>
          </a:r>
        </a:p>
      </dgm:t>
    </dgm:pt>
    <dgm:pt modelId="{777581D9-420B-49FC-A9D2-F785839FBE39}" type="parTrans" cxnId="{BCA111CE-9E7B-4500-B094-DD0D2F9C9A0D}">
      <dgm:prSet/>
      <dgm:spPr/>
      <dgm:t>
        <a:bodyPr/>
        <a:lstStyle/>
        <a:p>
          <a:endParaRPr lang="en-US"/>
        </a:p>
      </dgm:t>
    </dgm:pt>
    <dgm:pt modelId="{E2E025A4-E38A-4F34-8653-7224FA4D9866}" type="sibTrans" cxnId="{BCA111CE-9E7B-4500-B094-DD0D2F9C9A0D}">
      <dgm:prSet/>
      <dgm:spPr/>
      <dgm:t>
        <a:bodyPr/>
        <a:lstStyle/>
        <a:p>
          <a:endParaRPr lang="en-US"/>
        </a:p>
      </dgm:t>
    </dgm:pt>
    <dgm:pt modelId="{9C05C132-B9F9-4E13-B7E7-EEE64B3ABF1D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Research shows children can be less egocentric than Piaget thought </a:t>
          </a:r>
        </a:p>
      </dgm:t>
    </dgm:pt>
    <dgm:pt modelId="{16E256F6-2E45-4432-957F-5BC990C6FFC3}" type="parTrans" cxnId="{E83EBBD4-834C-4898-8E89-C8BC88079942}">
      <dgm:prSet/>
      <dgm:spPr/>
      <dgm:t>
        <a:bodyPr/>
        <a:lstStyle/>
        <a:p>
          <a:endParaRPr lang="en-US"/>
        </a:p>
      </dgm:t>
    </dgm:pt>
    <dgm:pt modelId="{C246DE7A-9826-401D-8BC1-49EF34567E5F}" type="sibTrans" cxnId="{E83EBBD4-834C-4898-8E89-C8BC88079942}">
      <dgm:prSet/>
      <dgm:spPr/>
      <dgm:t>
        <a:bodyPr/>
        <a:lstStyle/>
        <a:p>
          <a:endParaRPr lang="en-US"/>
        </a:p>
      </dgm:t>
    </dgm:pt>
    <dgm:pt modelId="{F441127F-CC70-4913-8F22-CF0FB72D3308}">
      <dgm:prSet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Limited cultural consideration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 - often based on Western children</a:t>
          </a:r>
        </a:p>
      </dgm:t>
    </dgm:pt>
    <dgm:pt modelId="{63525C47-9F88-4323-9FF2-322D44A0DC5F}" type="parTrans" cxnId="{44570C00-7D2B-425B-AE4A-BBD0B155F0F8}">
      <dgm:prSet/>
      <dgm:spPr/>
      <dgm:t>
        <a:bodyPr/>
        <a:lstStyle/>
        <a:p>
          <a:endParaRPr lang="en-US"/>
        </a:p>
      </dgm:t>
    </dgm:pt>
    <dgm:pt modelId="{9A291A18-6A80-4C8D-A396-171C9E131652}" type="sibTrans" cxnId="{44570C00-7D2B-425B-AE4A-BBD0B155F0F8}">
      <dgm:prSet/>
      <dgm:spPr/>
      <dgm:t>
        <a:bodyPr/>
        <a:lstStyle/>
        <a:p>
          <a:endParaRPr lang="en-US"/>
        </a:p>
      </dgm:t>
    </dgm:pt>
    <dgm:pt modelId="{D62B52C1-B3A0-4077-9B6C-7E6B5F518546}">
      <dgm:prSet/>
      <dgm:spPr/>
      <dgm:t>
        <a:bodyPr/>
        <a:lstStyle/>
        <a:p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79BC118-604B-482B-BBEB-2278D5DD76C8}" type="parTrans" cxnId="{FA9ADBC5-0633-4096-8286-EC5D763E9951}">
      <dgm:prSet/>
      <dgm:spPr/>
      <dgm:t>
        <a:bodyPr/>
        <a:lstStyle/>
        <a:p>
          <a:endParaRPr lang="en-US"/>
        </a:p>
      </dgm:t>
    </dgm:pt>
    <dgm:pt modelId="{10372ED0-3A46-4141-A1AE-E34379F52D15}" type="sibTrans" cxnId="{FA9ADBC5-0633-4096-8286-EC5D763E9951}">
      <dgm:prSet/>
      <dgm:spPr/>
      <dgm:t>
        <a:bodyPr/>
        <a:lstStyle/>
        <a:p>
          <a:endParaRPr lang="en-US"/>
        </a:p>
      </dgm:t>
    </dgm:pt>
    <dgm:pt modelId="{AD875164-6791-4C4E-9FE3-1124F5616D8A}">
      <dgm:prSet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Cultural Considerations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4C95ED5-CE4B-4768-99A9-977E4C15656B}" type="parTrans" cxnId="{A40DCAB6-FF57-4289-94DC-BC22053670A5}">
      <dgm:prSet/>
      <dgm:spPr/>
      <dgm:t>
        <a:bodyPr/>
        <a:lstStyle/>
        <a:p>
          <a:endParaRPr lang="en-US"/>
        </a:p>
      </dgm:t>
    </dgm:pt>
    <dgm:pt modelId="{7F64C86C-ED98-46A2-98F4-4A72977A05C9}" type="sibTrans" cxnId="{A40DCAB6-FF57-4289-94DC-BC22053670A5}">
      <dgm:prSet/>
      <dgm:spPr/>
      <dgm:t>
        <a:bodyPr/>
        <a:lstStyle/>
        <a:p>
          <a:endParaRPr lang="en-US"/>
        </a:p>
      </dgm:t>
    </dgm:pt>
    <dgm:pt modelId="{36642CD1-3D2B-4F47-8F9F-1D80D86D86E1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Piaget's stages may not apply universally</a:t>
          </a:r>
        </a:p>
      </dgm:t>
    </dgm:pt>
    <dgm:pt modelId="{B5AFA7AB-3523-4081-8D90-613BDE33ECBF}" type="parTrans" cxnId="{7C5E76F4-3F31-4D51-A5BF-5B413D3C72E1}">
      <dgm:prSet/>
      <dgm:spPr/>
      <dgm:t>
        <a:bodyPr/>
        <a:lstStyle/>
        <a:p>
          <a:endParaRPr lang="en-US"/>
        </a:p>
      </dgm:t>
    </dgm:pt>
    <dgm:pt modelId="{A18A5A4F-7C10-42B8-94A3-C73CCF8092C2}" type="sibTrans" cxnId="{7C5E76F4-3F31-4D51-A5BF-5B413D3C72E1}">
      <dgm:prSet/>
      <dgm:spPr/>
      <dgm:t>
        <a:bodyPr/>
        <a:lstStyle/>
        <a:p>
          <a:endParaRPr lang="en-US"/>
        </a:p>
      </dgm:t>
    </dgm:pt>
    <dgm:pt modelId="{3B382A6B-9857-4207-85FD-CA3521096AE3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London's diverse communities have different child-rearing practices</a:t>
          </a:r>
        </a:p>
      </dgm:t>
    </dgm:pt>
    <dgm:pt modelId="{95454A17-8A1F-4F0C-8CD9-E4A706E0C09A}" type="parTrans" cxnId="{F3EF2B40-41A2-42A7-A18F-CBDBE985082E}">
      <dgm:prSet/>
      <dgm:spPr/>
      <dgm:t>
        <a:bodyPr/>
        <a:lstStyle/>
        <a:p>
          <a:endParaRPr lang="en-US"/>
        </a:p>
      </dgm:t>
    </dgm:pt>
    <dgm:pt modelId="{900DC72D-A899-45A0-ABEB-07522B40DC16}" type="sibTrans" cxnId="{F3EF2B40-41A2-42A7-A18F-CBDBE985082E}">
      <dgm:prSet/>
      <dgm:spPr/>
      <dgm:t>
        <a:bodyPr/>
        <a:lstStyle/>
        <a:p>
          <a:endParaRPr lang="en-US"/>
        </a:p>
      </dgm:t>
    </dgm:pt>
    <dgm:pt modelId="{795DDF7E-DD37-4972-B2BA-E33BC40B8190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Need to consider cultural variations in development</a:t>
          </a:r>
        </a:p>
      </dgm:t>
    </dgm:pt>
    <dgm:pt modelId="{7D9A679B-6F9E-48FA-AC0C-D8E2D5B81351}" type="parTrans" cxnId="{9776746F-505E-41E1-8624-4DF3194461B7}">
      <dgm:prSet/>
      <dgm:spPr/>
      <dgm:t>
        <a:bodyPr/>
        <a:lstStyle/>
        <a:p>
          <a:endParaRPr lang="en-US"/>
        </a:p>
      </dgm:t>
    </dgm:pt>
    <dgm:pt modelId="{2B2FEF5E-7F36-4A49-907F-518DBA4FCDE0}" type="sibTrans" cxnId="{9776746F-505E-41E1-8624-4DF3194461B7}">
      <dgm:prSet/>
      <dgm:spPr/>
      <dgm:t>
        <a:bodyPr/>
        <a:lstStyle/>
        <a:p>
          <a:endParaRPr lang="en-US"/>
        </a:p>
      </dgm:t>
    </dgm:pt>
    <dgm:pt modelId="{4A4D2915-4CEA-4867-83C1-C4728DED1040}" type="pres">
      <dgm:prSet presAssocID="{C32F5AEB-3BAC-4105-B9E5-8AB46D8D9424}" presName="Name0" presStyleCnt="0">
        <dgm:presLayoutVars>
          <dgm:dir/>
          <dgm:animLvl val="lvl"/>
          <dgm:resizeHandles val="exact"/>
        </dgm:presLayoutVars>
      </dgm:prSet>
      <dgm:spPr/>
    </dgm:pt>
    <dgm:pt modelId="{C4DEA857-4208-4895-A0C0-82C2D5F3AE52}" type="pres">
      <dgm:prSet presAssocID="{E7756A53-544F-499B-A8B1-42E3AA1D1FD6}" presName="linNode" presStyleCnt="0"/>
      <dgm:spPr/>
    </dgm:pt>
    <dgm:pt modelId="{81043F27-2C0E-498B-9130-C99AFFB005BE}" type="pres">
      <dgm:prSet presAssocID="{E7756A53-544F-499B-A8B1-42E3AA1D1FD6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A53DEDDB-0FD2-4628-B703-435047C42A4A}" type="pres">
      <dgm:prSet presAssocID="{E7756A53-544F-499B-A8B1-42E3AA1D1FD6}" presName="descendantText" presStyleLbl="alignAccFollowNode1" presStyleIdx="0" presStyleCnt="3">
        <dgm:presLayoutVars>
          <dgm:bulletEnabled val="1"/>
        </dgm:presLayoutVars>
      </dgm:prSet>
      <dgm:spPr/>
    </dgm:pt>
    <dgm:pt modelId="{5BD80B6D-0AE1-47E5-8254-684D661AB9E4}" type="pres">
      <dgm:prSet presAssocID="{AD5D961F-7D7A-48EE-AD03-94C82CA54393}" presName="sp" presStyleCnt="0"/>
      <dgm:spPr/>
    </dgm:pt>
    <dgm:pt modelId="{9249A743-64CB-459A-89A5-4C17A90DAB30}" type="pres">
      <dgm:prSet presAssocID="{338B0490-0093-491F-A28E-E2B75BB90B9D}" presName="linNode" presStyleCnt="0"/>
      <dgm:spPr/>
    </dgm:pt>
    <dgm:pt modelId="{07CDC412-A7B8-4837-98DF-22C44D4092A5}" type="pres">
      <dgm:prSet presAssocID="{338B0490-0093-491F-A28E-E2B75BB90B9D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232652C3-32E0-444F-9398-4AD1565802A1}" type="pres">
      <dgm:prSet presAssocID="{338B0490-0093-491F-A28E-E2B75BB90B9D}" presName="descendantText" presStyleLbl="alignAccFollowNode1" presStyleIdx="1" presStyleCnt="3">
        <dgm:presLayoutVars>
          <dgm:bulletEnabled val="1"/>
        </dgm:presLayoutVars>
      </dgm:prSet>
      <dgm:spPr/>
    </dgm:pt>
    <dgm:pt modelId="{9F6D5D5C-8C54-430B-AECB-00288F0A68C1}" type="pres">
      <dgm:prSet presAssocID="{3DEBCB8E-F49D-4274-9BF1-817E341B4673}" presName="sp" presStyleCnt="0"/>
      <dgm:spPr/>
    </dgm:pt>
    <dgm:pt modelId="{2868D7DC-0AB7-4300-9531-784734032E94}" type="pres">
      <dgm:prSet presAssocID="{AD875164-6791-4C4E-9FE3-1124F5616D8A}" presName="linNode" presStyleCnt="0"/>
      <dgm:spPr/>
    </dgm:pt>
    <dgm:pt modelId="{CA8A424B-7E6E-4EF1-93FF-96ED6BB5AAEF}" type="pres">
      <dgm:prSet presAssocID="{AD875164-6791-4C4E-9FE3-1124F5616D8A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04E3EBD5-82E9-4DA4-8321-B10252CF008C}" type="pres">
      <dgm:prSet presAssocID="{AD875164-6791-4C4E-9FE3-1124F5616D8A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44570C00-7D2B-425B-AE4A-BBD0B155F0F8}" srcId="{338B0490-0093-491F-A28E-E2B75BB90B9D}" destId="{F441127F-CC70-4913-8F22-CF0FB72D3308}" srcOrd="2" destOrd="0" parTransId="{63525C47-9F88-4323-9FF2-322D44A0DC5F}" sibTransId="{9A291A18-6A80-4C8D-A396-171C9E131652}"/>
    <dgm:cxn modelId="{EBA02011-6E1B-4FF8-836B-95B87FB23753}" type="presOf" srcId="{1D005581-0C50-4AEB-900B-26304A63C064}" destId="{A53DEDDB-0FD2-4628-B703-435047C42A4A}" srcOrd="0" destOrd="1" presId="urn:microsoft.com/office/officeart/2005/8/layout/vList5"/>
    <dgm:cxn modelId="{BF7D3717-F452-4CB5-8469-1A5F1BDF7974}" type="presOf" srcId="{D62B52C1-B3A0-4077-9B6C-7E6B5F518546}" destId="{232652C3-32E0-444F-9398-4AD1565802A1}" srcOrd="0" destOrd="3" presId="urn:microsoft.com/office/officeart/2005/8/layout/vList5"/>
    <dgm:cxn modelId="{244F3918-174D-419B-85D7-AB24386F3CCE}" type="presOf" srcId="{3B382A6B-9857-4207-85FD-CA3521096AE3}" destId="{04E3EBD5-82E9-4DA4-8321-B10252CF008C}" srcOrd="0" destOrd="1" presId="urn:microsoft.com/office/officeart/2005/8/layout/vList5"/>
    <dgm:cxn modelId="{89282C23-6AB5-4C37-B890-7770C722C0E4}" type="presOf" srcId="{E7756A53-544F-499B-A8B1-42E3AA1D1FD6}" destId="{81043F27-2C0E-498B-9130-C99AFFB005BE}" srcOrd="0" destOrd="0" presId="urn:microsoft.com/office/officeart/2005/8/layout/vList5"/>
    <dgm:cxn modelId="{BC881626-2DEE-471E-94B2-DFB974EC6499}" srcId="{E7756A53-544F-499B-A8B1-42E3AA1D1FD6}" destId="{1D005581-0C50-4AEB-900B-26304A63C064}" srcOrd="1" destOrd="0" parTransId="{B123AF8E-12E5-4CB5-82E6-43BB5D40CB3A}" sibTransId="{86433DDE-FE7C-475B-BD9E-248ED2FAC25D}"/>
    <dgm:cxn modelId="{453C452B-C546-4F41-8944-A0C99FD16FD9}" type="presOf" srcId="{338B0490-0093-491F-A28E-E2B75BB90B9D}" destId="{07CDC412-A7B8-4837-98DF-22C44D4092A5}" srcOrd="0" destOrd="0" presId="urn:microsoft.com/office/officeart/2005/8/layout/vList5"/>
    <dgm:cxn modelId="{F3EF2B40-41A2-42A7-A18F-CBDBE985082E}" srcId="{AD875164-6791-4C4E-9FE3-1124F5616D8A}" destId="{3B382A6B-9857-4207-85FD-CA3521096AE3}" srcOrd="1" destOrd="0" parTransId="{95454A17-8A1F-4F0C-8CD9-E4A706E0C09A}" sibTransId="{900DC72D-A899-45A0-ABEB-07522B40DC16}"/>
    <dgm:cxn modelId="{079B7E41-BD30-4A77-9F61-9FE0C0559770}" srcId="{E7756A53-544F-499B-A8B1-42E3AA1D1FD6}" destId="{04820F83-41B9-449E-A2A9-F76C226A45F5}" srcOrd="2" destOrd="0" parTransId="{830D43A6-A8B8-4675-88FA-C8233A969879}" sibTransId="{536674A3-0352-444D-B017-9294C07D296F}"/>
    <dgm:cxn modelId="{C4EA0F69-0E78-4442-966D-5BC613559285}" srcId="{C32F5AEB-3BAC-4105-B9E5-8AB46D8D9424}" destId="{338B0490-0093-491F-A28E-E2B75BB90B9D}" srcOrd="1" destOrd="0" parTransId="{40CE1C2E-AF7C-47B4-90B6-B1E8F1AEC549}" sibTransId="{3DEBCB8E-F49D-4274-9BF1-817E341B4673}"/>
    <dgm:cxn modelId="{9B9FF44B-3D18-47E7-90AB-441B36B60AF5}" type="presOf" srcId="{9C05C132-B9F9-4E13-B7E7-EEE64B3ABF1D}" destId="{232652C3-32E0-444F-9398-4AD1565802A1}" srcOrd="0" destOrd="1" presId="urn:microsoft.com/office/officeart/2005/8/layout/vList5"/>
    <dgm:cxn modelId="{2EC95F6D-3B71-4073-A0BD-CC0373102D9B}" srcId="{E7756A53-544F-499B-A8B1-42E3AA1D1FD6}" destId="{EAFBC8E9-18DD-4C82-8E7D-54FA95E6FE37}" srcOrd="0" destOrd="0" parTransId="{00BEBE6A-8E05-44CA-B11C-82DB9022E9FC}" sibTransId="{F2F0B61C-AB0B-4A27-B188-B8ACA4A9323D}"/>
    <dgm:cxn modelId="{9776746F-505E-41E1-8624-4DF3194461B7}" srcId="{AD875164-6791-4C4E-9FE3-1124F5616D8A}" destId="{795DDF7E-DD37-4972-B2BA-E33BC40B8190}" srcOrd="2" destOrd="0" parTransId="{7D9A679B-6F9E-48FA-AC0C-D8E2D5B81351}" sibTransId="{2B2FEF5E-7F36-4A49-907F-518DBA4FCDE0}"/>
    <dgm:cxn modelId="{A057D478-68D3-4A7A-BFBE-B563304080DC}" type="presOf" srcId="{F441127F-CC70-4913-8F22-CF0FB72D3308}" destId="{232652C3-32E0-444F-9398-4AD1565802A1}" srcOrd="0" destOrd="2" presId="urn:microsoft.com/office/officeart/2005/8/layout/vList5"/>
    <dgm:cxn modelId="{EB2D7D8C-F79A-4A7D-B815-01D254455F7B}" type="presOf" srcId="{795DDF7E-DD37-4972-B2BA-E33BC40B8190}" destId="{04E3EBD5-82E9-4DA4-8321-B10252CF008C}" srcOrd="0" destOrd="2" presId="urn:microsoft.com/office/officeart/2005/8/layout/vList5"/>
    <dgm:cxn modelId="{31BC3C8F-907B-4540-B41A-40B02B926349}" type="presOf" srcId="{36642CD1-3D2B-4F47-8F9F-1D80D86D86E1}" destId="{04E3EBD5-82E9-4DA4-8321-B10252CF008C}" srcOrd="0" destOrd="0" presId="urn:microsoft.com/office/officeart/2005/8/layout/vList5"/>
    <dgm:cxn modelId="{94350D91-9973-48BD-B755-6CBB12E8752F}" type="presOf" srcId="{C32F5AEB-3BAC-4105-B9E5-8AB46D8D9424}" destId="{4A4D2915-4CEA-4867-83C1-C4728DED1040}" srcOrd="0" destOrd="0" presId="urn:microsoft.com/office/officeart/2005/8/layout/vList5"/>
    <dgm:cxn modelId="{5FA5C998-5CD0-4143-B4C5-65121D8599D8}" type="presOf" srcId="{AD875164-6791-4C4E-9FE3-1124F5616D8A}" destId="{CA8A424B-7E6E-4EF1-93FF-96ED6BB5AAEF}" srcOrd="0" destOrd="0" presId="urn:microsoft.com/office/officeart/2005/8/layout/vList5"/>
    <dgm:cxn modelId="{9173DE98-9773-43A6-8FFB-4FF025871FCA}" type="presOf" srcId="{EAFBC8E9-18DD-4C82-8E7D-54FA95E6FE37}" destId="{A53DEDDB-0FD2-4628-B703-435047C42A4A}" srcOrd="0" destOrd="0" presId="urn:microsoft.com/office/officeart/2005/8/layout/vList5"/>
    <dgm:cxn modelId="{279E0DB2-F8A7-4A3F-8B52-B70FCFCAADE4}" type="presOf" srcId="{04820F83-41B9-449E-A2A9-F76C226A45F5}" destId="{A53DEDDB-0FD2-4628-B703-435047C42A4A}" srcOrd="0" destOrd="2" presId="urn:microsoft.com/office/officeart/2005/8/layout/vList5"/>
    <dgm:cxn modelId="{A40DCAB6-FF57-4289-94DC-BC22053670A5}" srcId="{C32F5AEB-3BAC-4105-B9E5-8AB46D8D9424}" destId="{AD875164-6791-4C4E-9FE3-1124F5616D8A}" srcOrd="2" destOrd="0" parTransId="{24C95ED5-CE4B-4768-99A9-977E4C15656B}" sibTransId="{7F64C86C-ED98-46A2-98F4-4A72977A05C9}"/>
    <dgm:cxn modelId="{FA9ADBC5-0633-4096-8286-EC5D763E9951}" srcId="{338B0490-0093-491F-A28E-E2B75BB90B9D}" destId="{D62B52C1-B3A0-4077-9B6C-7E6B5F518546}" srcOrd="3" destOrd="0" parTransId="{E79BC118-604B-482B-BBEB-2278D5DD76C8}" sibTransId="{10372ED0-3A46-4141-A1AE-E34379F52D15}"/>
    <dgm:cxn modelId="{BCA111CE-9E7B-4500-B094-DD0D2F9C9A0D}" srcId="{338B0490-0093-491F-A28E-E2B75BB90B9D}" destId="{E08D54B0-9B2B-4935-A359-DBB381805302}" srcOrd="0" destOrd="0" parTransId="{777581D9-420B-49FC-A9D2-F785839FBE39}" sibTransId="{E2E025A4-E38A-4F34-8653-7224FA4D9866}"/>
    <dgm:cxn modelId="{E83EBBD4-834C-4898-8E89-C8BC88079942}" srcId="{338B0490-0093-491F-A28E-E2B75BB90B9D}" destId="{9C05C132-B9F9-4E13-B7E7-EEE64B3ABF1D}" srcOrd="1" destOrd="0" parTransId="{16E256F6-2E45-4432-957F-5BC990C6FFC3}" sibTransId="{C246DE7A-9826-401D-8BC1-49EF34567E5F}"/>
    <dgm:cxn modelId="{21AB78E3-2F9E-4BA9-8397-27F774D549E6}" srcId="{C32F5AEB-3BAC-4105-B9E5-8AB46D8D9424}" destId="{E7756A53-544F-499B-A8B1-42E3AA1D1FD6}" srcOrd="0" destOrd="0" parTransId="{C15489F8-144E-45E1-B53A-1D2A2CE7A717}" sibTransId="{AD5D961F-7D7A-48EE-AD03-94C82CA54393}"/>
    <dgm:cxn modelId="{7C5E76F4-3F31-4D51-A5BF-5B413D3C72E1}" srcId="{AD875164-6791-4C4E-9FE3-1124F5616D8A}" destId="{36642CD1-3D2B-4F47-8F9F-1D80D86D86E1}" srcOrd="0" destOrd="0" parTransId="{B5AFA7AB-3523-4081-8D90-613BDE33ECBF}" sibTransId="{A18A5A4F-7C10-42B8-94A3-C73CCF8092C2}"/>
    <dgm:cxn modelId="{9168FBF7-B518-4166-A2EC-554A9A326529}" type="presOf" srcId="{E08D54B0-9B2B-4935-A359-DBB381805302}" destId="{232652C3-32E0-444F-9398-4AD1565802A1}" srcOrd="0" destOrd="0" presId="urn:microsoft.com/office/officeart/2005/8/layout/vList5"/>
    <dgm:cxn modelId="{B7B27049-2D45-4C61-96BE-2DD68FFF4693}" type="presParOf" srcId="{4A4D2915-4CEA-4867-83C1-C4728DED1040}" destId="{C4DEA857-4208-4895-A0C0-82C2D5F3AE52}" srcOrd="0" destOrd="0" presId="urn:microsoft.com/office/officeart/2005/8/layout/vList5"/>
    <dgm:cxn modelId="{56801009-7896-4BBD-9DD2-7C3370076516}" type="presParOf" srcId="{C4DEA857-4208-4895-A0C0-82C2D5F3AE52}" destId="{81043F27-2C0E-498B-9130-C99AFFB005BE}" srcOrd="0" destOrd="0" presId="urn:microsoft.com/office/officeart/2005/8/layout/vList5"/>
    <dgm:cxn modelId="{1B130256-E1D4-4522-8123-866DC073DB0D}" type="presParOf" srcId="{C4DEA857-4208-4895-A0C0-82C2D5F3AE52}" destId="{A53DEDDB-0FD2-4628-B703-435047C42A4A}" srcOrd="1" destOrd="0" presId="urn:microsoft.com/office/officeart/2005/8/layout/vList5"/>
    <dgm:cxn modelId="{BE79D62B-3FCF-455C-BF54-3E40512823DE}" type="presParOf" srcId="{4A4D2915-4CEA-4867-83C1-C4728DED1040}" destId="{5BD80B6D-0AE1-47E5-8254-684D661AB9E4}" srcOrd="1" destOrd="0" presId="urn:microsoft.com/office/officeart/2005/8/layout/vList5"/>
    <dgm:cxn modelId="{D747F5BF-A697-498A-A31E-2CCFCA1015F5}" type="presParOf" srcId="{4A4D2915-4CEA-4867-83C1-C4728DED1040}" destId="{9249A743-64CB-459A-89A5-4C17A90DAB30}" srcOrd="2" destOrd="0" presId="urn:microsoft.com/office/officeart/2005/8/layout/vList5"/>
    <dgm:cxn modelId="{DF92F4DE-7364-4FAC-9BF6-D3FA4606A348}" type="presParOf" srcId="{9249A743-64CB-459A-89A5-4C17A90DAB30}" destId="{07CDC412-A7B8-4837-98DF-22C44D4092A5}" srcOrd="0" destOrd="0" presId="urn:microsoft.com/office/officeart/2005/8/layout/vList5"/>
    <dgm:cxn modelId="{E275B3D7-C9DD-446A-BA23-E3D0D7AB50C3}" type="presParOf" srcId="{9249A743-64CB-459A-89A5-4C17A90DAB30}" destId="{232652C3-32E0-444F-9398-4AD1565802A1}" srcOrd="1" destOrd="0" presId="urn:microsoft.com/office/officeart/2005/8/layout/vList5"/>
    <dgm:cxn modelId="{AFC46E75-6AD2-43F8-B426-E48A75A1FBBA}" type="presParOf" srcId="{4A4D2915-4CEA-4867-83C1-C4728DED1040}" destId="{9F6D5D5C-8C54-430B-AECB-00288F0A68C1}" srcOrd="3" destOrd="0" presId="urn:microsoft.com/office/officeart/2005/8/layout/vList5"/>
    <dgm:cxn modelId="{E95E981E-D855-4DE8-AE31-4D11D8D6F5D3}" type="presParOf" srcId="{4A4D2915-4CEA-4867-83C1-C4728DED1040}" destId="{2868D7DC-0AB7-4300-9531-784734032E94}" srcOrd="4" destOrd="0" presId="urn:microsoft.com/office/officeart/2005/8/layout/vList5"/>
    <dgm:cxn modelId="{C6C76318-22CD-4575-B189-7D32F92F209B}" type="presParOf" srcId="{2868D7DC-0AB7-4300-9531-784734032E94}" destId="{CA8A424B-7E6E-4EF1-93FF-96ED6BB5AAEF}" srcOrd="0" destOrd="0" presId="urn:microsoft.com/office/officeart/2005/8/layout/vList5"/>
    <dgm:cxn modelId="{228D5539-4F78-49AD-85F0-F41A503926B8}" type="presParOf" srcId="{2868D7DC-0AB7-4300-9531-784734032E94}" destId="{04E3EBD5-82E9-4DA4-8321-B10252CF008C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F26818C-C22E-4FAC-9A58-74BAB4473F4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E4D6A93-CD0A-43E8-8AF7-19B7EC94F66D}">
      <dgm:prSet/>
      <dgm:spPr/>
      <dgm:t>
        <a:bodyPr/>
        <a:lstStyle/>
        <a:p>
          <a:pPr>
            <a:defRPr cap="all"/>
          </a:pPr>
          <a:r>
            <a:rPr lang="en-GB"/>
            <a:t>I use AI  to assist me with my homework by providing guidance, explanation, and support</a:t>
          </a:r>
          <a:endParaRPr lang="en-US"/>
        </a:p>
      </dgm:t>
    </dgm:pt>
    <dgm:pt modelId="{9FF8261B-12A4-45C6-BA0F-D45DF1619C3F}" type="parTrans" cxnId="{ABEB0F7E-E990-41AB-8470-AAF20DCECAE6}">
      <dgm:prSet/>
      <dgm:spPr/>
      <dgm:t>
        <a:bodyPr/>
        <a:lstStyle/>
        <a:p>
          <a:endParaRPr lang="en-US"/>
        </a:p>
      </dgm:t>
    </dgm:pt>
    <dgm:pt modelId="{ACF0E44C-4110-4973-A975-0AC0A47727C1}" type="sibTrans" cxnId="{ABEB0F7E-E990-41AB-8470-AAF20DCECAE6}">
      <dgm:prSet/>
      <dgm:spPr/>
      <dgm:t>
        <a:bodyPr/>
        <a:lstStyle/>
        <a:p>
          <a:endParaRPr lang="en-US"/>
        </a:p>
      </dgm:t>
    </dgm:pt>
    <dgm:pt modelId="{738CBCB0-C8E8-4404-AE2E-92552A663481}">
      <dgm:prSet/>
      <dgm:spPr/>
      <dgm:t>
        <a:bodyPr/>
        <a:lstStyle/>
        <a:p>
          <a:pPr>
            <a:defRPr cap="all"/>
          </a:pPr>
          <a:r>
            <a:rPr lang="en-GB"/>
            <a:t>Throughout the learning process.</a:t>
          </a:r>
          <a:endParaRPr lang="en-US"/>
        </a:p>
      </dgm:t>
    </dgm:pt>
    <dgm:pt modelId="{E5F76D9D-6856-4ECD-9F24-FA6646A047A5}" type="parTrans" cxnId="{7A2D30BA-4974-4CFC-BB03-63658F81580A}">
      <dgm:prSet/>
      <dgm:spPr/>
      <dgm:t>
        <a:bodyPr/>
        <a:lstStyle/>
        <a:p>
          <a:endParaRPr lang="en-US"/>
        </a:p>
      </dgm:t>
    </dgm:pt>
    <dgm:pt modelId="{D569E9D1-12D7-49D3-B55F-11C461A3EC63}" type="sibTrans" cxnId="{7A2D30BA-4974-4CFC-BB03-63658F81580A}">
      <dgm:prSet/>
      <dgm:spPr/>
      <dgm:t>
        <a:bodyPr/>
        <a:lstStyle/>
        <a:p>
          <a:endParaRPr lang="en-US"/>
        </a:p>
      </dgm:t>
    </dgm:pt>
    <dgm:pt modelId="{874555E4-9F2F-482F-A4F7-ABEABD6664FF}" type="pres">
      <dgm:prSet presAssocID="{EF26818C-C22E-4FAC-9A58-74BAB4473F4B}" presName="root" presStyleCnt="0">
        <dgm:presLayoutVars>
          <dgm:dir/>
          <dgm:resizeHandles val="exact"/>
        </dgm:presLayoutVars>
      </dgm:prSet>
      <dgm:spPr/>
    </dgm:pt>
    <dgm:pt modelId="{BB4BCF90-C818-4B03-9358-6568745F0EC1}" type="pres">
      <dgm:prSet presAssocID="{6E4D6A93-CD0A-43E8-8AF7-19B7EC94F66D}" presName="compNode" presStyleCnt="0"/>
      <dgm:spPr/>
    </dgm:pt>
    <dgm:pt modelId="{DE1DE951-A713-4555-AAA8-72FD2E769A68}" type="pres">
      <dgm:prSet presAssocID="{6E4D6A93-CD0A-43E8-8AF7-19B7EC94F66D}" presName="iconBgRect" presStyleLbl="bgShp" presStyleIdx="0" presStyleCnt="2"/>
      <dgm:spPr/>
    </dgm:pt>
    <dgm:pt modelId="{382F9901-8567-49C7-854F-214FB652C76A}" type="pres">
      <dgm:prSet presAssocID="{6E4D6A93-CD0A-43E8-8AF7-19B7EC94F66D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0121504-EF81-4950-B98D-F919E8FA05A7}" type="pres">
      <dgm:prSet presAssocID="{6E4D6A93-CD0A-43E8-8AF7-19B7EC94F66D}" presName="spaceRect" presStyleCnt="0"/>
      <dgm:spPr/>
    </dgm:pt>
    <dgm:pt modelId="{C9C13399-A559-47CD-B14C-A54E3BA7F0FD}" type="pres">
      <dgm:prSet presAssocID="{6E4D6A93-CD0A-43E8-8AF7-19B7EC94F66D}" presName="textRect" presStyleLbl="revTx" presStyleIdx="0" presStyleCnt="2">
        <dgm:presLayoutVars>
          <dgm:chMax val="1"/>
          <dgm:chPref val="1"/>
        </dgm:presLayoutVars>
      </dgm:prSet>
      <dgm:spPr/>
    </dgm:pt>
    <dgm:pt modelId="{14DB6FD2-BDEC-41C3-9864-0E607C5631B5}" type="pres">
      <dgm:prSet presAssocID="{ACF0E44C-4110-4973-A975-0AC0A47727C1}" presName="sibTrans" presStyleCnt="0"/>
      <dgm:spPr/>
    </dgm:pt>
    <dgm:pt modelId="{FF4880CF-E3C2-4B0C-8A37-F7B073ACB26C}" type="pres">
      <dgm:prSet presAssocID="{738CBCB0-C8E8-4404-AE2E-92552A663481}" presName="compNode" presStyleCnt="0"/>
      <dgm:spPr/>
    </dgm:pt>
    <dgm:pt modelId="{A2F26AE2-2C64-486C-A7B1-9341EDFFCDF4}" type="pres">
      <dgm:prSet presAssocID="{738CBCB0-C8E8-4404-AE2E-92552A663481}" presName="iconBgRect" presStyleLbl="bgShp" presStyleIdx="1" presStyleCnt="2"/>
      <dgm:spPr/>
    </dgm:pt>
    <dgm:pt modelId="{A6677CF5-0182-436C-8D74-DD4B1D90A029}" type="pres">
      <dgm:prSet presAssocID="{738CBCB0-C8E8-4404-AE2E-92552A663481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1A14E7EE-66CF-4158-9515-2E04F6F476A1}" type="pres">
      <dgm:prSet presAssocID="{738CBCB0-C8E8-4404-AE2E-92552A663481}" presName="spaceRect" presStyleCnt="0"/>
      <dgm:spPr/>
    </dgm:pt>
    <dgm:pt modelId="{029E3FE3-336B-402E-809A-19C0DCBBFA85}" type="pres">
      <dgm:prSet presAssocID="{738CBCB0-C8E8-4404-AE2E-92552A663481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214B9A19-24BF-4916-A8AA-AB7273442829}" type="presOf" srcId="{EF26818C-C22E-4FAC-9A58-74BAB4473F4B}" destId="{874555E4-9F2F-482F-A4F7-ABEABD6664FF}" srcOrd="0" destOrd="0" presId="urn:microsoft.com/office/officeart/2018/5/layout/IconCircleLabelList"/>
    <dgm:cxn modelId="{AF67402C-455A-4D0B-A737-CDBEC64B52FF}" type="presOf" srcId="{738CBCB0-C8E8-4404-AE2E-92552A663481}" destId="{029E3FE3-336B-402E-809A-19C0DCBBFA85}" srcOrd="0" destOrd="0" presId="urn:microsoft.com/office/officeart/2018/5/layout/IconCircleLabelList"/>
    <dgm:cxn modelId="{104F8C6E-CEBD-4CF3-94E0-32E7561124C4}" type="presOf" srcId="{6E4D6A93-CD0A-43E8-8AF7-19B7EC94F66D}" destId="{C9C13399-A559-47CD-B14C-A54E3BA7F0FD}" srcOrd="0" destOrd="0" presId="urn:microsoft.com/office/officeart/2018/5/layout/IconCircleLabelList"/>
    <dgm:cxn modelId="{ABEB0F7E-E990-41AB-8470-AAF20DCECAE6}" srcId="{EF26818C-C22E-4FAC-9A58-74BAB4473F4B}" destId="{6E4D6A93-CD0A-43E8-8AF7-19B7EC94F66D}" srcOrd="0" destOrd="0" parTransId="{9FF8261B-12A4-45C6-BA0F-D45DF1619C3F}" sibTransId="{ACF0E44C-4110-4973-A975-0AC0A47727C1}"/>
    <dgm:cxn modelId="{7A2D30BA-4974-4CFC-BB03-63658F81580A}" srcId="{EF26818C-C22E-4FAC-9A58-74BAB4473F4B}" destId="{738CBCB0-C8E8-4404-AE2E-92552A663481}" srcOrd="1" destOrd="0" parTransId="{E5F76D9D-6856-4ECD-9F24-FA6646A047A5}" sibTransId="{D569E9D1-12D7-49D3-B55F-11C461A3EC63}"/>
    <dgm:cxn modelId="{B2A3F6BF-45BF-428A-A58D-BE7C0A5742E2}" type="presParOf" srcId="{874555E4-9F2F-482F-A4F7-ABEABD6664FF}" destId="{BB4BCF90-C818-4B03-9358-6568745F0EC1}" srcOrd="0" destOrd="0" presId="urn:microsoft.com/office/officeart/2018/5/layout/IconCircleLabelList"/>
    <dgm:cxn modelId="{5D0831BF-21F0-4EEE-BAAD-C6BFB1355D6D}" type="presParOf" srcId="{BB4BCF90-C818-4B03-9358-6568745F0EC1}" destId="{DE1DE951-A713-4555-AAA8-72FD2E769A68}" srcOrd="0" destOrd="0" presId="urn:microsoft.com/office/officeart/2018/5/layout/IconCircleLabelList"/>
    <dgm:cxn modelId="{743363C0-A2D7-4D33-9341-13902113633B}" type="presParOf" srcId="{BB4BCF90-C818-4B03-9358-6568745F0EC1}" destId="{382F9901-8567-49C7-854F-214FB652C76A}" srcOrd="1" destOrd="0" presId="urn:microsoft.com/office/officeart/2018/5/layout/IconCircleLabelList"/>
    <dgm:cxn modelId="{35B15571-F050-4C2F-9C36-66AB0617118A}" type="presParOf" srcId="{BB4BCF90-C818-4B03-9358-6568745F0EC1}" destId="{20121504-EF81-4950-B98D-F919E8FA05A7}" srcOrd="2" destOrd="0" presId="urn:microsoft.com/office/officeart/2018/5/layout/IconCircleLabelList"/>
    <dgm:cxn modelId="{E713BDE6-C143-40A7-A393-E228115DE901}" type="presParOf" srcId="{BB4BCF90-C818-4B03-9358-6568745F0EC1}" destId="{C9C13399-A559-47CD-B14C-A54E3BA7F0FD}" srcOrd="3" destOrd="0" presId="urn:microsoft.com/office/officeart/2018/5/layout/IconCircleLabelList"/>
    <dgm:cxn modelId="{0E12FB23-426F-4A74-A76B-66B07D4FF5B3}" type="presParOf" srcId="{874555E4-9F2F-482F-A4F7-ABEABD6664FF}" destId="{14DB6FD2-BDEC-41C3-9864-0E607C5631B5}" srcOrd="1" destOrd="0" presId="urn:microsoft.com/office/officeart/2018/5/layout/IconCircleLabelList"/>
    <dgm:cxn modelId="{BA3500A8-5FBA-4695-A1E3-E272E54BE394}" type="presParOf" srcId="{874555E4-9F2F-482F-A4F7-ABEABD6664FF}" destId="{FF4880CF-E3C2-4B0C-8A37-F7B073ACB26C}" srcOrd="2" destOrd="0" presId="urn:microsoft.com/office/officeart/2018/5/layout/IconCircleLabelList"/>
    <dgm:cxn modelId="{3F6CFE58-37AD-40D2-9D40-B3F2E87BF00D}" type="presParOf" srcId="{FF4880CF-E3C2-4B0C-8A37-F7B073ACB26C}" destId="{A2F26AE2-2C64-486C-A7B1-9341EDFFCDF4}" srcOrd="0" destOrd="0" presId="urn:microsoft.com/office/officeart/2018/5/layout/IconCircleLabelList"/>
    <dgm:cxn modelId="{ECEED1C8-78BF-4D2D-8CC8-9A80259A2B3E}" type="presParOf" srcId="{FF4880CF-E3C2-4B0C-8A37-F7B073ACB26C}" destId="{A6677CF5-0182-436C-8D74-DD4B1D90A029}" srcOrd="1" destOrd="0" presId="urn:microsoft.com/office/officeart/2018/5/layout/IconCircleLabelList"/>
    <dgm:cxn modelId="{52B61359-728A-4557-8F7E-D29323282819}" type="presParOf" srcId="{FF4880CF-E3C2-4B0C-8A37-F7B073ACB26C}" destId="{1A14E7EE-66CF-4158-9515-2E04F6F476A1}" srcOrd="2" destOrd="0" presId="urn:microsoft.com/office/officeart/2018/5/layout/IconCircleLabelList"/>
    <dgm:cxn modelId="{1D831CB9-3456-47A7-A76E-B3BA8F4A315C}" type="presParOf" srcId="{FF4880CF-E3C2-4B0C-8A37-F7B073ACB26C}" destId="{029E3FE3-336B-402E-809A-19C0DCBBFA8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4A917D-093E-4553-850B-4E7499F06A78}">
      <dsp:nvSpPr>
        <dsp:cNvPr id="0" name=""/>
        <dsp:cNvSpPr/>
      </dsp:nvSpPr>
      <dsp:spPr>
        <a:xfrm>
          <a:off x="8751" y="338703"/>
          <a:ext cx="2615604" cy="15693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dirty="0">
              <a:latin typeface="Times New Roman"/>
              <a:cs typeface="Times New Roman"/>
            </a:rPr>
            <a:t>4-year-old boy attending Children's Centre in London</a:t>
          </a:r>
          <a:endParaRPr lang="en-US" sz="2200" kern="1200" dirty="0">
            <a:latin typeface="Times New Roman"/>
            <a:cs typeface="Times New Roman"/>
          </a:endParaRPr>
        </a:p>
      </dsp:txBody>
      <dsp:txXfrm>
        <a:off x="54716" y="384668"/>
        <a:ext cx="2523674" cy="1477432"/>
      </dsp:txXfrm>
    </dsp:sp>
    <dsp:sp modelId="{88D8B064-D9C4-40C2-A8E2-141557622D5C}">
      <dsp:nvSpPr>
        <dsp:cNvPr id="0" name=""/>
        <dsp:cNvSpPr/>
      </dsp:nvSpPr>
      <dsp:spPr>
        <a:xfrm>
          <a:off x="2854528" y="799049"/>
          <a:ext cx="554508" cy="64866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2854528" y="928783"/>
        <a:ext cx="388156" cy="389201"/>
      </dsp:txXfrm>
    </dsp:sp>
    <dsp:sp modelId="{D401E4A8-CDAF-4FBF-9884-47C5530772DE}">
      <dsp:nvSpPr>
        <dsp:cNvPr id="0" name=""/>
        <dsp:cNvSpPr/>
      </dsp:nvSpPr>
      <dsp:spPr>
        <a:xfrm>
          <a:off x="3670597" y="338703"/>
          <a:ext cx="2615604" cy="15693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>
              <a:latin typeface="Times New Roman"/>
              <a:cs typeface="Times New Roman"/>
            </a:rPr>
            <a:t>Lives with single mother experiencing postnatal depression</a:t>
          </a:r>
          <a:endParaRPr lang="en-US" sz="2200" kern="1200">
            <a:latin typeface="Times New Roman"/>
            <a:cs typeface="Times New Roman"/>
          </a:endParaRPr>
        </a:p>
      </dsp:txBody>
      <dsp:txXfrm>
        <a:off x="3716562" y="384668"/>
        <a:ext cx="2523674" cy="1477432"/>
      </dsp:txXfrm>
    </dsp:sp>
    <dsp:sp modelId="{6B02EB2F-2252-4E3F-89CF-63557D64AFD9}">
      <dsp:nvSpPr>
        <dsp:cNvPr id="0" name=""/>
        <dsp:cNvSpPr/>
      </dsp:nvSpPr>
      <dsp:spPr>
        <a:xfrm>
          <a:off x="6516374" y="799049"/>
          <a:ext cx="554508" cy="64866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6516374" y="928783"/>
        <a:ext cx="388156" cy="389201"/>
      </dsp:txXfrm>
    </dsp:sp>
    <dsp:sp modelId="{A683BDE9-0812-4D3F-BC51-C9ABF7A8BFA7}">
      <dsp:nvSpPr>
        <dsp:cNvPr id="0" name=""/>
        <dsp:cNvSpPr/>
      </dsp:nvSpPr>
      <dsp:spPr>
        <a:xfrm>
          <a:off x="7332443" y="338703"/>
          <a:ext cx="2615604" cy="15693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>
              <a:latin typeface="Times New Roman"/>
              <a:cs typeface="Times New Roman"/>
            </a:rPr>
            <a:t>Recently moved to London, disrupted childcare over past two years</a:t>
          </a:r>
          <a:endParaRPr lang="en-US" sz="2200" kern="1200">
            <a:latin typeface="Times New Roman"/>
            <a:cs typeface="Times New Roman"/>
          </a:endParaRPr>
        </a:p>
      </dsp:txBody>
      <dsp:txXfrm>
        <a:off x="7378408" y="384668"/>
        <a:ext cx="2523674" cy="14774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F66FFF-1F15-440D-BDF2-D9BD6F94DCC1}">
      <dsp:nvSpPr>
        <dsp:cNvPr id="0" name=""/>
        <dsp:cNvSpPr/>
      </dsp:nvSpPr>
      <dsp:spPr>
        <a:xfrm>
          <a:off x="68899" y="637358"/>
          <a:ext cx="3342997" cy="200579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latin typeface="Times New Roman"/>
              <a:cs typeface="Times New Roman"/>
            </a:rPr>
            <a:t>Biological Influences (Nature)</a:t>
          </a:r>
          <a:endParaRPr lang="en-US" sz="1900" kern="1200" dirty="0">
            <a:latin typeface="Times New Roman"/>
            <a:cs typeface="Times New Roman"/>
          </a:endParaRPr>
        </a:p>
      </dsp:txBody>
      <dsp:txXfrm>
        <a:off x="68899" y="637358"/>
        <a:ext cx="3342997" cy="2005798"/>
      </dsp:txXfrm>
    </dsp:sp>
    <dsp:sp modelId="{CACB5D2D-702F-458E-83E3-854635E9BC29}">
      <dsp:nvSpPr>
        <dsp:cNvPr id="0" name=""/>
        <dsp:cNvSpPr/>
      </dsp:nvSpPr>
      <dsp:spPr>
        <a:xfrm>
          <a:off x="3677297" y="654588"/>
          <a:ext cx="3342997" cy="2005798"/>
        </a:xfrm>
        <a:prstGeom prst="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>
              <a:latin typeface="Times New Roman"/>
              <a:cs typeface="Times New Roman"/>
            </a:rPr>
            <a:t>Temperament:</a:t>
          </a:r>
          <a:r>
            <a:rPr lang="en-US" sz="1900" kern="1200">
              <a:latin typeface="Times New Roman"/>
              <a:cs typeface="Times New Roman"/>
            </a:rPr>
            <a:t> Innate characteristics that affect interaction style</a:t>
          </a:r>
        </a:p>
      </dsp:txBody>
      <dsp:txXfrm>
        <a:off x="3677297" y="654588"/>
        <a:ext cx="3342997" cy="2005798"/>
      </dsp:txXfrm>
    </dsp:sp>
    <dsp:sp modelId="{2D884AC5-6063-45E4-90DF-7E86D2AA2A51}">
      <dsp:nvSpPr>
        <dsp:cNvPr id="0" name=""/>
        <dsp:cNvSpPr/>
      </dsp:nvSpPr>
      <dsp:spPr>
        <a:xfrm>
          <a:off x="7301341" y="681225"/>
          <a:ext cx="3342997" cy="2005798"/>
        </a:xfrm>
        <a:prstGeom prst="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>
              <a:latin typeface="Times New Roman"/>
              <a:cs typeface="Times New Roman"/>
            </a:rPr>
            <a:t>Brain Development:</a:t>
          </a:r>
          <a:r>
            <a:rPr lang="en-US" sz="1900" kern="1200">
              <a:latin typeface="Times New Roman"/>
              <a:cs typeface="Times New Roman"/>
            </a:rPr>
            <a:t> Early experiences shape neural pathways </a:t>
          </a:r>
        </a:p>
      </dsp:txBody>
      <dsp:txXfrm>
        <a:off x="7301341" y="681225"/>
        <a:ext cx="3342997" cy="2005798"/>
      </dsp:txXfrm>
    </dsp:sp>
    <dsp:sp modelId="{5F4CCC14-AD69-4B3A-9A47-B5CD1F9DA469}">
      <dsp:nvSpPr>
        <dsp:cNvPr id="0" name=""/>
        <dsp:cNvSpPr/>
      </dsp:nvSpPr>
      <dsp:spPr>
        <a:xfrm>
          <a:off x="0" y="2994686"/>
          <a:ext cx="3342997" cy="2005798"/>
        </a:xfrm>
        <a:prstGeom prst="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Times New Roman"/>
              <a:cs typeface="Times New Roman"/>
            </a:rPr>
            <a:t>Sensitive periods for language and social development</a:t>
          </a:r>
        </a:p>
      </dsp:txBody>
      <dsp:txXfrm>
        <a:off x="0" y="2994686"/>
        <a:ext cx="3342997" cy="2005798"/>
      </dsp:txXfrm>
    </dsp:sp>
    <dsp:sp modelId="{9B6234E7-5B0B-4B21-B4DB-5ACB78BACDEE}">
      <dsp:nvSpPr>
        <dsp:cNvPr id="0" name=""/>
        <dsp:cNvSpPr/>
      </dsp:nvSpPr>
      <dsp:spPr>
        <a:xfrm>
          <a:off x="3677297" y="2994686"/>
          <a:ext cx="3342997" cy="2005798"/>
        </a:xfrm>
        <a:prstGeom prst="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>
              <a:latin typeface="Times New Roman"/>
              <a:cs typeface="Times New Roman"/>
            </a:rPr>
            <a:t>Environmental Influences (Nurture)</a:t>
          </a:r>
          <a:endParaRPr lang="en-US" sz="1900" kern="1200">
            <a:latin typeface="Times New Roman"/>
            <a:cs typeface="Times New Roman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b="1" kern="1200">
              <a:latin typeface="Times New Roman"/>
              <a:cs typeface="Times New Roman"/>
            </a:rPr>
            <a:t>Caregiving quality:</a:t>
          </a:r>
          <a:r>
            <a:rPr lang="en-US" sz="1500" kern="1200">
              <a:latin typeface="Times New Roman"/>
              <a:cs typeface="Times New Roman"/>
            </a:rPr>
            <a:t> Responsive vs. depressed interactions 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b="1" kern="1200">
              <a:latin typeface="Times New Roman"/>
              <a:cs typeface="Times New Roman"/>
            </a:rPr>
            <a:t>Social interaction:</a:t>
          </a:r>
          <a:r>
            <a:rPr lang="en-US" sz="1500" kern="1200">
              <a:latin typeface="Times New Roman"/>
              <a:cs typeface="Times New Roman"/>
            </a:rPr>
            <a:t> Limited peer contact affects social learning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b="1" kern="1200">
              <a:latin typeface="Times New Roman"/>
              <a:cs typeface="Times New Roman"/>
            </a:rPr>
            <a:t>Transitions:</a:t>
          </a:r>
          <a:r>
            <a:rPr lang="en-US" sz="1500" kern="1200">
              <a:latin typeface="Times New Roman"/>
              <a:cs typeface="Times New Roman"/>
            </a:rPr>
            <a:t> Moving home creates instability</a:t>
          </a:r>
        </a:p>
      </dsp:txBody>
      <dsp:txXfrm>
        <a:off x="3677297" y="2994686"/>
        <a:ext cx="3342997" cy="2005798"/>
      </dsp:txXfrm>
    </dsp:sp>
    <dsp:sp modelId="{9F9B5C8B-DB7F-42FC-903B-50E55D8383DA}">
      <dsp:nvSpPr>
        <dsp:cNvPr id="0" name=""/>
        <dsp:cNvSpPr/>
      </dsp:nvSpPr>
      <dsp:spPr>
        <a:xfrm>
          <a:off x="7354595" y="2994686"/>
          <a:ext cx="3342997" cy="2005798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latin typeface="Times New Roman"/>
              <a:cs typeface="Times New Roman"/>
            </a:rPr>
            <a:t>Piaget's View:</a:t>
          </a:r>
          <a:r>
            <a:rPr lang="en-US" sz="1900" kern="1200" dirty="0">
              <a:latin typeface="Times New Roman"/>
              <a:cs typeface="Times New Roman"/>
            </a:rPr>
            <a:t> Both nature and nurture interact. Development follows a universal sequence but </a:t>
          </a:r>
          <a:r>
            <a:rPr lang="en-US" sz="1900" b="1" kern="1200" dirty="0">
              <a:latin typeface="Times New Roman"/>
              <a:cs typeface="Times New Roman"/>
            </a:rPr>
            <a:t>rate depends on experience</a:t>
          </a:r>
          <a:r>
            <a:rPr lang="en-US" sz="1900" kern="1200" dirty="0">
              <a:latin typeface="Times New Roman"/>
              <a:cs typeface="Times New Roman"/>
            </a:rPr>
            <a:t> </a:t>
          </a:r>
        </a:p>
      </dsp:txBody>
      <dsp:txXfrm>
        <a:off x="7354595" y="2994686"/>
        <a:ext cx="3342997" cy="200579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3DEDDB-0FD2-4628-B703-435047C42A4A}">
      <dsp:nvSpPr>
        <dsp:cNvPr id="0" name=""/>
        <dsp:cNvSpPr/>
      </dsp:nvSpPr>
      <dsp:spPr>
        <a:xfrm rot="5400000">
          <a:off x="6589693" y="-2661723"/>
          <a:ext cx="1121829" cy="6729984"/>
        </a:xfrm>
        <a:prstGeom prst="round2Same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Recognised children as </a:t>
          </a:r>
          <a:r>
            <a:rPr lang="en-US" sz="16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active learners</a:t>
          </a:r>
          <a:endParaRPr lang="en-US" sz="1600" kern="120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Emphasised the importance of </a:t>
          </a:r>
          <a:r>
            <a:rPr lang="en-US" sz="16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play and exploration</a:t>
          </a:r>
          <a:endParaRPr lang="en-US" sz="1600" kern="120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Identified </a:t>
          </a:r>
          <a:r>
            <a:rPr lang="en-US" sz="16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developmental sequence</a:t>
          </a:r>
          <a:r>
            <a:rPr lang="en-US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 used in early years practice </a:t>
          </a:r>
        </a:p>
      </dsp:txBody>
      <dsp:txXfrm rot="-5400000">
        <a:off x="3785616" y="197117"/>
        <a:ext cx="6675221" cy="1012303"/>
      </dsp:txXfrm>
    </dsp:sp>
    <dsp:sp modelId="{81043F27-2C0E-498B-9130-C99AFFB005BE}">
      <dsp:nvSpPr>
        <dsp:cNvPr id="0" name=""/>
        <dsp:cNvSpPr/>
      </dsp:nvSpPr>
      <dsp:spPr>
        <a:xfrm>
          <a:off x="0" y="2124"/>
          <a:ext cx="3785616" cy="140228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Strengths</a:t>
          </a:r>
          <a:endParaRPr lang="en-US" sz="38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8454" y="70578"/>
        <a:ext cx="3648708" cy="1265378"/>
      </dsp:txXfrm>
    </dsp:sp>
    <dsp:sp modelId="{232652C3-32E0-444F-9398-4AD1565802A1}">
      <dsp:nvSpPr>
        <dsp:cNvPr id="0" name=""/>
        <dsp:cNvSpPr/>
      </dsp:nvSpPr>
      <dsp:spPr>
        <a:xfrm rot="5400000">
          <a:off x="6589693" y="-1189323"/>
          <a:ext cx="1121829" cy="6729984"/>
        </a:xfrm>
        <a:prstGeom prst="round2Same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Underestimated</a:t>
          </a: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 children's abilities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Research shows children can be less egocentric than Piaget thought 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Limited cultural consideration</a:t>
          </a: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 - often based on Western children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3785616" y="1669517"/>
        <a:ext cx="6675221" cy="1012303"/>
      </dsp:txXfrm>
    </dsp:sp>
    <dsp:sp modelId="{07CDC412-A7B8-4837-98DF-22C44D4092A5}">
      <dsp:nvSpPr>
        <dsp:cNvPr id="0" name=""/>
        <dsp:cNvSpPr/>
      </dsp:nvSpPr>
      <dsp:spPr>
        <a:xfrm>
          <a:off x="0" y="1474525"/>
          <a:ext cx="3785616" cy="140228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Limitations</a:t>
          </a:r>
          <a:endParaRPr lang="en-US" sz="3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8454" y="1542979"/>
        <a:ext cx="3648708" cy="1265378"/>
      </dsp:txXfrm>
    </dsp:sp>
    <dsp:sp modelId="{04E3EBD5-82E9-4DA4-8321-B10252CF008C}">
      <dsp:nvSpPr>
        <dsp:cNvPr id="0" name=""/>
        <dsp:cNvSpPr/>
      </dsp:nvSpPr>
      <dsp:spPr>
        <a:xfrm rot="5400000">
          <a:off x="6589693" y="283077"/>
          <a:ext cx="1121829" cy="6729984"/>
        </a:xfrm>
        <a:prstGeom prst="round2Same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Piaget's stages may not apply universally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London's diverse communities have different child-rearing practices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Need to consider cultural variations in development</a:t>
          </a:r>
        </a:p>
      </dsp:txBody>
      <dsp:txXfrm rot="-5400000">
        <a:off x="3785616" y="3141918"/>
        <a:ext cx="6675221" cy="1012303"/>
      </dsp:txXfrm>
    </dsp:sp>
    <dsp:sp modelId="{CA8A424B-7E6E-4EF1-93FF-96ED6BB5AAEF}">
      <dsp:nvSpPr>
        <dsp:cNvPr id="0" name=""/>
        <dsp:cNvSpPr/>
      </dsp:nvSpPr>
      <dsp:spPr>
        <a:xfrm>
          <a:off x="0" y="2946926"/>
          <a:ext cx="3785616" cy="140228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Cultural Considerations</a:t>
          </a:r>
          <a:endParaRPr lang="en-US" sz="3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8454" y="3015380"/>
        <a:ext cx="3648708" cy="12653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1DE951-A713-4555-AAA8-72FD2E769A68}">
      <dsp:nvSpPr>
        <dsp:cNvPr id="0" name=""/>
        <dsp:cNvSpPr/>
      </dsp:nvSpPr>
      <dsp:spPr>
        <a:xfrm>
          <a:off x="2250914" y="296402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2F9901-8567-49C7-854F-214FB652C76A}">
      <dsp:nvSpPr>
        <dsp:cNvPr id="0" name=""/>
        <dsp:cNvSpPr/>
      </dsp:nvSpPr>
      <dsp:spPr>
        <a:xfrm>
          <a:off x="2718914" y="764402"/>
          <a:ext cx="1260000" cy="126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C13399-A559-47CD-B14C-A54E3BA7F0FD}">
      <dsp:nvSpPr>
        <dsp:cNvPr id="0" name=""/>
        <dsp:cNvSpPr/>
      </dsp:nvSpPr>
      <dsp:spPr>
        <a:xfrm>
          <a:off x="1548914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I use AI  to assist me with my homework by providing guidance, explanation, and support</a:t>
          </a:r>
          <a:endParaRPr lang="en-US" sz="1600" kern="1200"/>
        </a:p>
      </dsp:txBody>
      <dsp:txXfrm>
        <a:off x="1548914" y="3176402"/>
        <a:ext cx="3600000" cy="720000"/>
      </dsp:txXfrm>
    </dsp:sp>
    <dsp:sp modelId="{A2F26AE2-2C64-486C-A7B1-9341EDFFCDF4}">
      <dsp:nvSpPr>
        <dsp:cNvPr id="0" name=""/>
        <dsp:cNvSpPr/>
      </dsp:nvSpPr>
      <dsp:spPr>
        <a:xfrm>
          <a:off x="6480914" y="296402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677CF5-0182-436C-8D74-DD4B1D90A029}">
      <dsp:nvSpPr>
        <dsp:cNvPr id="0" name=""/>
        <dsp:cNvSpPr/>
      </dsp:nvSpPr>
      <dsp:spPr>
        <a:xfrm>
          <a:off x="6948914" y="764402"/>
          <a:ext cx="1260000" cy="126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9E3FE3-336B-402E-809A-19C0DCBBFA85}">
      <dsp:nvSpPr>
        <dsp:cNvPr id="0" name=""/>
        <dsp:cNvSpPr/>
      </dsp:nvSpPr>
      <dsp:spPr>
        <a:xfrm>
          <a:off x="5778914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Throughout the learning process.</a:t>
          </a:r>
          <a:endParaRPr lang="en-US" sz="1600" kern="1200"/>
        </a:p>
      </dsp:txBody>
      <dsp:txXfrm>
        <a:off x="5778914" y="3176402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ublicdomainpictures.net/en/view-image.php?image=19758&amp;picture=child-and-reflection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fi.wikipedia.org/wiki/Jean_Piaget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od.pressbooks.pub/ecec1101/chapter/chapter-8-cognitive-development-in-early-childhood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courses.lumenlearning.com/wm-lifespandevelopment/chapter/introduction-to-cognitive-development-in-infants-and-toddlers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teachingwithsania.wordpress.com/2026/07/02/25-indoor-activities-for-preschoolers-to-keep-kids-learning-and-entertained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dept.clcillinois.edu/psy/LifespanDevelopment.pdf" TargetMode="External"/><Relationship Id="rId2" Type="http://schemas.openxmlformats.org/officeDocument/2006/relationships/hyperlink" Target="https://www.gov.uk/government/publications/early-years-foundation-stage-framework-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implypsychology.org/Piage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A440A548-C0D4-4418-940E-EDC2F1D9A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E708B267-8CD2-4684-A57B-9F1070769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78879" y="741896"/>
            <a:ext cx="4766330" cy="1454051"/>
          </a:xfrm>
        </p:spPr>
        <p:txBody>
          <a:bodyPr>
            <a:noAutofit/>
          </a:bodyPr>
          <a:lstStyle/>
          <a:p>
            <a:r>
              <a:rPr lang="en-US" sz="2800" b="1" dirty="0">
                <a:solidFill>
                  <a:schemeClr val="tx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Piaget’s Theory of Cognitive Development: Comprehending Isaac’s Needs</a:t>
            </a:r>
            <a:br>
              <a:rPr lang="en-US" sz="2800" b="1" dirty="0">
                <a:solidFill>
                  <a:schemeClr val="tx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dirty="0">
                <a:solidFill>
                  <a:schemeClr val="tx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Lifespan Development</a:t>
            </a:r>
            <a:br>
              <a:rPr lang="en-US" sz="2800" b="1" dirty="0">
                <a:solidFill>
                  <a:schemeClr val="tx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41E5AB36-9328-47E9-95AD-E38AC1C0E1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" y="-369"/>
            <a:ext cx="6091008" cy="6858000"/>
            <a:chOff x="305" y="-369"/>
            <a:chExt cx="6091008" cy="6858000"/>
          </a:xfrm>
        </p:grpSpPr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4532450F-A219-4BF5-88FA-A47084237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57007" cy="6858000"/>
            </a:xfrm>
            <a:custGeom>
              <a:avLst/>
              <a:gdLst>
                <a:gd name="connsiteX0" fmla="*/ 1423825 w 6057007"/>
                <a:gd name="connsiteY0" fmla="*/ 0 h 6858000"/>
                <a:gd name="connsiteX1" fmla="*/ 4262456 w 6057007"/>
                <a:gd name="connsiteY1" fmla="*/ 0 h 6858000"/>
                <a:gd name="connsiteX2" fmla="*/ 4371584 w 6057007"/>
                <a:gd name="connsiteY2" fmla="*/ 79625 h 6858000"/>
                <a:gd name="connsiteX3" fmla="*/ 5400299 w 6057007"/>
                <a:gd name="connsiteY3" fmla="*/ 1779691 h 6858000"/>
                <a:gd name="connsiteX4" fmla="*/ 5961759 w 6057007"/>
                <a:gd name="connsiteY4" fmla="*/ 4554903 h 6858000"/>
                <a:gd name="connsiteX5" fmla="*/ 4326541 w 6057007"/>
                <a:gd name="connsiteY5" fmla="*/ 6729688 h 6858000"/>
                <a:gd name="connsiteX6" fmla="*/ 4109121 w 6057007"/>
                <a:gd name="connsiteY6" fmla="*/ 6858000 h 6858000"/>
                <a:gd name="connsiteX7" fmla="*/ 1145358 w 6057007"/>
                <a:gd name="connsiteY7" fmla="*/ 6858000 h 6858000"/>
                <a:gd name="connsiteX8" fmla="*/ 1143587 w 6057007"/>
                <a:gd name="connsiteY8" fmla="*/ 6856705 h 6858000"/>
                <a:gd name="connsiteX9" fmla="*/ 162579 w 6057007"/>
                <a:gd name="connsiteY9" fmla="*/ 6240990 h 6858000"/>
                <a:gd name="connsiteX10" fmla="*/ 0 w 6057007"/>
                <a:gd name="connsiteY10" fmla="*/ 6125553 h 6858000"/>
                <a:gd name="connsiteX11" fmla="*/ 0 w 6057007"/>
                <a:gd name="connsiteY11" fmla="*/ 4670879 h 6858000"/>
                <a:gd name="connsiteX12" fmla="*/ 38388 w 6057007"/>
                <a:gd name="connsiteY12" fmla="*/ 4778792 h 6858000"/>
                <a:gd name="connsiteX13" fmla="*/ 155449 w 6057007"/>
                <a:gd name="connsiteY13" fmla="*/ 5029879 h 6858000"/>
                <a:gd name="connsiteX14" fmla="*/ 411802 w 6057007"/>
                <a:gd name="connsiteY14" fmla="*/ 5399531 h 6858000"/>
                <a:gd name="connsiteX15" fmla="*/ 806388 w 6057007"/>
                <a:gd name="connsiteY15" fmla="*/ 5659633 h 6858000"/>
                <a:gd name="connsiteX16" fmla="*/ 1801512 w 6057007"/>
                <a:gd name="connsiteY16" fmla="*/ 6314010 h 6858000"/>
                <a:gd name="connsiteX17" fmla="*/ 2653483 w 6057007"/>
                <a:gd name="connsiteY17" fmla="*/ 6529898 h 6858000"/>
                <a:gd name="connsiteX18" fmla="*/ 3666486 w 6057007"/>
                <a:gd name="connsiteY18" fmla="*/ 6190615 h 6858000"/>
                <a:gd name="connsiteX19" fmla="*/ 4658657 w 6057007"/>
                <a:gd name="connsiteY19" fmla="*/ 5428179 h 6858000"/>
                <a:gd name="connsiteX20" fmla="*/ 5222967 w 6057007"/>
                <a:gd name="connsiteY20" fmla="*/ 4356944 h 6858000"/>
                <a:gd name="connsiteX21" fmla="*/ 4724795 w 6057007"/>
                <a:gd name="connsiteY21" fmla="*/ 2210416 h 6858000"/>
                <a:gd name="connsiteX22" fmla="*/ 4473185 w 6057007"/>
                <a:gd name="connsiteY22" fmla="*/ 1691554 h 6858000"/>
                <a:gd name="connsiteX23" fmla="*/ 4046677 w 6057007"/>
                <a:gd name="connsiteY23" fmla="*/ 911781 h 6858000"/>
                <a:gd name="connsiteX24" fmla="*/ 3555564 w 6057007"/>
                <a:gd name="connsiteY24" fmla="*/ 585888 h 6858000"/>
                <a:gd name="connsiteX25" fmla="*/ 2405914 w 6057007"/>
                <a:gd name="connsiteY25" fmla="*/ 536282 h 6858000"/>
                <a:gd name="connsiteX26" fmla="*/ 1345719 w 6057007"/>
                <a:gd name="connsiteY26" fmla="*/ 957619 h 6858000"/>
                <a:gd name="connsiteX27" fmla="*/ 73341 w 6057007"/>
                <a:gd name="connsiteY27" fmla="*/ 2571698 h 6858000"/>
                <a:gd name="connsiteX28" fmla="*/ 0 w 6057007"/>
                <a:gd name="connsiteY28" fmla="*/ 2803810 h 6858000"/>
                <a:gd name="connsiteX29" fmla="*/ 0 w 6057007"/>
                <a:gd name="connsiteY29" fmla="*/ 1147591 h 6858000"/>
                <a:gd name="connsiteX30" fmla="*/ 142706 w 6057007"/>
                <a:gd name="connsiteY30" fmla="*/ 968763 h 6858000"/>
                <a:gd name="connsiteX31" fmla="*/ 971831 w 6057007"/>
                <a:gd name="connsiteY31" fmla="*/ 249890 h 6858000"/>
                <a:gd name="connsiteX32" fmla="*/ 1288677 w 6057007"/>
                <a:gd name="connsiteY32" fmla="*/ 6583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6057007" h="6858000">
                  <a:moveTo>
                    <a:pt x="1423825" y="0"/>
                  </a:moveTo>
                  <a:lnTo>
                    <a:pt x="4262456" y="0"/>
                  </a:lnTo>
                  <a:lnTo>
                    <a:pt x="4371584" y="79625"/>
                  </a:lnTo>
                  <a:cubicBezTo>
                    <a:pt x="4860533" y="476670"/>
                    <a:pt x="5063885" y="1132812"/>
                    <a:pt x="5400299" y="1779691"/>
                  </a:cubicBezTo>
                  <a:cubicBezTo>
                    <a:pt x="5848849" y="2642194"/>
                    <a:pt x="6244956" y="3497996"/>
                    <a:pt x="5961759" y="4554903"/>
                  </a:cubicBezTo>
                  <a:cubicBezTo>
                    <a:pt x="5691575" y="5563242"/>
                    <a:pt x="5092427" y="6238887"/>
                    <a:pt x="4326541" y="6729688"/>
                  </a:cubicBezTo>
                  <a:lnTo>
                    <a:pt x="4109121" y="6858000"/>
                  </a:lnTo>
                  <a:lnTo>
                    <a:pt x="1145358" y="6858000"/>
                  </a:lnTo>
                  <a:lnTo>
                    <a:pt x="1143587" y="6856705"/>
                  </a:lnTo>
                  <a:cubicBezTo>
                    <a:pt x="699546" y="6541440"/>
                    <a:pt x="399287" y="6392433"/>
                    <a:pt x="162579" y="6240990"/>
                  </a:cubicBezTo>
                  <a:lnTo>
                    <a:pt x="0" y="6125553"/>
                  </a:lnTo>
                  <a:lnTo>
                    <a:pt x="0" y="4670879"/>
                  </a:lnTo>
                  <a:lnTo>
                    <a:pt x="38388" y="4778792"/>
                  </a:lnTo>
                  <a:cubicBezTo>
                    <a:pt x="72793" y="4862402"/>
                    <a:pt x="111802" y="4945953"/>
                    <a:pt x="155449" y="5029879"/>
                  </a:cubicBezTo>
                  <a:cubicBezTo>
                    <a:pt x="273464" y="5256810"/>
                    <a:pt x="351295" y="5344113"/>
                    <a:pt x="411802" y="5399531"/>
                  </a:cubicBezTo>
                  <a:cubicBezTo>
                    <a:pt x="500065" y="5480405"/>
                    <a:pt x="628514" y="5555615"/>
                    <a:pt x="806388" y="5659633"/>
                  </a:cubicBezTo>
                  <a:cubicBezTo>
                    <a:pt x="1044358" y="5798926"/>
                    <a:pt x="1370396" y="5989780"/>
                    <a:pt x="1801512" y="6314010"/>
                  </a:cubicBezTo>
                  <a:cubicBezTo>
                    <a:pt x="2037213" y="6491324"/>
                    <a:pt x="2315885" y="6561958"/>
                    <a:pt x="2653483" y="6529898"/>
                  </a:cubicBezTo>
                  <a:cubicBezTo>
                    <a:pt x="2962383" y="6500529"/>
                    <a:pt x="3312661" y="6383221"/>
                    <a:pt x="3666486" y="6190615"/>
                  </a:cubicBezTo>
                  <a:cubicBezTo>
                    <a:pt x="4083218" y="5963697"/>
                    <a:pt x="4407642" y="5714350"/>
                    <a:pt x="4658657" y="5428179"/>
                  </a:cubicBezTo>
                  <a:cubicBezTo>
                    <a:pt x="4927319" y="5121947"/>
                    <a:pt x="5111907" y="4771422"/>
                    <a:pt x="5222967" y="4356944"/>
                  </a:cubicBezTo>
                  <a:cubicBezTo>
                    <a:pt x="5418167" y="3628447"/>
                    <a:pt x="5139747" y="3007703"/>
                    <a:pt x="4724795" y="2210416"/>
                  </a:cubicBezTo>
                  <a:cubicBezTo>
                    <a:pt x="4631776" y="2031551"/>
                    <a:pt x="4551122" y="1858737"/>
                    <a:pt x="4473185" y="1691554"/>
                  </a:cubicBezTo>
                  <a:cubicBezTo>
                    <a:pt x="4326842" y="1377756"/>
                    <a:pt x="4200559" y="1106810"/>
                    <a:pt x="4046677" y="911781"/>
                  </a:cubicBezTo>
                  <a:cubicBezTo>
                    <a:pt x="3910561" y="739097"/>
                    <a:pt x="3763658" y="641647"/>
                    <a:pt x="3555564" y="585888"/>
                  </a:cubicBezTo>
                  <a:cubicBezTo>
                    <a:pt x="3178534" y="484863"/>
                    <a:pt x="2791842" y="468166"/>
                    <a:pt x="2405914" y="536282"/>
                  </a:cubicBezTo>
                  <a:cubicBezTo>
                    <a:pt x="2032757" y="602054"/>
                    <a:pt x="1676044" y="743871"/>
                    <a:pt x="1345719" y="957619"/>
                  </a:cubicBezTo>
                  <a:cubicBezTo>
                    <a:pt x="762775" y="1334788"/>
                    <a:pt x="318714" y="1900690"/>
                    <a:pt x="73341" y="2571698"/>
                  </a:cubicBezTo>
                  <a:lnTo>
                    <a:pt x="0" y="2803810"/>
                  </a:lnTo>
                  <a:lnTo>
                    <a:pt x="0" y="1147591"/>
                  </a:lnTo>
                  <a:lnTo>
                    <a:pt x="142706" y="968763"/>
                  </a:lnTo>
                  <a:cubicBezTo>
                    <a:pt x="388539" y="688063"/>
                    <a:pt x="668237" y="446316"/>
                    <a:pt x="971831" y="249890"/>
                  </a:cubicBezTo>
                  <a:cubicBezTo>
                    <a:pt x="1074829" y="183240"/>
                    <a:pt x="1180574" y="121805"/>
                    <a:pt x="1288677" y="6583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035AC662-4000-411A-9E33-6A4B6C0FC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91008" cy="6858000"/>
            </a:xfrm>
            <a:custGeom>
              <a:avLst/>
              <a:gdLst>
                <a:gd name="connsiteX0" fmla="*/ 0 w 6091008"/>
                <a:gd name="connsiteY0" fmla="*/ 5476844 h 6858000"/>
                <a:gd name="connsiteX1" fmla="*/ 15220 w 6091008"/>
                <a:gd name="connsiteY1" fmla="*/ 5501668 h 6858000"/>
                <a:gd name="connsiteX2" fmla="*/ 198940 w 6091008"/>
                <a:gd name="connsiteY2" fmla="*/ 5717964 h 6858000"/>
                <a:gd name="connsiteX3" fmla="*/ 251499 w 6091008"/>
                <a:gd name="connsiteY3" fmla="*/ 5763842 h 6858000"/>
                <a:gd name="connsiteX4" fmla="*/ 308460 w 6091008"/>
                <a:gd name="connsiteY4" fmla="*/ 5806337 h 6858000"/>
                <a:gd name="connsiteX5" fmla="*/ 368305 w 6091008"/>
                <a:gd name="connsiteY5" fmla="*/ 5847248 h 6858000"/>
                <a:gd name="connsiteX6" fmla="*/ 430451 w 6091008"/>
                <a:gd name="connsiteY6" fmla="*/ 5887305 h 6858000"/>
                <a:gd name="connsiteX7" fmla="*/ 975811 w 6091008"/>
                <a:gd name="connsiteY7" fmla="*/ 6205653 h 6858000"/>
                <a:gd name="connsiteX8" fmla="*/ 1510250 w 6091008"/>
                <a:gd name="connsiteY8" fmla="*/ 6575390 h 6858000"/>
                <a:gd name="connsiteX9" fmla="*/ 2002437 w 6091008"/>
                <a:gd name="connsiteY9" fmla="*/ 6825029 h 6858000"/>
                <a:gd name="connsiteX10" fmla="*/ 2137670 w 6091008"/>
                <a:gd name="connsiteY10" fmla="*/ 6856874 h 6858000"/>
                <a:gd name="connsiteX11" fmla="*/ 2145778 w 6091008"/>
                <a:gd name="connsiteY11" fmla="*/ 6858000 h 6858000"/>
                <a:gd name="connsiteX12" fmla="*/ 1098858 w 6091008"/>
                <a:gd name="connsiteY12" fmla="*/ 6858000 h 6858000"/>
                <a:gd name="connsiteX13" fmla="*/ 1004166 w 6091008"/>
                <a:gd name="connsiteY13" fmla="*/ 6786858 h 6858000"/>
                <a:gd name="connsiteX14" fmla="*/ 751974 w 6091008"/>
                <a:gd name="connsiteY14" fmla="*/ 6608169 h 6858000"/>
                <a:gd name="connsiteX15" fmla="*/ 623305 w 6091008"/>
                <a:gd name="connsiteY15" fmla="*/ 6522172 h 6858000"/>
                <a:gd name="connsiteX16" fmla="*/ 492346 w 6091008"/>
                <a:gd name="connsiteY16" fmla="*/ 6437477 h 6858000"/>
                <a:gd name="connsiteX17" fmla="*/ 358536 w 6091008"/>
                <a:gd name="connsiteY17" fmla="*/ 6352312 h 6858000"/>
                <a:gd name="connsiteX18" fmla="*/ 290710 w 6091008"/>
                <a:gd name="connsiteY18" fmla="*/ 6308820 h 6858000"/>
                <a:gd name="connsiteX19" fmla="*/ 221792 w 6091008"/>
                <a:gd name="connsiteY19" fmla="*/ 6263122 h 6858000"/>
                <a:gd name="connsiteX20" fmla="*/ 152460 w 6091008"/>
                <a:gd name="connsiteY20" fmla="*/ 6215106 h 6858000"/>
                <a:gd name="connsiteX21" fmla="*/ 83055 w 6091008"/>
                <a:gd name="connsiteY21" fmla="*/ 6163978 h 6858000"/>
                <a:gd name="connsiteX22" fmla="*/ 14161 w 6091008"/>
                <a:gd name="connsiteY22" fmla="*/ 6109014 h 6858000"/>
                <a:gd name="connsiteX23" fmla="*/ 0 w 6091008"/>
                <a:gd name="connsiteY23" fmla="*/ 6096195 h 6858000"/>
                <a:gd name="connsiteX24" fmla="*/ 3707444 w 6091008"/>
                <a:gd name="connsiteY24" fmla="*/ 0 h 6858000"/>
                <a:gd name="connsiteX25" fmla="*/ 4265528 w 6091008"/>
                <a:gd name="connsiteY25" fmla="*/ 0 h 6858000"/>
                <a:gd name="connsiteX26" fmla="*/ 4291472 w 6091008"/>
                <a:gd name="connsiteY26" fmla="*/ 15596 h 6858000"/>
                <a:gd name="connsiteX27" fmla="*/ 4431124 w 6091008"/>
                <a:gd name="connsiteY27" fmla="*/ 119052 h 6858000"/>
                <a:gd name="connsiteX28" fmla="*/ 4899570 w 6091008"/>
                <a:gd name="connsiteY28" fmla="*/ 643769 h 6858000"/>
                <a:gd name="connsiteX29" fmla="*/ 5247925 w 6091008"/>
                <a:gd name="connsiteY29" fmla="*/ 1232134 h 6858000"/>
                <a:gd name="connsiteX30" fmla="*/ 5401234 w 6091008"/>
                <a:gd name="connsiteY30" fmla="*/ 1518442 h 6858000"/>
                <a:gd name="connsiteX31" fmla="*/ 5480921 w 6091008"/>
                <a:gd name="connsiteY31" fmla="*/ 1662114 h 6858000"/>
                <a:gd name="connsiteX32" fmla="*/ 5561804 w 6091008"/>
                <a:gd name="connsiteY32" fmla="*/ 1812436 h 6858000"/>
                <a:gd name="connsiteX33" fmla="*/ 5855037 w 6091008"/>
                <a:gd name="connsiteY33" fmla="*/ 2457716 h 6858000"/>
                <a:gd name="connsiteX34" fmla="*/ 6052254 w 6091008"/>
                <a:gd name="connsiteY34" fmla="*/ 3193699 h 6858000"/>
                <a:gd name="connsiteX35" fmla="*/ 6073151 w 6091008"/>
                <a:gd name="connsiteY35" fmla="*/ 4004612 h 6858000"/>
                <a:gd name="connsiteX36" fmla="*/ 6067309 w 6091008"/>
                <a:gd name="connsiteY36" fmla="*/ 4055890 h 6858000"/>
                <a:gd name="connsiteX37" fmla="*/ 6059979 w 6091008"/>
                <a:gd name="connsiteY37" fmla="*/ 4106917 h 6858000"/>
                <a:gd name="connsiteX38" fmla="*/ 6052371 w 6091008"/>
                <a:gd name="connsiteY38" fmla="*/ 4158016 h 6858000"/>
                <a:gd name="connsiteX39" fmla="*/ 6043434 w 6091008"/>
                <a:gd name="connsiteY39" fmla="*/ 4208759 h 6858000"/>
                <a:gd name="connsiteX40" fmla="*/ 6023229 w 6091008"/>
                <a:gd name="connsiteY40" fmla="*/ 4309769 h 6858000"/>
                <a:gd name="connsiteX41" fmla="*/ 5999922 w 6091008"/>
                <a:gd name="connsiteY41" fmla="*/ 4409799 h 6858000"/>
                <a:gd name="connsiteX42" fmla="*/ 5987157 w 6091008"/>
                <a:gd name="connsiteY42" fmla="*/ 4459369 h 6858000"/>
                <a:gd name="connsiteX43" fmla="*/ 5973731 w 6091008"/>
                <a:gd name="connsiteY43" fmla="*/ 4508027 h 6858000"/>
                <a:gd name="connsiteX44" fmla="*/ 5944653 w 6091008"/>
                <a:gd name="connsiteY44" fmla="*/ 4602538 h 6858000"/>
                <a:gd name="connsiteX45" fmla="*/ 5915334 w 6091008"/>
                <a:gd name="connsiteY45" fmla="*/ 4696982 h 6858000"/>
                <a:gd name="connsiteX46" fmla="*/ 5881786 w 6091008"/>
                <a:gd name="connsiteY46" fmla="*/ 4790295 h 6858000"/>
                <a:gd name="connsiteX47" fmla="*/ 5539609 w 6091008"/>
                <a:gd name="connsiteY47" fmla="*/ 5504511 h 6858000"/>
                <a:gd name="connsiteX48" fmla="*/ 5432400 w 6091008"/>
                <a:gd name="connsiteY48" fmla="*/ 5669348 h 6858000"/>
                <a:gd name="connsiteX49" fmla="*/ 5404330 w 6091008"/>
                <a:gd name="connsiteY49" fmla="*/ 5709372 h 6858000"/>
                <a:gd name="connsiteX50" fmla="*/ 5375525 w 6091008"/>
                <a:gd name="connsiteY50" fmla="*/ 5748757 h 6858000"/>
                <a:gd name="connsiteX51" fmla="*/ 5317831 w 6091008"/>
                <a:gd name="connsiteY51" fmla="*/ 5827355 h 6858000"/>
                <a:gd name="connsiteX52" fmla="*/ 5288208 w 6091008"/>
                <a:gd name="connsiteY52" fmla="*/ 5865932 h 6858000"/>
                <a:gd name="connsiteX53" fmla="*/ 5273251 w 6091008"/>
                <a:gd name="connsiteY53" fmla="*/ 5885035 h 6858000"/>
                <a:gd name="connsiteX54" fmla="*/ 5256656 w 6091008"/>
                <a:gd name="connsiteY54" fmla="*/ 5902520 h 6858000"/>
                <a:gd name="connsiteX55" fmla="*/ 5189858 w 6091008"/>
                <a:gd name="connsiteY55" fmla="*/ 5971616 h 6858000"/>
                <a:gd name="connsiteX56" fmla="*/ 5156287 w 6091008"/>
                <a:gd name="connsiteY56" fmla="*/ 6005600 h 6858000"/>
                <a:gd name="connsiteX57" fmla="*/ 5121598 w 6091008"/>
                <a:gd name="connsiteY57" fmla="*/ 6037962 h 6858000"/>
                <a:gd name="connsiteX58" fmla="*/ 5051798 w 6091008"/>
                <a:gd name="connsiteY58" fmla="*/ 6101838 h 6858000"/>
                <a:gd name="connsiteX59" fmla="*/ 4463594 w 6091008"/>
                <a:gd name="connsiteY59" fmla="*/ 6532280 h 6858000"/>
                <a:gd name="connsiteX60" fmla="*/ 4388637 w 6091008"/>
                <a:gd name="connsiteY60" fmla="*/ 6579169 h 6858000"/>
                <a:gd name="connsiteX61" fmla="*/ 4312856 w 6091008"/>
                <a:gd name="connsiteY61" fmla="*/ 6623337 h 6858000"/>
                <a:gd name="connsiteX62" fmla="*/ 4237558 w 6091008"/>
                <a:gd name="connsiteY62" fmla="*/ 6667632 h 6858000"/>
                <a:gd name="connsiteX63" fmla="*/ 4161774 w 6091008"/>
                <a:gd name="connsiteY63" fmla="*/ 6709883 h 6858000"/>
                <a:gd name="connsiteX64" fmla="*/ 4010448 w 6091008"/>
                <a:gd name="connsiteY64" fmla="*/ 6792981 h 6858000"/>
                <a:gd name="connsiteX65" fmla="*/ 3935163 w 6091008"/>
                <a:gd name="connsiteY65" fmla="*/ 6834338 h 6858000"/>
                <a:gd name="connsiteX66" fmla="*/ 3892887 w 6091008"/>
                <a:gd name="connsiteY66" fmla="*/ 6858000 h 6858000"/>
                <a:gd name="connsiteX67" fmla="*/ 2743942 w 6091008"/>
                <a:gd name="connsiteY67" fmla="*/ 6858000 h 6858000"/>
                <a:gd name="connsiteX68" fmla="*/ 2852577 w 6091008"/>
                <a:gd name="connsiteY68" fmla="*/ 6838910 h 6858000"/>
                <a:gd name="connsiteX69" fmla="*/ 3143255 w 6091008"/>
                <a:gd name="connsiteY69" fmla="*/ 6759775 h 6858000"/>
                <a:gd name="connsiteX70" fmla="*/ 3430899 w 6091008"/>
                <a:gd name="connsiteY70" fmla="*/ 6650056 h 6858000"/>
                <a:gd name="connsiteX71" fmla="*/ 3713289 w 6091008"/>
                <a:gd name="connsiteY71" fmla="*/ 6514054 h 6858000"/>
                <a:gd name="connsiteX72" fmla="*/ 3981228 w 6091008"/>
                <a:gd name="connsiteY72" fmla="*/ 6334878 h 6858000"/>
                <a:gd name="connsiteX73" fmla="*/ 4107885 w 6091008"/>
                <a:gd name="connsiteY73" fmla="*/ 6233689 h 6858000"/>
                <a:gd name="connsiteX74" fmla="*/ 4169795 w 6091008"/>
                <a:gd name="connsiteY74" fmla="*/ 6181389 h 6858000"/>
                <a:gd name="connsiteX75" fmla="*/ 4229189 w 6091008"/>
                <a:gd name="connsiteY75" fmla="*/ 6125914 h 6858000"/>
                <a:gd name="connsiteX76" fmla="*/ 4652064 w 6091008"/>
                <a:gd name="connsiteY76" fmla="*/ 5641457 h 6858000"/>
                <a:gd name="connsiteX77" fmla="*/ 4697555 w 6091008"/>
                <a:gd name="connsiteY77" fmla="*/ 5576516 h 6858000"/>
                <a:gd name="connsiteX78" fmla="*/ 4720492 w 6091008"/>
                <a:gd name="connsiteY78" fmla="*/ 5544537 h 6858000"/>
                <a:gd name="connsiteX79" fmla="*/ 4741922 w 6091008"/>
                <a:gd name="connsiteY79" fmla="*/ 5511420 h 6858000"/>
                <a:gd name="connsiteX80" fmla="*/ 4784179 w 6091008"/>
                <a:gd name="connsiteY80" fmla="*/ 5445022 h 6858000"/>
                <a:gd name="connsiteX81" fmla="*/ 4794796 w 6091008"/>
                <a:gd name="connsiteY81" fmla="*/ 5428584 h 6858000"/>
                <a:gd name="connsiteX82" fmla="*/ 4807173 w 6091008"/>
                <a:gd name="connsiteY82" fmla="*/ 5413795 h 6858000"/>
                <a:gd name="connsiteX83" fmla="*/ 4830010 w 6091008"/>
                <a:gd name="connsiteY83" fmla="*/ 5382674 h 6858000"/>
                <a:gd name="connsiteX84" fmla="*/ 4874298 w 6091008"/>
                <a:gd name="connsiteY84" fmla="*/ 5319323 h 6858000"/>
                <a:gd name="connsiteX85" fmla="*/ 4896484 w 6091008"/>
                <a:gd name="connsiteY85" fmla="*/ 5287734 h 6858000"/>
                <a:gd name="connsiteX86" fmla="*/ 4918019 w 6091008"/>
                <a:gd name="connsiteY86" fmla="*/ 5255673 h 6858000"/>
                <a:gd name="connsiteX87" fmla="*/ 4999238 w 6091008"/>
                <a:gd name="connsiteY87" fmla="*/ 5124058 h 6858000"/>
                <a:gd name="connsiteX88" fmla="*/ 5251271 w 6091008"/>
                <a:gd name="connsiteY88" fmla="*/ 4554965 h 6858000"/>
                <a:gd name="connsiteX89" fmla="*/ 5276136 w 6091008"/>
                <a:gd name="connsiteY89" fmla="*/ 4480521 h 6858000"/>
                <a:gd name="connsiteX90" fmla="*/ 5297442 w 6091008"/>
                <a:gd name="connsiteY90" fmla="*/ 4404389 h 6858000"/>
                <a:gd name="connsiteX91" fmla="*/ 5318953 w 6091008"/>
                <a:gd name="connsiteY91" fmla="*/ 4328458 h 6858000"/>
                <a:gd name="connsiteX92" fmla="*/ 5328684 w 6091008"/>
                <a:gd name="connsiteY92" fmla="*/ 4291175 h 6858000"/>
                <a:gd name="connsiteX93" fmla="*/ 5337470 w 6091008"/>
                <a:gd name="connsiteY93" fmla="*/ 4254522 h 6858000"/>
                <a:gd name="connsiteX94" fmla="*/ 5353277 w 6091008"/>
                <a:gd name="connsiteY94" fmla="*/ 4181038 h 6858000"/>
                <a:gd name="connsiteX95" fmla="*/ 5366762 w 6091008"/>
                <a:gd name="connsiteY95" fmla="*/ 4107520 h 6858000"/>
                <a:gd name="connsiteX96" fmla="*/ 5373105 w 6091008"/>
                <a:gd name="connsiteY96" fmla="*/ 4070802 h 6858000"/>
                <a:gd name="connsiteX97" fmla="*/ 5378288 w 6091008"/>
                <a:gd name="connsiteY97" fmla="*/ 4034066 h 6858000"/>
                <a:gd name="connsiteX98" fmla="*/ 5383471 w 6091008"/>
                <a:gd name="connsiteY98" fmla="*/ 3997331 h 6858000"/>
                <a:gd name="connsiteX99" fmla="*/ 5387373 w 6091008"/>
                <a:gd name="connsiteY99" fmla="*/ 3960547 h 6858000"/>
                <a:gd name="connsiteX100" fmla="*/ 5375699 w 6091008"/>
                <a:gd name="connsiteY100" fmla="*/ 3369810 h 6858000"/>
                <a:gd name="connsiteX101" fmla="*/ 5225695 w 6091008"/>
                <a:gd name="connsiteY101" fmla="*/ 2777923 h 6858000"/>
                <a:gd name="connsiteX102" fmla="*/ 4989893 w 6091008"/>
                <a:gd name="connsiteY102" fmla="*/ 2181595 h 6858000"/>
                <a:gd name="connsiteX103" fmla="*/ 4856777 w 6091008"/>
                <a:gd name="connsiteY103" fmla="*/ 1872581 h 6858000"/>
                <a:gd name="connsiteX104" fmla="*/ 4729367 w 6091008"/>
                <a:gd name="connsiteY104" fmla="*/ 1547581 h 6858000"/>
                <a:gd name="connsiteX105" fmla="*/ 4510575 w 6091008"/>
                <a:gd name="connsiteY105" fmla="*/ 917244 h 6858000"/>
                <a:gd name="connsiteX106" fmla="*/ 4387446 w 6091008"/>
                <a:gd name="connsiteY106" fmla="*/ 626512 h 6858000"/>
                <a:gd name="connsiteX107" fmla="*/ 4227716 w 6091008"/>
                <a:gd name="connsiteY107" fmla="*/ 368510 h 6858000"/>
                <a:gd name="connsiteX108" fmla="*/ 4017774 w 6091008"/>
                <a:gd name="connsiteY108" fmla="*/ 161674 h 6858000"/>
                <a:gd name="connsiteX109" fmla="*/ 3761542 w 6091008"/>
                <a:gd name="connsiteY109" fmla="*/ 19860 h 6858000"/>
                <a:gd name="connsiteX110" fmla="*/ 3727185 w 6091008"/>
                <a:gd name="connsiteY110" fmla="*/ 6533 h 6858000"/>
                <a:gd name="connsiteX111" fmla="*/ 1325680 w 6091008"/>
                <a:gd name="connsiteY111" fmla="*/ 0 h 6858000"/>
                <a:gd name="connsiteX112" fmla="*/ 2347354 w 6091008"/>
                <a:gd name="connsiteY112" fmla="*/ 0 h 6858000"/>
                <a:gd name="connsiteX113" fmla="*/ 2262734 w 6091008"/>
                <a:gd name="connsiteY113" fmla="*/ 20581 h 6858000"/>
                <a:gd name="connsiteX114" fmla="*/ 1969830 w 6091008"/>
                <a:gd name="connsiteY114" fmla="*/ 118108 h 6858000"/>
                <a:gd name="connsiteX115" fmla="*/ 1897367 w 6091008"/>
                <a:gd name="connsiteY115" fmla="*/ 145059 h 6858000"/>
                <a:gd name="connsiteX116" fmla="*/ 1825860 w 6091008"/>
                <a:gd name="connsiteY116" fmla="*/ 175210 h 6858000"/>
                <a:gd name="connsiteX117" fmla="*/ 1754258 w 6091008"/>
                <a:gd name="connsiteY117" fmla="*/ 204746 h 6858000"/>
                <a:gd name="connsiteX118" fmla="*/ 1683442 w 6091008"/>
                <a:gd name="connsiteY118" fmla="*/ 237143 h 6858000"/>
                <a:gd name="connsiteX119" fmla="*/ 1612330 w 6091008"/>
                <a:gd name="connsiteY119" fmla="*/ 268724 h 6858000"/>
                <a:gd name="connsiteX120" fmla="*/ 1542244 w 6091008"/>
                <a:gd name="connsiteY120" fmla="*/ 303229 h 6858000"/>
                <a:gd name="connsiteX121" fmla="*/ 1471990 w 6091008"/>
                <a:gd name="connsiteY121" fmla="*/ 337395 h 6858000"/>
                <a:gd name="connsiteX122" fmla="*/ 1402813 w 6091008"/>
                <a:gd name="connsiteY122" fmla="*/ 374794 h 6858000"/>
                <a:gd name="connsiteX123" fmla="*/ 1333886 w 6091008"/>
                <a:gd name="connsiteY123" fmla="*/ 412702 h 6858000"/>
                <a:gd name="connsiteX124" fmla="*/ 1266278 w 6091008"/>
                <a:gd name="connsiteY124" fmla="*/ 453907 h 6858000"/>
                <a:gd name="connsiteX125" fmla="*/ 1199136 w 6091008"/>
                <a:gd name="connsiteY125" fmla="*/ 496266 h 6858000"/>
                <a:gd name="connsiteX126" fmla="*/ 1182302 w 6091008"/>
                <a:gd name="connsiteY126" fmla="*/ 506917 h 6858000"/>
                <a:gd name="connsiteX127" fmla="*/ 1166009 w 6091008"/>
                <a:gd name="connsiteY127" fmla="*/ 518449 h 6858000"/>
                <a:gd name="connsiteX128" fmla="*/ 1133302 w 6091008"/>
                <a:gd name="connsiteY128" fmla="*/ 541479 h 6858000"/>
                <a:gd name="connsiteX129" fmla="*/ 1067923 w 6091008"/>
                <a:gd name="connsiteY129" fmla="*/ 587403 h 6858000"/>
                <a:gd name="connsiteX130" fmla="*/ 1051509 w 6091008"/>
                <a:gd name="connsiteY130" fmla="*/ 598902 h 6858000"/>
                <a:gd name="connsiteX131" fmla="*/ 1035673 w 6091008"/>
                <a:gd name="connsiteY131" fmla="*/ 611145 h 6858000"/>
                <a:gd name="connsiteX132" fmla="*/ 1003878 w 6091008"/>
                <a:gd name="connsiteY132" fmla="*/ 635598 h 6858000"/>
                <a:gd name="connsiteX133" fmla="*/ 877673 w 6091008"/>
                <a:gd name="connsiteY133" fmla="*/ 735582 h 6858000"/>
                <a:gd name="connsiteX134" fmla="*/ 417533 w 6091008"/>
                <a:gd name="connsiteY134" fmla="*/ 1198720 h 6858000"/>
                <a:gd name="connsiteX135" fmla="*/ 54935 w 6091008"/>
                <a:gd name="connsiteY135" fmla="*/ 1756293 h 6858000"/>
                <a:gd name="connsiteX136" fmla="*/ 17844 w 6091008"/>
                <a:gd name="connsiteY136" fmla="*/ 1831433 h 6858000"/>
                <a:gd name="connsiteX137" fmla="*/ 0 w 6091008"/>
                <a:gd name="connsiteY137" fmla="*/ 1869131 h 6858000"/>
                <a:gd name="connsiteX138" fmla="*/ 0 w 6091008"/>
                <a:gd name="connsiteY138" fmla="*/ 1198550 h 6858000"/>
                <a:gd name="connsiteX139" fmla="*/ 185957 w 6091008"/>
                <a:gd name="connsiteY139" fmla="*/ 961506 h 6858000"/>
                <a:gd name="connsiteX140" fmla="*/ 689746 w 6091008"/>
                <a:gd name="connsiteY140" fmla="*/ 447064 h 6858000"/>
                <a:gd name="connsiteX141" fmla="*/ 827126 w 6091008"/>
                <a:gd name="connsiteY141" fmla="*/ 333881 h 6858000"/>
                <a:gd name="connsiteX142" fmla="*/ 968997 w 6091008"/>
                <a:gd name="connsiteY142" fmla="*/ 228085 h 6858000"/>
                <a:gd name="connsiteX143" fmla="*/ 1004883 w 6091008"/>
                <a:gd name="connsiteY143" fmla="*/ 202373 h 6858000"/>
                <a:gd name="connsiteX144" fmla="*/ 1022826 w 6091008"/>
                <a:gd name="connsiteY144" fmla="*/ 189517 h 6858000"/>
                <a:gd name="connsiteX145" fmla="*/ 1041187 w 6091008"/>
                <a:gd name="connsiteY145" fmla="*/ 177509 h 6858000"/>
                <a:gd name="connsiteX146" fmla="*/ 1114760 w 6091008"/>
                <a:gd name="connsiteY146" fmla="*/ 129512 h 6858000"/>
                <a:gd name="connsiteX147" fmla="*/ 1188498 w 6091008"/>
                <a:gd name="connsiteY147" fmla="*/ 81854 h 6858000"/>
                <a:gd name="connsiteX148" fmla="*/ 1263461 w 6091008"/>
                <a:gd name="connsiteY148" fmla="*/ 3688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</a:cxnLst>
              <a:rect l="l" t="t" r="r" b="b"/>
              <a:pathLst>
                <a:path w="6091008" h="6858000">
                  <a:moveTo>
                    <a:pt x="0" y="5476844"/>
                  </a:moveTo>
                  <a:lnTo>
                    <a:pt x="15220" y="5501668"/>
                  </a:lnTo>
                  <a:cubicBezTo>
                    <a:pt x="69097" y="5585141"/>
                    <a:pt x="130925" y="5654403"/>
                    <a:pt x="198940" y="5717964"/>
                  </a:cubicBezTo>
                  <a:lnTo>
                    <a:pt x="251499" y="5763842"/>
                  </a:lnTo>
                  <a:lnTo>
                    <a:pt x="308460" y="5806337"/>
                  </a:lnTo>
                  <a:cubicBezTo>
                    <a:pt x="326685" y="5820934"/>
                    <a:pt x="348384" y="5833667"/>
                    <a:pt x="368305" y="5847248"/>
                  </a:cubicBezTo>
                  <a:cubicBezTo>
                    <a:pt x="388782" y="5860683"/>
                    <a:pt x="408424" y="5874336"/>
                    <a:pt x="430451" y="5887305"/>
                  </a:cubicBezTo>
                  <a:cubicBezTo>
                    <a:pt x="601703" y="5991186"/>
                    <a:pt x="792871" y="6091279"/>
                    <a:pt x="975811" y="6205653"/>
                  </a:cubicBezTo>
                  <a:cubicBezTo>
                    <a:pt x="1159565" y="6318920"/>
                    <a:pt x="1337666" y="6443625"/>
                    <a:pt x="1510250" y="6575390"/>
                  </a:cubicBezTo>
                  <a:cubicBezTo>
                    <a:pt x="1658997" y="6690317"/>
                    <a:pt x="1824862" y="6774210"/>
                    <a:pt x="2002437" y="6825029"/>
                  </a:cubicBezTo>
                  <a:cubicBezTo>
                    <a:pt x="2046812" y="6837803"/>
                    <a:pt x="2091936" y="6848385"/>
                    <a:pt x="2137670" y="6856874"/>
                  </a:cubicBezTo>
                  <a:lnTo>
                    <a:pt x="2145778" y="6858000"/>
                  </a:lnTo>
                  <a:lnTo>
                    <a:pt x="1098858" y="6858000"/>
                  </a:lnTo>
                  <a:lnTo>
                    <a:pt x="1004166" y="6786858"/>
                  </a:lnTo>
                  <a:cubicBezTo>
                    <a:pt x="920997" y="6725805"/>
                    <a:pt x="837118" y="6666016"/>
                    <a:pt x="751974" y="6608169"/>
                  </a:cubicBezTo>
                  <a:lnTo>
                    <a:pt x="623305" y="6522172"/>
                  </a:lnTo>
                  <a:lnTo>
                    <a:pt x="492346" y="6437477"/>
                  </a:lnTo>
                  <a:lnTo>
                    <a:pt x="358536" y="6352312"/>
                  </a:lnTo>
                  <a:lnTo>
                    <a:pt x="290710" y="6308820"/>
                  </a:lnTo>
                  <a:lnTo>
                    <a:pt x="221792" y="6263122"/>
                  </a:lnTo>
                  <a:cubicBezTo>
                    <a:pt x="198889" y="6248595"/>
                    <a:pt x="175526" y="6231442"/>
                    <a:pt x="152460" y="6215106"/>
                  </a:cubicBezTo>
                  <a:cubicBezTo>
                    <a:pt x="129301" y="6198154"/>
                    <a:pt x="105988" y="6183223"/>
                    <a:pt x="83055" y="6163978"/>
                  </a:cubicBezTo>
                  <a:lnTo>
                    <a:pt x="14161" y="6109014"/>
                  </a:lnTo>
                  <a:lnTo>
                    <a:pt x="0" y="6096195"/>
                  </a:lnTo>
                  <a:close/>
                  <a:moveTo>
                    <a:pt x="3707444" y="0"/>
                  </a:moveTo>
                  <a:lnTo>
                    <a:pt x="4265528" y="0"/>
                  </a:lnTo>
                  <a:lnTo>
                    <a:pt x="4291472" y="15596"/>
                  </a:lnTo>
                  <a:cubicBezTo>
                    <a:pt x="4339292" y="47637"/>
                    <a:pt x="4385917" y="82210"/>
                    <a:pt x="4431124" y="119052"/>
                  </a:cubicBezTo>
                  <a:cubicBezTo>
                    <a:pt x="4612085" y="266897"/>
                    <a:pt x="4766658" y="451392"/>
                    <a:pt x="4899570" y="643769"/>
                  </a:cubicBezTo>
                  <a:cubicBezTo>
                    <a:pt x="5032421" y="836866"/>
                    <a:pt x="5144168" y="1037706"/>
                    <a:pt x="5247925" y="1232134"/>
                  </a:cubicBezTo>
                  <a:cubicBezTo>
                    <a:pt x="5299886" y="1329516"/>
                    <a:pt x="5349860" y="1425631"/>
                    <a:pt x="5401234" y="1518442"/>
                  </a:cubicBezTo>
                  <a:lnTo>
                    <a:pt x="5480921" y="1662114"/>
                  </a:lnTo>
                  <a:cubicBezTo>
                    <a:pt x="5508162" y="1711659"/>
                    <a:pt x="5535098" y="1761858"/>
                    <a:pt x="5561804" y="1812436"/>
                  </a:cubicBezTo>
                  <a:cubicBezTo>
                    <a:pt x="5668394" y="2015131"/>
                    <a:pt x="5769309" y="2228374"/>
                    <a:pt x="5855037" y="2457716"/>
                  </a:cubicBezTo>
                  <a:cubicBezTo>
                    <a:pt x="5940757" y="2686612"/>
                    <a:pt x="6011031" y="2932566"/>
                    <a:pt x="6052254" y="3193699"/>
                  </a:cubicBezTo>
                  <a:cubicBezTo>
                    <a:pt x="6093625" y="3454283"/>
                    <a:pt x="6103924" y="3730828"/>
                    <a:pt x="6073151" y="4004612"/>
                  </a:cubicBezTo>
                  <a:lnTo>
                    <a:pt x="6067309" y="4055890"/>
                  </a:lnTo>
                  <a:cubicBezTo>
                    <a:pt x="6065066" y="4072953"/>
                    <a:pt x="6062462" y="4089919"/>
                    <a:pt x="6059979" y="4106917"/>
                  </a:cubicBezTo>
                  <a:lnTo>
                    <a:pt x="6052371" y="4158016"/>
                  </a:lnTo>
                  <a:cubicBezTo>
                    <a:pt x="6049766" y="4174982"/>
                    <a:pt x="6046401" y="4191890"/>
                    <a:pt x="6043434" y="4208759"/>
                  </a:cubicBezTo>
                  <a:cubicBezTo>
                    <a:pt x="6037102" y="4242536"/>
                    <a:pt x="6031011" y="4276380"/>
                    <a:pt x="6023229" y="4309769"/>
                  </a:cubicBezTo>
                  <a:cubicBezTo>
                    <a:pt x="6015690" y="4343223"/>
                    <a:pt x="6008874" y="4376870"/>
                    <a:pt x="5999922" y="4409799"/>
                  </a:cubicBezTo>
                  <a:lnTo>
                    <a:pt x="5987157" y="4459369"/>
                  </a:lnTo>
                  <a:cubicBezTo>
                    <a:pt x="5982945" y="4476053"/>
                    <a:pt x="5978687" y="4492427"/>
                    <a:pt x="5973731" y="4508027"/>
                  </a:cubicBezTo>
                  <a:lnTo>
                    <a:pt x="5944653" y="4602538"/>
                  </a:lnTo>
                  <a:lnTo>
                    <a:pt x="5915334" y="4696982"/>
                  </a:lnTo>
                  <a:cubicBezTo>
                    <a:pt x="5905346" y="4728457"/>
                    <a:pt x="5892944" y="4759283"/>
                    <a:pt x="5881786" y="4790295"/>
                  </a:cubicBezTo>
                  <a:cubicBezTo>
                    <a:pt x="5791737" y="5038923"/>
                    <a:pt x="5677271" y="5280123"/>
                    <a:pt x="5539609" y="5504511"/>
                  </a:cubicBezTo>
                  <a:lnTo>
                    <a:pt x="5432400" y="5669348"/>
                  </a:lnTo>
                  <a:cubicBezTo>
                    <a:pt x="5423763" y="5683225"/>
                    <a:pt x="5413823" y="5696165"/>
                    <a:pt x="5404330" y="5709372"/>
                  </a:cubicBezTo>
                  <a:lnTo>
                    <a:pt x="5375525" y="5748757"/>
                  </a:lnTo>
                  <a:lnTo>
                    <a:pt x="5317831" y="5827355"/>
                  </a:lnTo>
                  <a:cubicBezTo>
                    <a:pt x="5308217" y="5840529"/>
                    <a:pt x="5298639" y="5853567"/>
                    <a:pt x="5288208" y="5865932"/>
                  </a:cubicBezTo>
                  <a:cubicBezTo>
                    <a:pt x="5283153" y="5872232"/>
                    <a:pt x="5278509" y="5878936"/>
                    <a:pt x="5273251" y="5885035"/>
                  </a:cubicBezTo>
                  <a:cubicBezTo>
                    <a:pt x="5267908" y="5890963"/>
                    <a:pt x="5262120" y="5896624"/>
                    <a:pt x="5256656" y="5902520"/>
                  </a:cubicBezTo>
                  <a:lnTo>
                    <a:pt x="5189858" y="5971616"/>
                  </a:lnTo>
                  <a:cubicBezTo>
                    <a:pt x="5178681" y="5982899"/>
                    <a:pt x="5167959" y="5994892"/>
                    <a:pt x="5156287" y="6005600"/>
                  </a:cubicBezTo>
                  <a:lnTo>
                    <a:pt x="5121598" y="6037962"/>
                  </a:lnTo>
                  <a:lnTo>
                    <a:pt x="5051798" y="6101838"/>
                  </a:lnTo>
                  <a:cubicBezTo>
                    <a:pt x="4864110" y="6268956"/>
                    <a:pt x="4663874" y="6407541"/>
                    <a:pt x="4463594" y="6532280"/>
                  </a:cubicBezTo>
                  <a:cubicBezTo>
                    <a:pt x="4438472" y="6547774"/>
                    <a:pt x="4413434" y="6563439"/>
                    <a:pt x="4388637" y="6579169"/>
                  </a:cubicBezTo>
                  <a:lnTo>
                    <a:pt x="4312856" y="6623337"/>
                  </a:lnTo>
                  <a:lnTo>
                    <a:pt x="4237558" y="6667632"/>
                  </a:lnTo>
                  <a:cubicBezTo>
                    <a:pt x="4212548" y="6682715"/>
                    <a:pt x="4186842" y="6695553"/>
                    <a:pt x="4161774" y="6709883"/>
                  </a:cubicBezTo>
                  <a:cubicBezTo>
                    <a:pt x="4111167" y="6737392"/>
                    <a:pt x="4061123" y="6766670"/>
                    <a:pt x="4010448" y="6792981"/>
                  </a:cubicBezTo>
                  <a:cubicBezTo>
                    <a:pt x="3985322" y="6806562"/>
                    <a:pt x="3960037" y="6820248"/>
                    <a:pt x="3935163" y="6834338"/>
                  </a:cubicBezTo>
                  <a:lnTo>
                    <a:pt x="3892887" y="6858000"/>
                  </a:lnTo>
                  <a:lnTo>
                    <a:pt x="2743942" y="6858000"/>
                  </a:lnTo>
                  <a:lnTo>
                    <a:pt x="2852577" y="6838910"/>
                  </a:lnTo>
                  <a:cubicBezTo>
                    <a:pt x="2949686" y="6818527"/>
                    <a:pt x="3046805" y="6791706"/>
                    <a:pt x="3143255" y="6759775"/>
                  </a:cubicBezTo>
                  <a:cubicBezTo>
                    <a:pt x="3239807" y="6727945"/>
                    <a:pt x="3335416" y="6689975"/>
                    <a:pt x="3430899" y="6650056"/>
                  </a:cubicBezTo>
                  <a:cubicBezTo>
                    <a:pt x="3526299" y="6609969"/>
                    <a:pt x="3621242" y="6565786"/>
                    <a:pt x="3713289" y="6514054"/>
                  </a:cubicBezTo>
                  <a:cubicBezTo>
                    <a:pt x="3805137" y="6460650"/>
                    <a:pt x="3895762" y="6401178"/>
                    <a:pt x="3981228" y="6334878"/>
                  </a:cubicBezTo>
                  <a:cubicBezTo>
                    <a:pt x="4024934" y="6303166"/>
                    <a:pt x="4066572" y="6268544"/>
                    <a:pt x="4107885" y="6233689"/>
                  </a:cubicBezTo>
                  <a:cubicBezTo>
                    <a:pt x="4128602" y="6216277"/>
                    <a:pt x="4149365" y="6199173"/>
                    <a:pt x="4169795" y="6181389"/>
                  </a:cubicBezTo>
                  <a:cubicBezTo>
                    <a:pt x="4189729" y="6163032"/>
                    <a:pt x="4209542" y="6144643"/>
                    <a:pt x="4229189" y="6125914"/>
                  </a:cubicBezTo>
                  <a:cubicBezTo>
                    <a:pt x="4387326" y="5978255"/>
                    <a:pt x="4528049" y="5812977"/>
                    <a:pt x="4652064" y="5641457"/>
                  </a:cubicBezTo>
                  <a:lnTo>
                    <a:pt x="4697555" y="5576516"/>
                  </a:lnTo>
                  <a:lnTo>
                    <a:pt x="4720492" y="5544537"/>
                  </a:lnTo>
                  <a:cubicBezTo>
                    <a:pt x="4728246" y="5533956"/>
                    <a:pt x="4734819" y="5522469"/>
                    <a:pt x="4741922" y="5511420"/>
                  </a:cubicBezTo>
                  <a:lnTo>
                    <a:pt x="4784179" y="5445022"/>
                  </a:lnTo>
                  <a:cubicBezTo>
                    <a:pt x="4787730" y="5439497"/>
                    <a:pt x="4791161" y="5433940"/>
                    <a:pt x="4794796" y="5428584"/>
                  </a:cubicBezTo>
                  <a:cubicBezTo>
                    <a:pt x="4798637" y="5423432"/>
                    <a:pt x="4803091" y="5418884"/>
                    <a:pt x="4807173" y="5413795"/>
                  </a:cubicBezTo>
                  <a:cubicBezTo>
                    <a:pt x="4815384" y="5403926"/>
                    <a:pt x="4822656" y="5393214"/>
                    <a:pt x="4830010" y="5382674"/>
                  </a:cubicBezTo>
                  <a:lnTo>
                    <a:pt x="4874298" y="5319323"/>
                  </a:lnTo>
                  <a:lnTo>
                    <a:pt x="4896484" y="5287734"/>
                  </a:lnTo>
                  <a:cubicBezTo>
                    <a:pt x="4903839" y="5277191"/>
                    <a:pt x="4911520" y="5266885"/>
                    <a:pt x="4918019" y="5255673"/>
                  </a:cubicBezTo>
                  <a:lnTo>
                    <a:pt x="4999238" y="5124058"/>
                  </a:lnTo>
                  <a:cubicBezTo>
                    <a:pt x="5102559" y="4945225"/>
                    <a:pt x="5185787" y="4753943"/>
                    <a:pt x="5251271" y="4554965"/>
                  </a:cubicBezTo>
                  <a:cubicBezTo>
                    <a:pt x="5259371" y="4530051"/>
                    <a:pt x="5268846" y="4505799"/>
                    <a:pt x="5276136" y="4480521"/>
                  </a:cubicBezTo>
                  <a:lnTo>
                    <a:pt x="5297442" y="4404389"/>
                  </a:lnTo>
                  <a:lnTo>
                    <a:pt x="5318953" y="4328458"/>
                  </a:lnTo>
                  <a:cubicBezTo>
                    <a:pt x="5322895" y="4315679"/>
                    <a:pt x="5325929" y="4303390"/>
                    <a:pt x="5328684" y="4291175"/>
                  </a:cubicBezTo>
                  <a:lnTo>
                    <a:pt x="5337470" y="4254522"/>
                  </a:lnTo>
                  <a:cubicBezTo>
                    <a:pt x="5343899" y="4230045"/>
                    <a:pt x="5348129" y="4205565"/>
                    <a:pt x="5353277" y="4181038"/>
                  </a:cubicBezTo>
                  <a:cubicBezTo>
                    <a:pt x="5358786" y="4156608"/>
                    <a:pt x="5362533" y="4132000"/>
                    <a:pt x="5366762" y="4107520"/>
                  </a:cubicBezTo>
                  <a:cubicBezTo>
                    <a:pt x="5368877" y="4095280"/>
                    <a:pt x="5371390" y="4083000"/>
                    <a:pt x="5373105" y="4070802"/>
                  </a:cubicBezTo>
                  <a:lnTo>
                    <a:pt x="5378288" y="4034066"/>
                  </a:lnTo>
                  <a:lnTo>
                    <a:pt x="5383471" y="3997331"/>
                  </a:lnTo>
                  <a:lnTo>
                    <a:pt x="5387373" y="3960547"/>
                  </a:lnTo>
                  <a:cubicBezTo>
                    <a:pt x="5408513" y="3764258"/>
                    <a:pt x="5404752" y="3567184"/>
                    <a:pt x="5375699" y="3369810"/>
                  </a:cubicBezTo>
                  <a:cubicBezTo>
                    <a:pt x="5347044" y="3172396"/>
                    <a:pt x="5293473" y="2975222"/>
                    <a:pt x="5225695" y="2777923"/>
                  </a:cubicBezTo>
                  <a:cubicBezTo>
                    <a:pt x="5157675" y="2580560"/>
                    <a:pt x="5075729" y="2382997"/>
                    <a:pt x="4989893" y="2181595"/>
                  </a:cubicBezTo>
                  <a:lnTo>
                    <a:pt x="4856777" y="1872581"/>
                  </a:lnTo>
                  <a:cubicBezTo>
                    <a:pt x="4811108" y="1763784"/>
                    <a:pt x="4768691" y="1655416"/>
                    <a:pt x="4729367" y="1547581"/>
                  </a:cubicBezTo>
                  <a:cubicBezTo>
                    <a:pt x="4650320" y="1331954"/>
                    <a:pt x="4585048" y="1118545"/>
                    <a:pt x="4510575" y="917244"/>
                  </a:cubicBezTo>
                  <a:cubicBezTo>
                    <a:pt x="4473339" y="816594"/>
                    <a:pt x="4433491" y="718925"/>
                    <a:pt x="4387446" y="626512"/>
                  </a:cubicBezTo>
                  <a:cubicBezTo>
                    <a:pt x="4341559" y="533993"/>
                    <a:pt x="4289352" y="446701"/>
                    <a:pt x="4227716" y="368510"/>
                  </a:cubicBezTo>
                  <a:cubicBezTo>
                    <a:pt x="4166554" y="290006"/>
                    <a:pt x="4096194" y="220222"/>
                    <a:pt x="4017774" y="161674"/>
                  </a:cubicBezTo>
                  <a:cubicBezTo>
                    <a:pt x="3939391" y="102989"/>
                    <a:pt x="3853034" y="55709"/>
                    <a:pt x="3761542" y="19860"/>
                  </a:cubicBezTo>
                  <a:lnTo>
                    <a:pt x="3727185" y="6533"/>
                  </a:lnTo>
                  <a:close/>
                  <a:moveTo>
                    <a:pt x="1325680" y="0"/>
                  </a:moveTo>
                  <a:lnTo>
                    <a:pt x="2347354" y="0"/>
                  </a:lnTo>
                  <a:lnTo>
                    <a:pt x="2262734" y="20581"/>
                  </a:lnTo>
                  <a:cubicBezTo>
                    <a:pt x="2164073" y="49233"/>
                    <a:pt x="2066423" y="82020"/>
                    <a:pt x="1969830" y="118108"/>
                  </a:cubicBezTo>
                  <a:cubicBezTo>
                    <a:pt x="1945675" y="127092"/>
                    <a:pt x="1921391" y="135598"/>
                    <a:pt x="1897367" y="145059"/>
                  </a:cubicBezTo>
                  <a:cubicBezTo>
                    <a:pt x="1873522" y="155302"/>
                    <a:pt x="1849679" y="165546"/>
                    <a:pt x="1825860" y="175210"/>
                  </a:cubicBezTo>
                  <a:lnTo>
                    <a:pt x="1754258" y="204746"/>
                  </a:lnTo>
                  <a:lnTo>
                    <a:pt x="1683442" y="237143"/>
                  </a:lnTo>
                  <a:cubicBezTo>
                    <a:pt x="1659851" y="247896"/>
                    <a:pt x="1636127" y="258172"/>
                    <a:pt x="1612330" y="268724"/>
                  </a:cubicBezTo>
                  <a:lnTo>
                    <a:pt x="1542244" y="303229"/>
                  </a:lnTo>
                  <a:lnTo>
                    <a:pt x="1471990" y="337395"/>
                  </a:lnTo>
                  <a:cubicBezTo>
                    <a:pt x="1448660" y="349103"/>
                    <a:pt x="1425927" y="362441"/>
                    <a:pt x="1402813" y="374794"/>
                  </a:cubicBezTo>
                  <a:lnTo>
                    <a:pt x="1333886" y="412702"/>
                  </a:lnTo>
                  <a:cubicBezTo>
                    <a:pt x="1310940" y="425394"/>
                    <a:pt x="1288842" y="440228"/>
                    <a:pt x="1266278" y="453907"/>
                  </a:cubicBezTo>
                  <a:lnTo>
                    <a:pt x="1199136" y="496266"/>
                  </a:lnTo>
                  <a:lnTo>
                    <a:pt x="1182302" y="506917"/>
                  </a:lnTo>
                  <a:lnTo>
                    <a:pt x="1166009" y="518449"/>
                  </a:lnTo>
                  <a:lnTo>
                    <a:pt x="1133302" y="541479"/>
                  </a:lnTo>
                  <a:lnTo>
                    <a:pt x="1067923" y="587403"/>
                  </a:lnTo>
                  <a:lnTo>
                    <a:pt x="1051509" y="598902"/>
                  </a:lnTo>
                  <a:lnTo>
                    <a:pt x="1035673" y="611145"/>
                  </a:lnTo>
                  <a:lnTo>
                    <a:pt x="1003878" y="635598"/>
                  </a:lnTo>
                  <a:cubicBezTo>
                    <a:pt x="961473" y="668248"/>
                    <a:pt x="918407" y="699983"/>
                    <a:pt x="877673" y="735582"/>
                  </a:cubicBezTo>
                  <a:cubicBezTo>
                    <a:pt x="711850" y="872792"/>
                    <a:pt x="555901" y="1026776"/>
                    <a:pt x="417533" y="1198720"/>
                  </a:cubicBezTo>
                  <a:cubicBezTo>
                    <a:pt x="278999" y="1370325"/>
                    <a:pt x="156917" y="1557820"/>
                    <a:pt x="54935" y="1756293"/>
                  </a:cubicBezTo>
                  <a:lnTo>
                    <a:pt x="17844" y="1831433"/>
                  </a:lnTo>
                  <a:lnTo>
                    <a:pt x="0" y="1869131"/>
                  </a:lnTo>
                  <a:lnTo>
                    <a:pt x="0" y="1198550"/>
                  </a:lnTo>
                  <a:lnTo>
                    <a:pt x="185957" y="961506"/>
                  </a:lnTo>
                  <a:cubicBezTo>
                    <a:pt x="342426" y="776600"/>
                    <a:pt x="509755" y="602849"/>
                    <a:pt x="689746" y="447064"/>
                  </a:cubicBezTo>
                  <a:cubicBezTo>
                    <a:pt x="733932" y="406795"/>
                    <a:pt x="780859" y="370795"/>
                    <a:pt x="827126" y="333881"/>
                  </a:cubicBezTo>
                  <a:cubicBezTo>
                    <a:pt x="872886" y="295949"/>
                    <a:pt x="921195" y="262526"/>
                    <a:pt x="968997" y="228085"/>
                  </a:cubicBezTo>
                  <a:lnTo>
                    <a:pt x="1004883" y="202373"/>
                  </a:lnTo>
                  <a:lnTo>
                    <a:pt x="1022826" y="189517"/>
                  </a:lnTo>
                  <a:lnTo>
                    <a:pt x="1041187" y="177509"/>
                  </a:lnTo>
                  <a:lnTo>
                    <a:pt x="1114760" y="129512"/>
                  </a:lnTo>
                  <a:cubicBezTo>
                    <a:pt x="1139435" y="113750"/>
                    <a:pt x="1163439" y="96630"/>
                    <a:pt x="1188498" y="81854"/>
                  </a:cubicBezTo>
                  <a:lnTo>
                    <a:pt x="1263461" y="36880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D01D44A9-1D51-461B-A228-06F6C500B0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55600" cy="6858000"/>
            </a:xfrm>
            <a:custGeom>
              <a:avLst/>
              <a:gdLst>
                <a:gd name="connsiteX0" fmla="*/ 0 w 6055600"/>
                <a:gd name="connsiteY0" fmla="*/ 5960220 h 6858000"/>
                <a:gd name="connsiteX1" fmla="*/ 36039 w 6055600"/>
                <a:gd name="connsiteY1" fmla="*/ 6002605 h 6858000"/>
                <a:gd name="connsiteX2" fmla="*/ 92950 w 6055600"/>
                <a:gd name="connsiteY2" fmla="*/ 6059050 h 6858000"/>
                <a:gd name="connsiteX3" fmla="*/ 153706 w 6055600"/>
                <a:gd name="connsiteY3" fmla="*/ 6111427 h 6858000"/>
                <a:gd name="connsiteX4" fmla="*/ 216806 w 6055600"/>
                <a:gd name="connsiteY4" fmla="*/ 6161603 h 6858000"/>
                <a:gd name="connsiteX5" fmla="*/ 281945 w 6055600"/>
                <a:gd name="connsiteY5" fmla="*/ 6209777 h 6858000"/>
                <a:gd name="connsiteX6" fmla="*/ 553337 w 6055600"/>
                <a:gd name="connsiteY6" fmla="*/ 6391500 h 6858000"/>
                <a:gd name="connsiteX7" fmla="*/ 690543 w 6055600"/>
                <a:gd name="connsiteY7" fmla="*/ 6481634 h 6858000"/>
                <a:gd name="connsiteX8" fmla="*/ 827127 w 6055600"/>
                <a:gd name="connsiteY8" fmla="*/ 6573159 h 6858000"/>
                <a:gd name="connsiteX9" fmla="*/ 1095915 w 6055600"/>
                <a:gd name="connsiteY9" fmla="*/ 6762202 h 6858000"/>
                <a:gd name="connsiteX10" fmla="*/ 1224853 w 6055600"/>
                <a:gd name="connsiteY10" fmla="*/ 6858000 h 6858000"/>
                <a:gd name="connsiteX11" fmla="*/ 1154072 w 6055600"/>
                <a:gd name="connsiteY11" fmla="*/ 6858000 h 6858000"/>
                <a:gd name="connsiteX12" fmla="*/ 1073489 w 6055600"/>
                <a:gd name="connsiteY12" fmla="*/ 6799140 h 6858000"/>
                <a:gd name="connsiteX13" fmla="*/ 800175 w 6055600"/>
                <a:gd name="connsiteY13" fmla="*/ 6620441 h 6858000"/>
                <a:gd name="connsiteX14" fmla="*/ 231518 w 6055600"/>
                <a:gd name="connsiteY14" fmla="*/ 6299323 h 6858000"/>
                <a:gd name="connsiteX15" fmla="*/ 160401 w 6055600"/>
                <a:gd name="connsiteY15" fmla="*/ 6256627 h 6858000"/>
                <a:gd name="connsiteX16" fmla="*/ 89697 w 6055600"/>
                <a:gd name="connsiteY16" fmla="*/ 6211916 h 6858000"/>
                <a:gd name="connsiteX17" fmla="*/ 20148 w 6055600"/>
                <a:gd name="connsiteY17" fmla="*/ 6163835 h 6858000"/>
                <a:gd name="connsiteX18" fmla="*/ 0 w 6055600"/>
                <a:gd name="connsiteY18" fmla="*/ 6147796 h 6858000"/>
                <a:gd name="connsiteX19" fmla="*/ 3748345 w 6055600"/>
                <a:gd name="connsiteY19" fmla="*/ 0 h 6858000"/>
                <a:gd name="connsiteX20" fmla="*/ 4277792 w 6055600"/>
                <a:gd name="connsiteY20" fmla="*/ 0 h 6858000"/>
                <a:gd name="connsiteX21" fmla="*/ 4339531 w 6055600"/>
                <a:gd name="connsiteY21" fmla="*/ 40262 h 6858000"/>
                <a:gd name="connsiteX22" fmla="*/ 4476306 w 6055600"/>
                <a:gd name="connsiteY22" fmla="*/ 153922 h 6858000"/>
                <a:gd name="connsiteX23" fmla="*/ 4713639 w 6055600"/>
                <a:gd name="connsiteY23" fmla="*/ 422076 h 6858000"/>
                <a:gd name="connsiteX24" fmla="*/ 4906991 w 6055600"/>
                <a:gd name="connsiteY24" fmla="*/ 723463 h 6858000"/>
                <a:gd name="connsiteX25" fmla="*/ 5070511 w 6055600"/>
                <a:gd name="connsiteY25" fmla="*/ 1037524 h 6858000"/>
                <a:gd name="connsiteX26" fmla="*/ 5219493 w 6055600"/>
                <a:gd name="connsiteY26" fmla="*/ 1352079 h 6858000"/>
                <a:gd name="connsiteX27" fmla="*/ 5367779 w 6055600"/>
                <a:gd name="connsiteY27" fmla="*/ 1658945 h 6858000"/>
                <a:gd name="connsiteX28" fmla="*/ 5446095 w 6055600"/>
                <a:gd name="connsiteY28" fmla="*/ 1811301 h 6858000"/>
                <a:gd name="connsiteX29" fmla="*/ 5525115 w 6055600"/>
                <a:gd name="connsiteY29" fmla="*/ 1967103 h 6858000"/>
                <a:gd name="connsiteX30" fmla="*/ 5816642 w 6055600"/>
                <a:gd name="connsiteY30" fmla="*/ 2618837 h 6858000"/>
                <a:gd name="connsiteX31" fmla="*/ 6015787 w 6055600"/>
                <a:gd name="connsiteY31" fmla="*/ 3339957 h 6858000"/>
                <a:gd name="connsiteX32" fmla="*/ 6054206 w 6055600"/>
                <a:gd name="connsiteY32" fmla="*/ 3727239 h 6858000"/>
                <a:gd name="connsiteX33" fmla="*/ 6039811 w 6055600"/>
                <a:gd name="connsiteY33" fmla="*/ 4122735 h 6858000"/>
                <a:gd name="connsiteX34" fmla="*/ 5971601 w 6055600"/>
                <a:gd name="connsiteY34" fmla="*/ 4514288 h 6858000"/>
                <a:gd name="connsiteX35" fmla="*/ 5946751 w 6055600"/>
                <a:gd name="connsiteY35" fmla="*/ 4609838 h 6858000"/>
                <a:gd name="connsiteX36" fmla="*/ 5919986 w 6055600"/>
                <a:gd name="connsiteY36" fmla="*/ 4703178 h 6858000"/>
                <a:gd name="connsiteX37" fmla="*/ 5890731 w 6055600"/>
                <a:gd name="connsiteY37" fmla="*/ 4795992 h 6858000"/>
                <a:gd name="connsiteX38" fmla="*/ 5859058 w 6055600"/>
                <a:gd name="connsiteY38" fmla="*/ 4888015 h 6858000"/>
                <a:gd name="connsiteX39" fmla="*/ 5525053 w 6055600"/>
                <a:gd name="connsiteY39" fmla="*/ 5588449 h 6858000"/>
                <a:gd name="connsiteX40" fmla="*/ 5058962 w 6055600"/>
                <a:gd name="connsiteY40" fmla="*/ 6189929 h 6858000"/>
                <a:gd name="connsiteX41" fmla="*/ 4787706 w 6055600"/>
                <a:gd name="connsiteY41" fmla="*/ 6442985 h 6858000"/>
                <a:gd name="connsiteX42" fmla="*/ 4498686 w 6055600"/>
                <a:gd name="connsiteY42" fmla="*/ 6663678 h 6858000"/>
                <a:gd name="connsiteX43" fmla="*/ 4197167 w 6055600"/>
                <a:gd name="connsiteY43" fmla="*/ 6854053 h 6858000"/>
                <a:gd name="connsiteX44" fmla="*/ 4189720 w 6055600"/>
                <a:gd name="connsiteY44" fmla="*/ 6858000 h 6858000"/>
                <a:gd name="connsiteX45" fmla="*/ 3651929 w 6055600"/>
                <a:gd name="connsiteY45" fmla="*/ 6858000 h 6858000"/>
                <a:gd name="connsiteX46" fmla="*/ 3789040 w 6055600"/>
                <a:gd name="connsiteY46" fmla="*/ 6778034 h 6858000"/>
                <a:gd name="connsiteX47" fmla="*/ 4335568 w 6055600"/>
                <a:gd name="connsiteY47" fmla="*/ 6382709 h 6858000"/>
                <a:gd name="connsiteX48" fmla="*/ 4586923 w 6055600"/>
                <a:gd name="connsiteY48" fmla="*/ 6158577 h 6858000"/>
                <a:gd name="connsiteX49" fmla="*/ 4819585 w 6055600"/>
                <a:gd name="connsiteY49" fmla="*/ 5915847 h 6858000"/>
                <a:gd name="connsiteX50" fmla="*/ 5214727 w 6055600"/>
                <a:gd name="connsiteY50" fmla="*/ 5371094 h 6858000"/>
                <a:gd name="connsiteX51" fmla="*/ 5495409 w 6055600"/>
                <a:gd name="connsiteY51" fmla="*/ 4752778 h 6858000"/>
                <a:gd name="connsiteX52" fmla="*/ 5522322 w 6055600"/>
                <a:gd name="connsiteY52" fmla="*/ 4671511 h 6858000"/>
                <a:gd name="connsiteX53" fmla="*/ 5547631 w 6055600"/>
                <a:gd name="connsiteY53" fmla="*/ 4589675 h 6858000"/>
                <a:gd name="connsiteX54" fmla="*/ 5570792 w 6055600"/>
                <a:gd name="connsiteY54" fmla="*/ 4506978 h 6858000"/>
                <a:gd name="connsiteX55" fmla="*/ 5591541 w 6055600"/>
                <a:gd name="connsiteY55" fmla="*/ 4425334 h 6858000"/>
                <a:gd name="connsiteX56" fmla="*/ 5649500 w 6055600"/>
                <a:gd name="connsiteY56" fmla="*/ 4097286 h 6858000"/>
                <a:gd name="connsiteX57" fmla="*/ 5637615 w 6055600"/>
                <a:gd name="connsiteY57" fmla="*/ 3437524 h 6858000"/>
                <a:gd name="connsiteX58" fmla="*/ 5475454 w 6055600"/>
                <a:gd name="connsiteY58" fmla="*/ 2791575 h 6858000"/>
                <a:gd name="connsiteX59" fmla="*/ 5217600 w 6055600"/>
                <a:gd name="connsiteY59" fmla="*/ 2164719 h 6858000"/>
                <a:gd name="connsiteX60" fmla="*/ 5144941 w 6055600"/>
                <a:gd name="connsiteY60" fmla="*/ 2009490 h 6858000"/>
                <a:gd name="connsiteX61" fmla="*/ 5070052 w 6055600"/>
                <a:gd name="connsiteY61" fmla="*/ 1851823 h 6858000"/>
                <a:gd name="connsiteX62" fmla="*/ 4926984 w 6055600"/>
                <a:gd name="connsiteY62" fmla="*/ 1529226 h 6858000"/>
                <a:gd name="connsiteX63" fmla="*/ 4790925 w 6055600"/>
                <a:gd name="connsiteY63" fmla="*/ 1209923 h 6858000"/>
                <a:gd name="connsiteX64" fmla="*/ 4650559 w 6055600"/>
                <a:gd name="connsiteY64" fmla="*/ 902490 h 6858000"/>
                <a:gd name="connsiteX65" fmla="*/ 4491930 w 6055600"/>
                <a:gd name="connsiteY65" fmla="*/ 616919 h 6858000"/>
                <a:gd name="connsiteX66" fmla="*/ 4302323 w 6055600"/>
                <a:gd name="connsiteY66" fmla="*/ 366083 h 6858000"/>
                <a:gd name="connsiteX67" fmla="*/ 4072203 w 6055600"/>
                <a:gd name="connsiteY67" fmla="*/ 164982 h 6858000"/>
                <a:gd name="connsiteX68" fmla="*/ 3803964 w 6055600"/>
                <a:gd name="connsiteY68" fmla="*/ 21052 h 6858000"/>
                <a:gd name="connsiteX69" fmla="*/ 3768314 w 6055600"/>
                <a:gd name="connsiteY69" fmla="*/ 6826 h 6858000"/>
                <a:gd name="connsiteX70" fmla="*/ 1589779 w 6055600"/>
                <a:gd name="connsiteY70" fmla="*/ 0 h 6858000"/>
                <a:gd name="connsiteX71" fmla="*/ 1918056 w 6055600"/>
                <a:gd name="connsiteY71" fmla="*/ 0 h 6858000"/>
                <a:gd name="connsiteX72" fmla="*/ 1764243 w 6055600"/>
                <a:gd name="connsiteY72" fmla="*/ 55145 h 6858000"/>
                <a:gd name="connsiteX73" fmla="*/ 1313330 w 6055600"/>
                <a:gd name="connsiteY73" fmla="*/ 274424 h 6858000"/>
                <a:gd name="connsiteX74" fmla="*/ 295673 w 6055600"/>
                <a:gd name="connsiteY74" fmla="*/ 1187630 h 6858000"/>
                <a:gd name="connsiteX75" fmla="*/ 96207 w 6055600"/>
                <a:gd name="connsiteY75" fmla="*/ 1474327 h 6858000"/>
                <a:gd name="connsiteX76" fmla="*/ 0 w 6055600"/>
                <a:gd name="connsiteY76" fmla="*/ 1641460 h 6858000"/>
                <a:gd name="connsiteX77" fmla="*/ 0 w 6055600"/>
                <a:gd name="connsiteY77" fmla="*/ 1224218 h 6858000"/>
                <a:gd name="connsiteX78" fmla="*/ 150937 w 6055600"/>
                <a:gd name="connsiteY78" fmla="*/ 1040975 h 6858000"/>
                <a:gd name="connsiteX79" fmla="*/ 1264907 w 6055600"/>
                <a:gd name="connsiteY79" fmla="*/ 158248 h 6858000"/>
                <a:gd name="connsiteX80" fmla="*/ 1575167 w 6055600"/>
                <a:gd name="connsiteY80" fmla="*/ 567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6055600" h="6858000">
                  <a:moveTo>
                    <a:pt x="0" y="5960220"/>
                  </a:moveTo>
                  <a:lnTo>
                    <a:pt x="36039" y="6002605"/>
                  </a:lnTo>
                  <a:cubicBezTo>
                    <a:pt x="54896" y="6021530"/>
                    <a:pt x="73635" y="6040425"/>
                    <a:pt x="92950" y="6059050"/>
                  </a:cubicBezTo>
                  <a:lnTo>
                    <a:pt x="153706" y="6111427"/>
                  </a:lnTo>
                  <a:cubicBezTo>
                    <a:pt x="173546" y="6129485"/>
                    <a:pt x="195722" y="6144912"/>
                    <a:pt x="216806" y="6161603"/>
                  </a:cubicBezTo>
                  <a:cubicBezTo>
                    <a:pt x="238229" y="6177961"/>
                    <a:pt x="259466" y="6194551"/>
                    <a:pt x="281945" y="6209777"/>
                  </a:cubicBezTo>
                  <a:cubicBezTo>
                    <a:pt x="369940" y="6272709"/>
                    <a:pt x="461791" y="6332004"/>
                    <a:pt x="553337" y="6391500"/>
                  </a:cubicBezTo>
                  <a:lnTo>
                    <a:pt x="690543" y="6481634"/>
                  </a:lnTo>
                  <a:lnTo>
                    <a:pt x="827127" y="6573159"/>
                  </a:lnTo>
                  <a:cubicBezTo>
                    <a:pt x="917674" y="6634511"/>
                    <a:pt x="1007156" y="6697737"/>
                    <a:pt x="1095915" y="6762202"/>
                  </a:cubicBezTo>
                  <a:lnTo>
                    <a:pt x="1224853" y="6858000"/>
                  </a:lnTo>
                  <a:lnTo>
                    <a:pt x="1154072" y="6858000"/>
                  </a:lnTo>
                  <a:lnTo>
                    <a:pt x="1073489" y="6799140"/>
                  </a:lnTo>
                  <a:cubicBezTo>
                    <a:pt x="983882" y="6736908"/>
                    <a:pt x="892851" y="6677125"/>
                    <a:pt x="800175" y="6620441"/>
                  </a:cubicBezTo>
                  <a:cubicBezTo>
                    <a:pt x="615108" y="6506015"/>
                    <a:pt x="422939" y="6407807"/>
                    <a:pt x="231518" y="6299323"/>
                  </a:cubicBezTo>
                  <a:cubicBezTo>
                    <a:pt x="207467" y="6286226"/>
                    <a:pt x="184098" y="6271045"/>
                    <a:pt x="160401" y="6256627"/>
                  </a:cubicBezTo>
                  <a:cubicBezTo>
                    <a:pt x="136809" y="6241811"/>
                    <a:pt x="112558" y="6228518"/>
                    <a:pt x="89697" y="6211916"/>
                  </a:cubicBezTo>
                  <a:lnTo>
                    <a:pt x="20148" y="6163835"/>
                  </a:lnTo>
                  <a:lnTo>
                    <a:pt x="0" y="6147796"/>
                  </a:lnTo>
                  <a:close/>
                  <a:moveTo>
                    <a:pt x="3748345" y="0"/>
                  </a:moveTo>
                  <a:lnTo>
                    <a:pt x="4277792" y="0"/>
                  </a:lnTo>
                  <a:lnTo>
                    <a:pt x="4339531" y="40262"/>
                  </a:lnTo>
                  <a:cubicBezTo>
                    <a:pt x="4386991" y="75346"/>
                    <a:pt x="4432680" y="113353"/>
                    <a:pt x="4476306" y="153922"/>
                  </a:cubicBezTo>
                  <a:cubicBezTo>
                    <a:pt x="4563779" y="234693"/>
                    <a:pt x="4642423" y="325982"/>
                    <a:pt x="4713639" y="422076"/>
                  </a:cubicBezTo>
                  <a:cubicBezTo>
                    <a:pt x="4784481" y="518635"/>
                    <a:pt x="4848552" y="619893"/>
                    <a:pt x="4906991" y="723463"/>
                  </a:cubicBezTo>
                  <a:cubicBezTo>
                    <a:pt x="4965582" y="826932"/>
                    <a:pt x="5019421" y="932243"/>
                    <a:pt x="5070511" y="1037524"/>
                  </a:cubicBezTo>
                  <a:cubicBezTo>
                    <a:pt x="5121871" y="1142738"/>
                    <a:pt x="5170833" y="1248016"/>
                    <a:pt x="5219493" y="1352079"/>
                  </a:cubicBezTo>
                  <a:cubicBezTo>
                    <a:pt x="5268459" y="1455943"/>
                    <a:pt x="5317204" y="1558756"/>
                    <a:pt x="5367779" y="1658945"/>
                  </a:cubicBezTo>
                  <a:lnTo>
                    <a:pt x="5446095" y="1811301"/>
                  </a:lnTo>
                  <a:cubicBezTo>
                    <a:pt x="5472584" y="1862992"/>
                    <a:pt x="5498885" y="1914915"/>
                    <a:pt x="5525115" y="1967103"/>
                  </a:cubicBezTo>
                  <a:cubicBezTo>
                    <a:pt x="5629428" y="2176256"/>
                    <a:pt x="5730254" y="2391411"/>
                    <a:pt x="5816642" y="2618837"/>
                  </a:cubicBezTo>
                  <a:cubicBezTo>
                    <a:pt x="5902562" y="2846137"/>
                    <a:pt x="5974641" y="3086291"/>
                    <a:pt x="6015787" y="3339957"/>
                  </a:cubicBezTo>
                  <a:cubicBezTo>
                    <a:pt x="6036373" y="3466512"/>
                    <a:pt x="6050262" y="3596084"/>
                    <a:pt x="6054206" y="3727239"/>
                  </a:cubicBezTo>
                  <a:cubicBezTo>
                    <a:pt x="6058266" y="3858425"/>
                    <a:pt x="6053460" y="3990915"/>
                    <a:pt x="6039811" y="4122735"/>
                  </a:cubicBezTo>
                  <a:cubicBezTo>
                    <a:pt x="6026397" y="4254618"/>
                    <a:pt x="6002552" y="4385688"/>
                    <a:pt x="5971601" y="4514288"/>
                  </a:cubicBezTo>
                  <a:cubicBezTo>
                    <a:pt x="5963342" y="4546050"/>
                    <a:pt x="5955885" y="4579019"/>
                    <a:pt x="5946751" y="4609838"/>
                  </a:cubicBezTo>
                  <a:lnTo>
                    <a:pt x="5919986" y="4703178"/>
                  </a:lnTo>
                  <a:lnTo>
                    <a:pt x="5890731" y="4795992"/>
                  </a:lnTo>
                  <a:cubicBezTo>
                    <a:pt x="5880825" y="4826888"/>
                    <a:pt x="5869667" y="4857307"/>
                    <a:pt x="5859058" y="4888015"/>
                  </a:cubicBezTo>
                  <a:cubicBezTo>
                    <a:pt x="5772112" y="5132558"/>
                    <a:pt x="5660551" y="5369373"/>
                    <a:pt x="5525053" y="5588449"/>
                  </a:cubicBezTo>
                  <a:cubicBezTo>
                    <a:pt x="5389674" y="5807557"/>
                    <a:pt x="5232835" y="6010440"/>
                    <a:pt x="5058962" y="6189929"/>
                  </a:cubicBezTo>
                  <a:cubicBezTo>
                    <a:pt x="4972125" y="6279771"/>
                    <a:pt x="4880998" y="6363650"/>
                    <a:pt x="4787706" y="6442985"/>
                  </a:cubicBezTo>
                  <a:cubicBezTo>
                    <a:pt x="4693655" y="6521410"/>
                    <a:pt x="4597439" y="6595290"/>
                    <a:pt x="4498686" y="6663678"/>
                  </a:cubicBezTo>
                  <a:cubicBezTo>
                    <a:pt x="4399893" y="6731984"/>
                    <a:pt x="4299240" y="6795191"/>
                    <a:pt x="4197167" y="6854053"/>
                  </a:cubicBezTo>
                  <a:lnTo>
                    <a:pt x="4189720" y="6858000"/>
                  </a:lnTo>
                  <a:lnTo>
                    <a:pt x="3651929" y="6858000"/>
                  </a:lnTo>
                  <a:lnTo>
                    <a:pt x="3789040" y="6778034"/>
                  </a:lnTo>
                  <a:cubicBezTo>
                    <a:pt x="3978462" y="6656931"/>
                    <a:pt x="4162446" y="6525734"/>
                    <a:pt x="4335568" y="6382709"/>
                  </a:cubicBezTo>
                  <a:cubicBezTo>
                    <a:pt x="4422084" y="6310901"/>
                    <a:pt x="4506335" y="6236787"/>
                    <a:pt x="4586923" y="6158577"/>
                  </a:cubicBezTo>
                  <a:cubicBezTo>
                    <a:pt x="4668153" y="6081248"/>
                    <a:pt x="4745649" y="6000086"/>
                    <a:pt x="4819585" y="5915847"/>
                  </a:cubicBezTo>
                  <a:cubicBezTo>
                    <a:pt x="4967573" y="5747401"/>
                    <a:pt x="5101426" y="5566247"/>
                    <a:pt x="5214727" y="5371094"/>
                  </a:cubicBezTo>
                  <a:cubicBezTo>
                    <a:pt x="5327795" y="5175879"/>
                    <a:pt x="5421090" y="4968427"/>
                    <a:pt x="5495409" y="4752778"/>
                  </a:cubicBezTo>
                  <a:cubicBezTo>
                    <a:pt x="5504291" y="4725712"/>
                    <a:pt x="5513872" y="4698834"/>
                    <a:pt x="5522322" y="4671511"/>
                  </a:cubicBezTo>
                  <a:lnTo>
                    <a:pt x="5547631" y="4589675"/>
                  </a:lnTo>
                  <a:lnTo>
                    <a:pt x="5570792" y="4506978"/>
                  </a:lnTo>
                  <a:cubicBezTo>
                    <a:pt x="5578845" y="4479265"/>
                    <a:pt x="5584485" y="4452605"/>
                    <a:pt x="5591541" y="4425334"/>
                  </a:cubicBezTo>
                  <a:cubicBezTo>
                    <a:pt x="5618002" y="4316765"/>
                    <a:pt x="5636850" y="4207148"/>
                    <a:pt x="5649500" y="4097286"/>
                  </a:cubicBezTo>
                  <a:cubicBezTo>
                    <a:pt x="5674602" y="3877368"/>
                    <a:pt x="5668749" y="3656091"/>
                    <a:pt x="5637615" y="3437524"/>
                  </a:cubicBezTo>
                  <a:cubicBezTo>
                    <a:pt x="5605861" y="3218934"/>
                    <a:pt x="5549060" y="3003118"/>
                    <a:pt x="5475454" y="2791575"/>
                  </a:cubicBezTo>
                  <a:cubicBezTo>
                    <a:pt x="5402070" y="2579668"/>
                    <a:pt x="5313111" y="2371656"/>
                    <a:pt x="5217600" y="2164719"/>
                  </a:cubicBezTo>
                  <a:cubicBezTo>
                    <a:pt x="5193627" y="2112994"/>
                    <a:pt x="5169419" y="2061207"/>
                    <a:pt x="5144941" y="2009490"/>
                  </a:cubicBezTo>
                  <a:lnTo>
                    <a:pt x="5070052" y="1851823"/>
                  </a:lnTo>
                  <a:cubicBezTo>
                    <a:pt x="5020031" y="1744421"/>
                    <a:pt x="4972748" y="1636620"/>
                    <a:pt x="4926984" y="1529226"/>
                  </a:cubicBezTo>
                  <a:lnTo>
                    <a:pt x="4790925" y="1209923"/>
                  </a:lnTo>
                  <a:cubicBezTo>
                    <a:pt x="4745458" y="1105158"/>
                    <a:pt x="4699567" y="1001976"/>
                    <a:pt x="4650559" y="902490"/>
                  </a:cubicBezTo>
                  <a:cubicBezTo>
                    <a:pt x="4601243" y="803205"/>
                    <a:pt x="4549606" y="706978"/>
                    <a:pt x="4491930" y="616919"/>
                  </a:cubicBezTo>
                  <a:cubicBezTo>
                    <a:pt x="4434712" y="526559"/>
                    <a:pt x="4372370" y="441762"/>
                    <a:pt x="4302323" y="366083"/>
                  </a:cubicBezTo>
                  <a:cubicBezTo>
                    <a:pt x="4232428" y="290304"/>
                    <a:pt x="4155542" y="222846"/>
                    <a:pt x="4072203" y="164982"/>
                  </a:cubicBezTo>
                  <a:cubicBezTo>
                    <a:pt x="3988864" y="107118"/>
                    <a:pt x="3898693" y="59316"/>
                    <a:pt x="3803964" y="21052"/>
                  </a:cubicBezTo>
                  <a:lnTo>
                    <a:pt x="3768314" y="6826"/>
                  </a:lnTo>
                  <a:close/>
                  <a:moveTo>
                    <a:pt x="1589779" y="0"/>
                  </a:moveTo>
                  <a:lnTo>
                    <a:pt x="1918056" y="0"/>
                  </a:lnTo>
                  <a:lnTo>
                    <a:pt x="1764243" y="55145"/>
                  </a:lnTo>
                  <a:cubicBezTo>
                    <a:pt x="1609764" y="115414"/>
                    <a:pt x="1458840" y="188978"/>
                    <a:pt x="1313330" y="274424"/>
                  </a:cubicBezTo>
                  <a:cubicBezTo>
                    <a:pt x="924625" y="501532"/>
                    <a:pt x="576885" y="817476"/>
                    <a:pt x="295673" y="1187630"/>
                  </a:cubicBezTo>
                  <a:cubicBezTo>
                    <a:pt x="225216" y="1280162"/>
                    <a:pt x="158640" y="1375858"/>
                    <a:pt x="96207" y="1474327"/>
                  </a:cubicBezTo>
                  <a:lnTo>
                    <a:pt x="0" y="1641460"/>
                  </a:lnTo>
                  <a:lnTo>
                    <a:pt x="0" y="1224218"/>
                  </a:lnTo>
                  <a:lnTo>
                    <a:pt x="150937" y="1040975"/>
                  </a:lnTo>
                  <a:cubicBezTo>
                    <a:pt x="478530" y="677729"/>
                    <a:pt x="858178" y="381092"/>
                    <a:pt x="1264907" y="158248"/>
                  </a:cubicBezTo>
                  <a:cubicBezTo>
                    <a:pt x="1366631" y="102619"/>
                    <a:pt x="1470177" y="51760"/>
                    <a:pt x="1575167" y="567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0ED845D7-66BD-885F-FB12-7A15A93FD6F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74437" y="1700784"/>
            <a:ext cx="3785616" cy="3785616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278879" y="2712720"/>
            <a:ext cx="5912815" cy="30624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br>
              <a:rPr lang="en-US" sz="1800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</a:br>
            <a:endParaRPr lang="en-US" sz="1800" b="1" dirty="0">
              <a:solidFill>
                <a:schemeClr val="tx2"/>
              </a:solidFill>
              <a:highlight>
                <a:srgbClr val="FFFFFF"/>
              </a:highlight>
              <a:latin typeface="Times New Roman"/>
              <a:ea typeface="+mn-lt"/>
              <a:cs typeface="Times New Roman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chemeClr val="tx2"/>
                </a:solidFill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Student Name:</a:t>
            </a:r>
            <a:r>
              <a:rPr lang="en-US" sz="2000" dirty="0">
                <a:solidFill>
                  <a:schemeClr val="tx2"/>
                </a:solidFill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Emelyn Dipadua Flores</a:t>
            </a:r>
          </a:p>
          <a:p>
            <a:pPr marL="0" indent="0">
              <a:buNone/>
            </a:pPr>
            <a:r>
              <a:rPr lang="en-US" sz="2000" b="1" dirty="0">
                <a:solidFill>
                  <a:schemeClr val="tx2"/>
                </a:solidFill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Module Name :</a:t>
            </a:r>
            <a:r>
              <a:rPr lang="en-US" sz="2000" dirty="0">
                <a:solidFill>
                  <a:schemeClr val="tx2"/>
                </a:solidFill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Psychology in Health  Social Care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tx2"/>
                </a:solidFill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                         </a:t>
            </a:r>
            <a:r>
              <a:rPr lang="en-US" sz="2000" b="1" dirty="0">
                <a:solidFill>
                  <a:schemeClr val="tx2"/>
                </a:solidFill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(LCHS4010)                   </a:t>
            </a:r>
          </a:p>
          <a:p>
            <a:pPr marL="0" indent="0">
              <a:buNone/>
            </a:pPr>
            <a:r>
              <a:rPr lang="en-US" sz="2000" b="1" dirty="0">
                <a:solidFill>
                  <a:schemeClr val="tx2"/>
                </a:solidFill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Student ID#:</a:t>
            </a:r>
            <a:r>
              <a:rPr lang="en-US" sz="2000" dirty="0">
                <a:solidFill>
                  <a:schemeClr val="tx2"/>
                </a:solidFill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2515007</a:t>
            </a:r>
          </a:p>
          <a:p>
            <a:pPr marL="0" indent="0">
              <a:buNone/>
            </a:pPr>
            <a:r>
              <a:rPr lang="en-US" sz="2000" b="1" dirty="0">
                <a:solidFill>
                  <a:schemeClr val="tx2"/>
                </a:solidFill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Lecturer’s Name:</a:t>
            </a:r>
            <a:r>
              <a:rPr lang="en-US" sz="2000" dirty="0">
                <a:solidFill>
                  <a:schemeClr val="tx2"/>
                </a:solidFill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Brian </a:t>
            </a:r>
            <a:r>
              <a:rPr lang="en-US" sz="2000" dirty="0" err="1">
                <a:solidFill>
                  <a:schemeClr val="tx2"/>
                </a:solidFill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Mushumba</a:t>
            </a:r>
            <a:endParaRPr lang="en-US" sz="2000" dirty="0">
              <a:solidFill>
                <a:schemeClr val="tx2"/>
              </a:solidFill>
              <a:highlight>
                <a:srgbClr val="FFFFFF"/>
              </a:highlight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800" dirty="0">
              <a:solidFill>
                <a:schemeClr val="tx2"/>
              </a:solidFill>
              <a:latin typeface="Times New Roman"/>
              <a:cs typeface="Times New Roman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80E207-A5D0-8972-94FF-1C57A2B37DD2}"/>
              </a:ext>
            </a:extLst>
          </p:cNvPr>
          <p:cNvSpPr txBox="1"/>
          <p:nvPr/>
        </p:nvSpPr>
        <p:spPr>
          <a:xfrm>
            <a:off x="11351397" y="3728720"/>
            <a:ext cx="184731" cy="7232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2DD6F-1678-AF51-60B6-0880A54E4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26421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solidFill>
                  <a:srgbClr val="0F1115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 </a:t>
            </a:r>
            <a:r>
              <a:rPr lang="en-US" b="1" dirty="0">
                <a:solidFill>
                  <a:srgbClr val="0F1115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Introduction to Isaac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FE42-D0E3-4B42-9286-30D32404E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95854"/>
            <a:ext cx="10515600" cy="43248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3200" b="1">
                <a:solidFill>
                  <a:srgbClr val="0F1115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Isaac's Story</a:t>
            </a:r>
            <a:endParaRPr lang="en-US" sz="3200">
              <a:latin typeface="Times New Roman"/>
              <a:cs typeface="Times New Roman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641D01-0CD8-147D-8A6F-2AA858DE6A86}"/>
              </a:ext>
            </a:extLst>
          </p:cNvPr>
          <p:cNvSpPr txBox="1"/>
          <p:nvPr/>
        </p:nvSpPr>
        <p:spPr>
          <a:xfrm>
            <a:off x="841828" y="3864428"/>
            <a:ext cx="6096000" cy="5355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3200" b="1">
                <a:solidFill>
                  <a:srgbClr val="0F1115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Observed Challenges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15195D4-9AEF-B8CC-574D-AF93243703E4}"/>
              </a:ext>
            </a:extLst>
          </p:cNvPr>
          <p:cNvSpPr txBox="1"/>
          <p:nvPr/>
        </p:nvSpPr>
        <p:spPr>
          <a:xfrm>
            <a:off x="834571" y="4590143"/>
            <a:ext cx="9666514" cy="22159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r>
              <a:rPr lang="en-US" sz="2400" dirty="0">
                <a:solidFill>
                  <a:srgbClr val="0F1115"/>
                </a:solidFill>
                <a:latin typeface="Times New Roman"/>
                <a:cs typeface="Times New Roman"/>
              </a:rPr>
              <a:t>During unstructured play, quiet and </a:t>
            </a:r>
            <a:r>
              <a:rPr lang="en-US" sz="2400" dirty="0" err="1">
                <a:solidFill>
                  <a:srgbClr val="0F1115"/>
                </a:solidFill>
                <a:latin typeface="Times New Roman"/>
                <a:cs typeface="Times New Roman"/>
              </a:rPr>
              <a:t>reseved</a:t>
            </a:r>
            <a:endParaRPr lang="en-US" sz="2400" dirty="0">
              <a:solidFill>
                <a:srgbClr val="0F1115"/>
              </a:solidFill>
              <a:latin typeface="Times New Roman"/>
              <a:cs typeface="Times New Roman"/>
            </a:endParaRPr>
          </a:p>
          <a:p>
            <a:pPr marL="228600" indent="-228600">
              <a:buFont typeface=""/>
              <a:buChar char="•"/>
            </a:pPr>
            <a:r>
              <a:rPr lang="en-US" sz="2400" dirty="0">
                <a:solidFill>
                  <a:srgbClr val="0F1115"/>
                </a:solidFill>
                <a:latin typeface="Times New Roman"/>
                <a:cs typeface="Times New Roman"/>
              </a:rPr>
              <a:t>Distressed during separation from mother</a:t>
            </a:r>
          </a:p>
          <a:p>
            <a:pPr marL="228600" indent="-228600">
              <a:buFont typeface=""/>
              <a:buChar char="•"/>
            </a:pPr>
            <a:r>
              <a:rPr lang="en-US" sz="2400" dirty="0">
                <a:solidFill>
                  <a:srgbClr val="0F1115"/>
                </a:solidFill>
                <a:latin typeface="Times New Roman"/>
                <a:cs typeface="Times New Roman"/>
              </a:rPr>
              <a:t>Language development is delayed.</a:t>
            </a:r>
          </a:p>
          <a:p>
            <a:pPr marL="228600" indent="-228600">
              <a:buFont typeface=""/>
              <a:buChar char="•"/>
            </a:pPr>
            <a:r>
              <a:rPr lang="en-US" sz="2400" dirty="0">
                <a:solidFill>
                  <a:srgbClr val="0F1115"/>
                </a:solidFill>
                <a:latin typeface="Times New Roman"/>
                <a:cs typeface="Times New Roman"/>
              </a:rPr>
              <a:t>Inability to join or take part in group activities</a:t>
            </a:r>
          </a:p>
          <a:p>
            <a:pPr marL="228600" indent="-228600">
              <a:buFont typeface=""/>
              <a:buChar char="•"/>
            </a:pPr>
            <a:r>
              <a:rPr lang="en-US" sz="2400" dirty="0">
                <a:solidFill>
                  <a:srgbClr val="0F1115"/>
                </a:solidFill>
                <a:latin typeface="Times New Roman"/>
                <a:cs typeface="Times New Roman"/>
              </a:rPr>
              <a:t>Has trouble falling asleep and acts clingingly at home</a:t>
            </a:r>
          </a:p>
          <a:p>
            <a:pPr algn="ctr"/>
            <a:endParaRPr lang="en-US" sz="1600" dirty="0"/>
          </a:p>
        </p:txBody>
      </p:sp>
      <p:graphicFrame>
        <p:nvGraphicFramePr>
          <p:cNvPr id="10" name="TextBox 3">
            <a:extLst>
              <a:ext uri="{FF2B5EF4-FFF2-40B4-BE49-F238E27FC236}">
                <a16:creationId xmlns:a16="http://schemas.microsoft.com/office/drawing/2014/main" id="{EE9DC036-5936-D007-8B1A-9C3E3E51B8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03780303"/>
              </p:ext>
            </p:extLst>
          </p:nvPr>
        </p:nvGraphicFramePr>
        <p:xfrm>
          <a:off x="834572" y="1723571"/>
          <a:ext cx="9956799" cy="22467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64EF1552-23FF-6FAD-981B-2DE8CB1D7A2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 flipH="1">
            <a:off x="8565828" y="4397488"/>
            <a:ext cx="3135953" cy="2095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986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8F288-A532-9870-3995-B6B92796C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5792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0F1115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Why Piaget's Theory?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B02405-2E79-A979-A972-014CCCC967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81340"/>
            <a:ext cx="10515600" cy="4397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b="1">
                <a:solidFill>
                  <a:srgbClr val="0F1115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Jean Piaget (1896-1980)</a:t>
            </a:r>
            <a:endParaRPr lang="en-US" sz="2000">
              <a:latin typeface="Times New Roman"/>
              <a:cs typeface="Times New Roman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0675F9-747B-C336-126C-EAC413B39C18}"/>
              </a:ext>
            </a:extLst>
          </p:cNvPr>
          <p:cNvSpPr txBox="1"/>
          <p:nvPr/>
        </p:nvSpPr>
        <p:spPr>
          <a:xfrm>
            <a:off x="834571" y="1709057"/>
            <a:ext cx="902062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 algn="l">
              <a:buFont typeface=""/>
              <a:buChar char="•"/>
            </a:pPr>
            <a:r>
              <a:rPr lang="en-US" sz="2400" b="0" i="0" dirty="0">
                <a:solidFill>
                  <a:srgbClr val="0F1115"/>
                </a:solidFill>
                <a:latin typeface="Times New Roman"/>
                <a:ea typeface="quote-cjk-patch"/>
                <a:cs typeface="Times New Roman"/>
              </a:rPr>
              <a:t>Swiss psychologist, pioneer of cognitive development</a:t>
            </a:r>
          </a:p>
          <a:p>
            <a:pPr marL="228600" indent="-228600" algn="l">
              <a:buFont typeface=""/>
              <a:buChar char="•"/>
            </a:pPr>
            <a:r>
              <a:rPr lang="en-US" sz="2400" b="0" i="0" dirty="0">
                <a:solidFill>
                  <a:srgbClr val="0F1115"/>
                </a:solidFill>
                <a:latin typeface="Times New Roman"/>
                <a:ea typeface="quote-cjk-patch"/>
                <a:cs typeface="Times New Roman"/>
              </a:rPr>
              <a:t>Focused on </a:t>
            </a:r>
            <a:r>
              <a:rPr lang="en-US" sz="2400" i="0" dirty="0">
                <a:solidFill>
                  <a:srgbClr val="0F1115"/>
                </a:solidFill>
                <a:latin typeface="Times New Roman"/>
                <a:ea typeface="quote-cjk-patch"/>
                <a:cs typeface="Times New Roman"/>
              </a:rPr>
              <a:t>how children acquire knowledge</a:t>
            </a:r>
          </a:p>
          <a:p>
            <a:pPr marL="228600" indent="-228600" algn="l">
              <a:buFont typeface=""/>
              <a:buChar char="•"/>
            </a:pPr>
            <a:r>
              <a:rPr lang="en-US" sz="2400" b="0" i="0" dirty="0">
                <a:solidFill>
                  <a:srgbClr val="0F1115"/>
                </a:solidFill>
                <a:latin typeface="Times New Roman"/>
                <a:ea typeface="quote-cjk-patch"/>
                <a:cs typeface="Times New Roman"/>
              </a:rPr>
              <a:t>Proposed that children's thinking is </a:t>
            </a:r>
            <a:r>
              <a:rPr lang="en-US" sz="2400" i="0" dirty="0">
                <a:solidFill>
                  <a:srgbClr val="0F1115"/>
                </a:solidFill>
                <a:latin typeface="Times New Roman"/>
                <a:ea typeface="quote-cjk-patch"/>
                <a:cs typeface="Times New Roman"/>
              </a:rPr>
              <a:t>qualitatively different</a:t>
            </a:r>
            <a:r>
              <a:rPr lang="en-US" sz="2400" b="0" i="0" dirty="0">
                <a:solidFill>
                  <a:srgbClr val="0F1115"/>
                </a:solidFill>
                <a:latin typeface="Times New Roman"/>
                <a:ea typeface="quote-cjk-patch"/>
                <a:cs typeface="Times New Roman"/>
              </a:rPr>
              <a:t> from adults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909973-6884-9ABB-50E6-5E248166A317}"/>
              </a:ext>
            </a:extLst>
          </p:cNvPr>
          <p:cNvSpPr txBox="1"/>
          <p:nvPr/>
        </p:nvSpPr>
        <p:spPr>
          <a:xfrm>
            <a:off x="834571" y="3225800"/>
            <a:ext cx="60960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 i="0">
                <a:solidFill>
                  <a:srgbClr val="0F1115"/>
                </a:solidFill>
                <a:latin typeface="Times New Roman"/>
                <a:ea typeface="quote-cjk-patch"/>
                <a:cs typeface="Times New Roman"/>
              </a:rPr>
              <a:t>Why Piaget for Isaac?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7FE338-F998-3315-CD14-4039F5C5BB82}"/>
              </a:ext>
            </a:extLst>
          </p:cNvPr>
          <p:cNvSpPr txBox="1"/>
          <p:nvPr/>
        </p:nvSpPr>
        <p:spPr>
          <a:xfrm>
            <a:off x="834572" y="3813629"/>
            <a:ext cx="9318171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 algn="l">
              <a:buFont typeface=""/>
              <a:buChar char="•"/>
            </a:pPr>
            <a:r>
              <a:rPr lang="en-US" sz="2400" i="0">
                <a:solidFill>
                  <a:srgbClr val="0F1115"/>
                </a:solidFill>
                <a:latin typeface="Times New Roman"/>
                <a:ea typeface="quote-cjk-patch"/>
                <a:cs typeface="Times New Roman"/>
              </a:rPr>
              <a:t>Directly addresses cognitive development in early childhood</a:t>
            </a:r>
          </a:p>
          <a:p>
            <a:pPr marL="228600" indent="-228600" algn="l">
              <a:buFont typeface=""/>
              <a:buChar char="•"/>
            </a:pPr>
            <a:r>
              <a:rPr lang="en-US" sz="2400" i="0">
                <a:solidFill>
                  <a:srgbClr val="0F1115"/>
                </a:solidFill>
                <a:latin typeface="Times New Roman"/>
                <a:ea typeface="quote-cjk-patch"/>
                <a:cs typeface="Times New Roman"/>
              </a:rPr>
              <a:t>Explains how children construct understanding through experience</a:t>
            </a:r>
          </a:p>
          <a:p>
            <a:pPr marL="228600" indent="-228600" algn="l">
              <a:buFont typeface=""/>
              <a:buChar char="•"/>
            </a:pPr>
            <a:r>
              <a:rPr lang="en-US" sz="2400" i="0">
                <a:solidFill>
                  <a:srgbClr val="0F1115"/>
                </a:solidFill>
                <a:latin typeface="Times New Roman"/>
                <a:ea typeface="quote-cjk-patch"/>
                <a:cs typeface="Times New Roman"/>
              </a:rPr>
              <a:t>Age 4 aligns with Preoperational Stage (2-7 years)</a:t>
            </a:r>
          </a:p>
          <a:p>
            <a:pPr marL="228600" indent="-228600" algn="l">
              <a:buFont typeface=""/>
              <a:buChar char="•"/>
            </a:pPr>
            <a:r>
              <a:rPr lang="en-US" sz="2400" i="0">
                <a:solidFill>
                  <a:srgbClr val="0F1115"/>
                </a:solidFill>
                <a:latin typeface="Times New Roman"/>
                <a:ea typeface="quote-cjk-patch"/>
                <a:cs typeface="Times New Roman"/>
              </a:rPr>
              <a:t>Helps explain Isaac's language delay and social withdrawal </a:t>
            </a:r>
          </a:p>
          <a:p>
            <a:pPr algn="ctr"/>
            <a:endParaRPr lang="en-US" sz="2400" dirty="0">
              <a:latin typeface="Times New Roman"/>
              <a:cs typeface="Times New Roman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7E61415-C706-620D-1EEF-DCB3E40A9F9C}"/>
              </a:ext>
            </a:extLst>
          </p:cNvPr>
          <p:cNvSpPr txBox="1"/>
          <p:nvPr/>
        </p:nvSpPr>
        <p:spPr>
          <a:xfrm>
            <a:off x="8220722" y="6542843"/>
            <a:ext cx="35237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		Source: Piaget (1952)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F006CC6-9A9D-9C7E-DA6F-A3F743E8B9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810750" y="-49"/>
            <a:ext cx="2381250" cy="16097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0269D3B-0F93-0EAD-77B8-C351A3CDC4C8}"/>
              </a:ext>
            </a:extLst>
          </p:cNvPr>
          <p:cNvSpPr txBox="1"/>
          <p:nvPr/>
        </p:nvSpPr>
        <p:spPr>
          <a:xfrm>
            <a:off x="9810750" y="1609676"/>
            <a:ext cx="2381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fi.wikipedia.org/wiki/Jean_Piaget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3097300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D7AB08-FD37-C1A7-DFFA-B33E9CC9D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948" y="449929"/>
            <a:ext cx="4152952" cy="2435019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Core Concepts of Cognitive Development  of Piaget’s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FBE7FC-FA95-B287-4A34-552291DB98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1700" b="1" dirty="0"/>
              <a:t>Schemas</a:t>
            </a:r>
            <a:r>
              <a:rPr lang="en-GB" sz="1700" dirty="0"/>
              <a:t> 	</a:t>
            </a:r>
          </a:p>
          <a:p>
            <a:pPr marL="0" indent="0">
              <a:buNone/>
            </a:pPr>
            <a:r>
              <a:rPr lang="en-GB" sz="1700" dirty="0"/>
              <a:t> 	- Mental frameworks for organising 	knowledge </a:t>
            </a:r>
          </a:p>
          <a:p>
            <a:pPr marL="0" indent="0">
              <a:buNone/>
            </a:pPr>
            <a:r>
              <a:rPr lang="en-GB" sz="1700" dirty="0"/>
              <a:t>	- Like mental  “filling cabinets” for 	understanding the world</a:t>
            </a:r>
          </a:p>
          <a:p>
            <a:pPr marL="514350" indent="-514350">
              <a:buAutoNum type="arabicPeriod" startAt="2"/>
            </a:pPr>
            <a:r>
              <a:rPr lang="en-GB" sz="1700" b="1" dirty="0"/>
              <a:t>Adaptation processes</a:t>
            </a:r>
          </a:p>
          <a:p>
            <a:pPr marL="0" indent="0">
              <a:buNone/>
            </a:pPr>
            <a:r>
              <a:rPr lang="en-GB" sz="1700" dirty="0"/>
              <a:t>	- Assimilation: fitting new information 		into existing schemas</a:t>
            </a:r>
          </a:p>
          <a:p>
            <a:pPr marL="0" indent="0">
              <a:buNone/>
            </a:pPr>
            <a:r>
              <a:rPr lang="en-GB" sz="1700" dirty="0"/>
              <a:t>	- Accommodation: changing schemas to 	fit new information</a:t>
            </a:r>
          </a:p>
          <a:p>
            <a:pPr marL="0" indent="0">
              <a:buNone/>
            </a:pPr>
            <a:r>
              <a:rPr lang="en-GB" sz="1700" dirty="0"/>
              <a:t>	- Equilibration: balance between 		assimilation and 	 		   	accommodation</a:t>
            </a:r>
          </a:p>
          <a:p>
            <a:pPr marL="514350" indent="-514350">
              <a:buAutoNum type="arabicPeriod" startAt="3"/>
            </a:pPr>
            <a:r>
              <a:rPr lang="en-GB" sz="1700" b="1" dirty="0"/>
              <a:t>Constructivism</a:t>
            </a:r>
            <a:r>
              <a:rPr lang="en-GB" sz="1700" dirty="0"/>
              <a:t> </a:t>
            </a:r>
          </a:p>
          <a:p>
            <a:pPr marL="0" indent="0">
              <a:buNone/>
            </a:pPr>
            <a:r>
              <a:rPr lang="en-GB" sz="1700" dirty="0"/>
              <a:t>	-  Children actively build understanding 	through experience</a:t>
            </a:r>
          </a:p>
          <a:p>
            <a:pPr marL="0" indent="0">
              <a:buNone/>
            </a:pPr>
            <a:r>
              <a:rPr lang="en-GB" sz="1700" dirty="0"/>
              <a:t>	- Learning is not passive – children are 	active learners.</a:t>
            </a:r>
          </a:p>
          <a:p>
            <a:pPr marL="0" indent="0">
              <a:buNone/>
            </a:pPr>
            <a:endParaRPr lang="en-GB" sz="17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D0FFDF2-52C1-86B3-7A4B-231AD9FFC3C8}"/>
              </a:ext>
            </a:extLst>
          </p:cNvPr>
          <p:cNvSpPr txBox="1"/>
          <p:nvPr/>
        </p:nvSpPr>
        <p:spPr>
          <a:xfrm>
            <a:off x="9993086" y="6195527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043125-CED3-490E-995B-2BEC4DA9A380}"/>
              </a:ext>
            </a:extLst>
          </p:cNvPr>
          <p:cNvSpPr txBox="1"/>
          <p:nvPr/>
        </p:nvSpPr>
        <p:spPr>
          <a:xfrm>
            <a:off x="8643257" y="6356351"/>
            <a:ext cx="29250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	(Piaget, 1952; Piaget, 1964</a:t>
            </a:r>
            <a:r>
              <a:rPr lang="en-GB" dirty="0"/>
              <a:t>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714C9AB-2B3F-BC54-3ABB-B2C0E208CD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1776"/>
            <a:ext cx="5528016" cy="367282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AFE6510-F4D1-197F-84FB-7EAAD3D0B8D9}"/>
              </a:ext>
            </a:extLst>
          </p:cNvPr>
          <p:cNvSpPr txBox="1"/>
          <p:nvPr/>
        </p:nvSpPr>
        <p:spPr>
          <a:xfrm>
            <a:off x="169568" y="6643179"/>
            <a:ext cx="3059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cod.pressbooks.pub/ecec1101/chapter/chapter-8-cognitive-development-in-early-childhood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/3.0/"/>
              </a:rPr>
              <a:t>CC BY-NC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952863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21D73-DC38-F63F-AC22-84F592177D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u="sng">
                <a:solidFill>
                  <a:srgbClr val="0F1115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The Preoperational Stage</a:t>
            </a:r>
            <a:endParaRPr lang="en-US" sz="4000" u="sng">
              <a:latin typeface="Times New Roman"/>
              <a:cs typeface="Times New Roman"/>
            </a:endParaRP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0A6DB005-959E-CC08-4D22-F974FBD07F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5921172"/>
              </p:ext>
            </p:extLst>
          </p:nvPr>
        </p:nvGraphicFramePr>
        <p:xfrm>
          <a:off x="558799" y="2583543"/>
          <a:ext cx="11071003" cy="3505681"/>
        </p:xfrm>
        <a:graphic>
          <a:graphicData uri="http://schemas.openxmlformats.org/drawingml/2006/table">
            <a:tbl>
              <a:tblPr bandRow="1">
                <a:tableStyleId>{5940675A-B579-460E-94D1-54222C63F5DA}</a:tableStyleId>
              </a:tblPr>
              <a:tblGrid>
                <a:gridCol w="2751666">
                  <a:extLst>
                    <a:ext uri="{9D8B030D-6E8A-4147-A177-3AD203B41FA5}">
                      <a16:colId xmlns:a16="http://schemas.microsoft.com/office/drawing/2014/main" val="344145053"/>
                    </a:ext>
                  </a:extLst>
                </a:gridCol>
                <a:gridCol w="4629002">
                  <a:extLst>
                    <a:ext uri="{9D8B030D-6E8A-4147-A177-3AD203B41FA5}">
                      <a16:colId xmlns:a16="http://schemas.microsoft.com/office/drawing/2014/main" val="3116063839"/>
                    </a:ext>
                  </a:extLst>
                </a:gridCol>
                <a:gridCol w="3690335">
                  <a:extLst>
                    <a:ext uri="{9D8B030D-6E8A-4147-A177-3AD203B41FA5}">
                      <a16:colId xmlns:a16="http://schemas.microsoft.com/office/drawing/2014/main" val="321071580"/>
                    </a:ext>
                  </a:extLst>
                </a:gridCol>
              </a:tblGrid>
              <a:tr h="522255">
                <a:tc>
                  <a:txBody>
                    <a:bodyPr/>
                    <a:lstStyle/>
                    <a:p>
                      <a:pPr algn="l">
                        <a:lnSpc>
                          <a:spcPts val="1875"/>
                        </a:lnSpc>
                        <a:buNone/>
                      </a:pPr>
                      <a:r>
                        <a:rPr lang="en-US" sz="2000" b="0">
                          <a:effectLst/>
                          <a:latin typeface="Times New Roman"/>
                          <a:cs typeface="Times New Roman"/>
                        </a:rPr>
                        <a:t>Feature</a:t>
                      </a:r>
                    </a:p>
                  </a:txBody>
                  <a:tcPr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875"/>
                        </a:lnSpc>
                        <a:buNone/>
                      </a:pPr>
                      <a:r>
                        <a:rPr lang="en-US" sz="2000" b="1">
                          <a:effectLst/>
                          <a:latin typeface="Times New Roman"/>
                          <a:cs typeface="Times New Roman"/>
                        </a:rPr>
                        <a:t>Description</a:t>
                      </a:r>
                    </a:p>
                  </a:txBody>
                  <a:tcPr marL="152400"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875"/>
                        </a:lnSpc>
                        <a:buNone/>
                      </a:pPr>
                      <a:r>
                        <a:rPr lang="en-US" sz="2000" b="1">
                          <a:effectLst/>
                          <a:latin typeface="Times New Roman"/>
                          <a:cs typeface="Times New Roman"/>
                        </a:rPr>
                        <a:t>Isaac's Difficulty</a:t>
                      </a:r>
                    </a:p>
                  </a:txBody>
                  <a:tcPr marL="152400"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89724882"/>
                  </a:ext>
                </a:extLst>
              </a:tr>
              <a:tr h="816025"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2000" b="0">
                          <a:effectLst/>
                          <a:latin typeface="Times New Roman"/>
                          <a:cs typeface="Times New Roman"/>
                        </a:rPr>
                        <a:t>Symbolic Thinking</a:t>
                      </a:r>
                    </a:p>
                  </a:txBody>
                  <a:tcPr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2000">
                          <a:effectLst/>
                          <a:latin typeface="Times New Roman"/>
                          <a:cs typeface="Times New Roman"/>
                        </a:rPr>
                        <a:t>Using words, images to represent objects</a:t>
                      </a:r>
                    </a:p>
                  </a:txBody>
                  <a:tcPr marL="152400"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2000">
                          <a:effectLst/>
                          <a:latin typeface="Times New Roman"/>
                          <a:cs typeface="Times New Roman"/>
                        </a:rPr>
                        <a:t>Limited language skills</a:t>
                      </a:r>
                    </a:p>
                  </a:txBody>
                  <a:tcPr marL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25622895"/>
                  </a:ext>
                </a:extLst>
              </a:tr>
              <a:tr h="522255"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2000" b="0">
                          <a:effectLst/>
                          <a:latin typeface="Times New Roman"/>
                          <a:cs typeface="Times New Roman"/>
                        </a:rPr>
                        <a:t>Pretend Play</a:t>
                      </a:r>
                    </a:p>
                  </a:txBody>
                  <a:tcPr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2000">
                          <a:effectLst/>
                          <a:latin typeface="Times New Roman"/>
                          <a:cs typeface="Times New Roman"/>
                        </a:rPr>
                        <a:t>Imagination develops</a:t>
                      </a:r>
                    </a:p>
                  </a:txBody>
                  <a:tcPr marL="152400"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2000">
                          <a:effectLst/>
                          <a:latin typeface="Times New Roman"/>
                          <a:cs typeface="Times New Roman"/>
                        </a:rPr>
                        <a:t>Rarely plays independently</a:t>
                      </a:r>
                    </a:p>
                  </a:txBody>
                  <a:tcPr marL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4505608"/>
                  </a:ext>
                </a:extLst>
              </a:tr>
              <a:tr h="449791"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2000" b="0">
                          <a:effectLst/>
                          <a:latin typeface="Times New Roman"/>
                          <a:cs typeface="Times New Roman"/>
                        </a:rPr>
                        <a:t>Egocentrism</a:t>
                      </a:r>
                    </a:p>
                  </a:txBody>
                  <a:tcPr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2000">
                          <a:effectLst/>
                          <a:latin typeface="Times New Roman"/>
                          <a:cs typeface="Times New Roman"/>
                        </a:rPr>
                        <a:t>Difficulty seeing others' perspectives</a:t>
                      </a:r>
                    </a:p>
                  </a:txBody>
                  <a:tcPr marL="152400"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2000">
                          <a:effectLst/>
                          <a:latin typeface="Times New Roman"/>
                          <a:cs typeface="Times New Roman"/>
                        </a:rPr>
                        <a:t>Withdrawal from group activities</a:t>
                      </a:r>
                    </a:p>
                  </a:txBody>
                  <a:tcPr marL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6294364"/>
                  </a:ext>
                </a:extLst>
              </a:tr>
              <a:tr h="522255"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2000" b="0">
                          <a:effectLst/>
                          <a:latin typeface="Times New Roman"/>
                          <a:cs typeface="Times New Roman"/>
                        </a:rPr>
                        <a:t>Centration</a:t>
                      </a:r>
                    </a:p>
                  </a:txBody>
                  <a:tcPr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2000">
                          <a:effectLst/>
                          <a:latin typeface="Times New Roman"/>
                          <a:cs typeface="Times New Roman"/>
                        </a:rPr>
                        <a:t>Focusing on one aspect only</a:t>
                      </a:r>
                    </a:p>
                  </a:txBody>
                  <a:tcPr marL="152400"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2000">
                          <a:effectLst/>
                          <a:latin typeface="Times New Roman"/>
                          <a:cs typeface="Times New Roman"/>
                        </a:rPr>
                        <a:t>Difficulty joining activities</a:t>
                      </a:r>
                    </a:p>
                  </a:txBody>
                  <a:tcPr marL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81590996"/>
                  </a:ext>
                </a:extLst>
              </a:tr>
              <a:tr h="661458"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2000" b="0">
                          <a:effectLst/>
                          <a:latin typeface="Times New Roman"/>
                          <a:cs typeface="Times New Roman"/>
                        </a:rPr>
                        <a:t>Animism</a:t>
                      </a:r>
                    </a:p>
                  </a:txBody>
                  <a:tcPr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2000">
                          <a:effectLst/>
                          <a:latin typeface="Times New Roman"/>
                          <a:cs typeface="Times New Roman"/>
                        </a:rPr>
                        <a:t>Attributing life to objects</a:t>
                      </a:r>
                    </a:p>
                  </a:txBody>
                  <a:tcPr marL="152400"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2000" dirty="0">
                          <a:effectLst/>
                          <a:latin typeface="Times New Roman"/>
                          <a:cs typeface="Times New Roman"/>
                        </a:rPr>
                        <a:t>Requires clear, concise explanations</a:t>
                      </a:r>
                    </a:p>
                  </a:txBody>
                  <a:tcPr marL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11441298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46DB318F-9A33-2D75-63B4-0196317D9223}"/>
              </a:ext>
            </a:extLst>
          </p:cNvPr>
          <p:cNvSpPr txBox="1"/>
          <p:nvPr/>
        </p:nvSpPr>
        <p:spPr>
          <a:xfrm>
            <a:off x="558800" y="1694542"/>
            <a:ext cx="6096000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 i="0">
                <a:solidFill>
                  <a:srgbClr val="0F1115"/>
                </a:solidFill>
                <a:latin typeface="Times New Roman"/>
                <a:ea typeface="quote-cjk-patch"/>
                <a:cs typeface="Times New Roman"/>
              </a:rPr>
              <a:t>Preoperational Stage (2-7 years)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8B9B8D-2813-8E56-CC72-51D1ED65B3A4}"/>
              </a:ext>
            </a:extLst>
          </p:cNvPr>
          <p:cNvSpPr txBox="1"/>
          <p:nvPr/>
        </p:nvSpPr>
        <p:spPr>
          <a:xfrm>
            <a:off x="8638277" y="6492875"/>
            <a:ext cx="303480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(McLeod, 2025; Piaget, 1952; Berk, 2022)</a:t>
            </a:r>
          </a:p>
        </p:txBody>
      </p:sp>
    </p:spTree>
    <p:extLst>
      <p:ext uri="{BB962C8B-B14F-4D97-AF65-F5344CB8AC3E}">
        <p14:creationId xmlns:p14="http://schemas.microsoft.com/office/powerpoint/2010/main" val="31607297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E152D-D8F4-2FE7-91D8-6843FB7FB1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0638" y="1128094"/>
            <a:ext cx="5262386" cy="14152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b="1" kern="1200">
                <a:solidFill>
                  <a:schemeClr val="tx1"/>
                </a:solidFill>
                <a:highlight>
                  <a:srgbClr val="FFFFFF"/>
                </a:highlight>
                <a:latin typeface="+mj-lt"/>
                <a:ea typeface="+mj-ea"/>
                <a:cs typeface="+mj-cs"/>
              </a:rPr>
              <a:t>Applying Piaget’s Theory to Isaac's Experiences</a:t>
            </a:r>
            <a:endParaRPr lang="en-US" sz="32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3" name="Picture 12" descr="Drawings on colourful paper">
            <a:extLst>
              <a:ext uri="{FF2B5EF4-FFF2-40B4-BE49-F238E27FC236}">
                <a16:creationId xmlns:a16="http://schemas.microsoft.com/office/drawing/2014/main" id="{5DD27AAA-5235-4E04-F0AD-7F55577BB2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381"/>
          <a:stretch>
            <a:fillRect/>
          </a:stretch>
        </p:blipFill>
        <p:spPr>
          <a:xfrm>
            <a:off x="1" y="1"/>
            <a:ext cx="5262386" cy="342900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5214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C3B3C371-B3B8-DD02-419C-EACA4FDC36A7}"/>
              </a:ext>
            </a:extLst>
          </p:cNvPr>
          <p:cNvSpPr txBox="1"/>
          <p:nvPr/>
        </p:nvSpPr>
        <p:spPr>
          <a:xfrm>
            <a:off x="5980638" y="2543364"/>
            <a:ext cx="5262385" cy="35990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i="0" dirty="0"/>
              <a:t>1. Disrupted Childcare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dirty="0"/>
              <a:t>Inconsistent care affects </a:t>
            </a:r>
            <a:r>
              <a:rPr lang="en-US" sz="1400" i="0" dirty="0"/>
              <a:t>schema development</a:t>
            </a:r>
            <a:r>
              <a:rPr lang="en-US" sz="1400" b="0" i="0" dirty="0"/>
              <a:t> 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dirty="0"/>
              <a:t>Less opportunity for cognitive exploration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dirty="0"/>
              <a:t>Difficulty forming stable mental frameworks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i="0" dirty="0"/>
              <a:t>2. Maternal Mental Health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i="0" dirty="0"/>
              <a:t>Postnatal depression affects quality of interaction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i="0" dirty="0"/>
              <a:t>Research shows depressed mothers spend less time in play and more time disengaged 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dirty="0"/>
              <a:t>Reduced opportunities for language and social learning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i="0" dirty="0"/>
              <a:t>3. Limited Social Interaction</a:t>
            </a:r>
            <a:endParaRPr lang="en-US" sz="1400" dirty="0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dirty="0"/>
              <a:t>P</a:t>
            </a:r>
            <a:r>
              <a:rPr lang="en-US" sz="1400" i="0" dirty="0"/>
              <a:t>reoperational children learn through social engagement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dirty="0"/>
              <a:t>Withdrawal means less cognitive stimulation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dirty="0"/>
              <a:t>Difficulty developing perspective-taking skill</a:t>
            </a:r>
            <a:r>
              <a:rPr lang="en-US" sz="1400" dirty="0"/>
              <a:t>s 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5312A2-5251-277E-A87A-FCF8C591D3B5}"/>
              </a:ext>
            </a:extLst>
          </p:cNvPr>
          <p:cNvSpPr txBox="1"/>
          <p:nvPr/>
        </p:nvSpPr>
        <p:spPr>
          <a:xfrm>
            <a:off x="5281684" y="-170328"/>
            <a:ext cx="6096000" cy="14311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3200" b="1" i="0" u="none" strike="noStrike" baseline="0" dirty="0">
                <a:latin typeface="Times New Roman"/>
                <a:ea typeface="Arial"/>
                <a:cs typeface="Times New Roman"/>
              </a:rPr>
              <a:t>How Isaac's </a:t>
            </a:r>
            <a:r>
              <a:rPr lang="en-US" sz="3200" b="1" dirty="0">
                <a:latin typeface="Times New Roman"/>
                <a:ea typeface="Arial"/>
                <a:cs typeface="Times New Roman"/>
              </a:rPr>
              <a:t>Experiences Shape </a:t>
            </a:r>
            <a:r>
              <a:rPr lang="en-US" sz="3200" b="1" i="0" u="none" strike="noStrike" baseline="0" dirty="0">
                <a:latin typeface="Times New Roman"/>
                <a:ea typeface="Arial"/>
                <a:cs typeface="Times New Roman"/>
              </a:rPr>
              <a:t>Development</a:t>
            </a:r>
            <a:endParaRPr lang="en-US" sz="2800" dirty="0">
              <a:latin typeface="Times New Roman"/>
              <a:cs typeface="Times New Roman"/>
            </a:endParaRPr>
          </a:p>
          <a:p>
            <a:pPr algn="ctr">
              <a:spcAft>
                <a:spcPts val="600"/>
              </a:spcAft>
            </a:pPr>
            <a:endParaRPr lang="en-US" dirty="0">
              <a:latin typeface="Times New Roman"/>
              <a:cs typeface="Times New Roman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6D463AA-7F0A-1D4B-72DA-9F23CD7BCE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79647" y="3433164"/>
            <a:ext cx="4061847" cy="270922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53AA7F1-39B8-9D31-B6F3-1E3F1729B7EA}"/>
              </a:ext>
            </a:extLst>
          </p:cNvPr>
          <p:cNvSpPr txBox="1"/>
          <p:nvPr/>
        </p:nvSpPr>
        <p:spPr>
          <a:xfrm>
            <a:off x="437149" y="6485979"/>
            <a:ext cx="312115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courses.lumenlearning.com/wm-lifespandevelopment/chapter/introduction-to-cognitive-development-in-infants-and-toddlers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/3.0/"/>
              </a:rPr>
              <a:t>CC BY</a:t>
            </a:r>
            <a:endParaRPr lang="en-GB" sz="9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4DAC7A-5217-C81B-1687-07520BC974EA}"/>
              </a:ext>
            </a:extLst>
          </p:cNvPr>
          <p:cNvSpPr txBox="1"/>
          <p:nvPr/>
        </p:nvSpPr>
        <p:spPr>
          <a:xfrm>
            <a:off x="9286240" y="6485979"/>
            <a:ext cx="1990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</a:t>
            </a:r>
            <a:r>
              <a:rPr lang="en-GB" sz="1200" dirty="0"/>
              <a:t>Piaget and </a:t>
            </a:r>
            <a:r>
              <a:rPr lang="en-GB" sz="1200" dirty="0" err="1"/>
              <a:t>Inhedler</a:t>
            </a:r>
            <a:r>
              <a:rPr lang="en-GB" sz="1200" dirty="0"/>
              <a:t>, 1969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205267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2EE3DD-D0CB-9491-F5B9-2548685D7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905" y="365125"/>
            <a:ext cx="10838895" cy="1188467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Times New Roman"/>
                <a:cs typeface="Times New Roman"/>
              </a:rPr>
              <a:t>Nature and Nurture in Isaac's Development</a:t>
            </a:r>
            <a:endParaRPr lang="en-US" dirty="0">
              <a:latin typeface="Times New Roman"/>
              <a:cs typeface="Times New Roman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C01054-464B-C9B8-67C2-9DE85DF749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1156299"/>
              </p:ext>
            </p:extLst>
          </p:nvPr>
        </p:nvGraphicFramePr>
        <p:xfrm>
          <a:off x="772357" y="1438183"/>
          <a:ext cx="10697593" cy="56550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A38C37E-E22F-65BE-27E6-584883C233A3}"/>
              </a:ext>
            </a:extLst>
          </p:cNvPr>
          <p:cNvSpPr txBox="1"/>
          <p:nvPr/>
        </p:nvSpPr>
        <p:spPr>
          <a:xfrm>
            <a:off x="612560" y="6475351"/>
            <a:ext cx="110470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									 </a:t>
            </a:r>
            <a:r>
              <a:rPr lang="en-GB" sz="1200" dirty="0"/>
              <a:t>	(Berk,2023; Piaget, 1952)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28176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C4550E-3944-A21C-58A4-87C51AD95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329" y="265927"/>
            <a:ext cx="4874042" cy="32914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b="1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Practical Strategies </a:t>
            </a:r>
            <a:endParaRPr lang="en-US" sz="3600" dirty="0">
              <a:solidFill>
                <a:schemeClr val="tx2"/>
              </a:solidFill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212F8-3B5A-3435-0588-9159AB4DD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057" y="2262025"/>
            <a:ext cx="6268478" cy="2756289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None/>
            </a:pPr>
            <a:r>
              <a:rPr lang="en-US" sz="1600" b="1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Theory-Informed Support Plan</a:t>
            </a:r>
            <a:endParaRPr lang="en-US" sz="16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US" sz="1600" b="1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1. Play-Based Learning</a:t>
            </a:r>
            <a:endParaRPr lang="en-US" sz="16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1600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Piaget </a:t>
            </a:r>
            <a:r>
              <a:rPr lang="en-US" sz="1600" dirty="0" err="1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emphasised</a:t>
            </a:r>
            <a:r>
              <a:rPr lang="en-US" sz="1600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 learning by doing</a:t>
            </a:r>
            <a:endParaRPr lang="en-US" sz="16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1600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Provide concrete materials - blocks, sand, water</a:t>
            </a:r>
            <a:endParaRPr lang="en-US" sz="16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1600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Follow Isaac's interests, allow active exploration</a:t>
            </a:r>
            <a:endParaRPr lang="en-US" sz="16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1600" b="1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Link to theory:</a:t>
            </a:r>
            <a:r>
              <a:rPr lang="en-US" sz="1600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 Preoperational children learn through hands-on experience</a:t>
            </a:r>
            <a:endParaRPr lang="en-US" sz="1600" dirty="0">
              <a:solidFill>
                <a:schemeClr val="tx2"/>
              </a:solidFill>
              <a:latin typeface="Times New Roman"/>
              <a:ea typeface="+mn-lt"/>
              <a:cs typeface="Times New Roman"/>
            </a:endParaRPr>
          </a:p>
          <a:p>
            <a:pPr marL="0" indent="0">
              <a:buNone/>
            </a:pPr>
            <a:r>
              <a:rPr lang="en-US" sz="1600" b="1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2. Attachment-Based Approaches</a:t>
            </a:r>
            <a:endParaRPr lang="en-US" sz="16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1600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Secure attachment provides safe base for exploration </a:t>
            </a:r>
            <a:endParaRPr lang="en-US" sz="16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1600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Build consistent, trusting relationship</a:t>
            </a:r>
            <a:endParaRPr lang="en-US" sz="16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1600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Gradual separation support</a:t>
            </a:r>
            <a:endParaRPr lang="en-US" sz="16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1600" b="1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Link to theory:</a:t>
            </a:r>
            <a:r>
              <a:rPr lang="en-US" sz="1600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 Feeling secure enables cognitive discovery</a:t>
            </a:r>
            <a:endParaRPr lang="en-US" sz="1600" dirty="0">
              <a:solidFill>
                <a:schemeClr val="tx2"/>
              </a:solidFill>
              <a:latin typeface="Times New Roman"/>
              <a:ea typeface="+mn-lt"/>
              <a:cs typeface="Times New Roman"/>
            </a:endParaRPr>
          </a:p>
          <a:p>
            <a:pPr marL="0" indent="0">
              <a:buNone/>
            </a:pPr>
            <a:r>
              <a:rPr lang="en-US" sz="1600" b="1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3. Language-Rich Environment</a:t>
            </a:r>
            <a:endParaRPr lang="en-US" sz="16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1600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Narrate activities - "You're building a tower"</a:t>
            </a:r>
            <a:endParaRPr lang="en-US" sz="16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1600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Model language during play</a:t>
            </a:r>
            <a:endParaRPr lang="en-US" sz="16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1600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Use simple, concrete language</a:t>
            </a:r>
            <a:endParaRPr lang="en-US" sz="16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1600" b="1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Link to theory:</a:t>
            </a:r>
            <a:r>
              <a:rPr lang="en-US" sz="1600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 Language supports symbolic thinking</a:t>
            </a:r>
            <a:endParaRPr lang="en-US" sz="1600" dirty="0">
              <a:solidFill>
                <a:schemeClr val="tx2"/>
              </a:solidFill>
              <a:latin typeface="Times New Roman"/>
              <a:cs typeface="Times New Roman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Bucket and shovel">
            <a:extLst>
              <a:ext uri="{FF2B5EF4-FFF2-40B4-BE49-F238E27FC236}">
                <a16:creationId xmlns:a16="http://schemas.microsoft.com/office/drawing/2014/main" id="{F333A8B2-301B-1676-43FE-4E5522C9BAB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109672" y="1948685"/>
            <a:ext cx="3620021" cy="362002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1B0BE3B-3A3D-E185-EB67-D187443F9E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784080" y="18299"/>
            <a:ext cx="2407615" cy="3608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4366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CC7D015-0DD8-420F-A568-AC4FEDC41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29CB22-2E8B-AC91-AB90-09226BCC0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4155825" cy="5571898"/>
          </a:xfrm>
        </p:spPr>
        <p:txBody>
          <a:bodyPr>
            <a:normAutofit/>
          </a:bodyPr>
          <a:lstStyle/>
          <a:p>
            <a:r>
              <a:rPr lang="en-US" b="1" dirty="0">
                <a:highlight>
                  <a:srgbClr val="FFFFFF"/>
                </a:highlight>
                <a:latin typeface="Times New Roman"/>
                <a:cs typeface="Times New Roman"/>
              </a:rPr>
              <a:t>Practical Strategies 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8D138-E664-C50D-2751-9A2F97D420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6552" y="557189"/>
            <a:ext cx="6167246" cy="5571898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1800" b="1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Support Plan Continued</a:t>
            </a:r>
            <a:endParaRPr lang="en-US" sz="18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US" sz="1800" b="1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4. Parental Support and Modelling</a:t>
            </a:r>
            <a:endParaRPr lang="en-US" sz="1800" dirty="0">
              <a:latin typeface="Times New Roman"/>
              <a:cs typeface="Times New Roman"/>
            </a:endParaRPr>
          </a:p>
          <a:p>
            <a:r>
              <a:rPr lang="en-US" sz="18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Support mother's mental health (multi-agency referral)</a:t>
            </a:r>
            <a:endParaRPr lang="en-US" sz="1800" dirty="0">
              <a:latin typeface="Times New Roman"/>
              <a:cs typeface="Times New Roman"/>
            </a:endParaRPr>
          </a:p>
          <a:p>
            <a:r>
              <a:rPr lang="en-US" sz="18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Model positive interactions</a:t>
            </a:r>
            <a:endParaRPr lang="en-US" sz="1800" dirty="0">
              <a:latin typeface="Times New Roman"/>
              <a:cs typeface="Times New Roman"/>
            </a:endParaRPr>
          </a:p>
          <a:p>
            <a:r>
              <a:rPr lang="en-US" sz="18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Encourage </a:t>
            </a:r>
            <a:r>
              <a:rPr lang="en-US" sz="1800" b="1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sensitive responding</a:t>
            </a:r>
            <a:r>
              <a:rPr lang="en-US" sz="18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 to Isaac's cues (</a:t>
            </a:r>
            <a:r>
              <a:rPr lang="en-US" sz="1800" dirty="0" err="1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Lallyet</a:t>
            </a:r>
            <a:r>
              <a:rPr lang="en-US" sz="18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 al., 2019)</a:t>
            </a:r>
          </a:p>
          <a:p>
            <a:r>
              <a:rPr lang="en-US" sz="1800" b="1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Link to theory:</a:t>
            </a:r>
            <a:r>
              <a:rPr lang="en-US" sz="18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 Mother's interaction quality affects learning opportunities</a:t>
            </a:r>
            <a:endParaRPr lang="en-US" sz="18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US" sz="1800" b="1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5. Multi-Agency Collaboration</a:t>
            </a:r>
            <a:endParaRPr lang="en-US" sz="1800" dirty="0">
              <a:latin typeface="Times New Roman"/>
              <a:cs typeface="Times New Roman"/>
            </a:endParaRPr>
          </a:p>
          <a:p>
            <a:r>
              <a:rPr lang="en-US" sz="18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Health visitors, GPs, speech therapy, mental health services</a:t>
            </a:r>
            <a:endParaRPr lang="en-US" sz="1800" dirty="0">
              <a:latin typeface="Times New Roman"/>
              <a:cs typeface="Times New Roman"/>
            </a:endParaRPr>
          </a:p>
          <a:p>
            <a:r>
              <a:rPr lang="en-US" sz="18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Coordinated Early Help Plan</a:t>
            </a:r>
            <a:endParaRPr lang="en-US" sz="1800" dirty="0">
              <a:latin typeface="Times New Roman"/>
              <a:cs typeface="Times New Roman"/>
            </a:endParaRPr>
          </a:p>
          <a:p>
            <a:r>
              <a:rPr lang="en-US" sz="1800" b="1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Link to theory:</a:t>
            </a:r>
            <a:r>
              <a:rPr lang="en-US" sz="18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 Holistic support addresses all developmental needs</a:t>
            </a:r>
            <a:endParaRPr lang="en-US" sz="18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US" sz="1800" b="1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6. Emotional Regulation Strategies</a:t>
            </a:r>
            <a:endParaRPr lang="en-US" sz="1800" dirty="0">
              <a:latin typeface="Times New Roman"/>
              <a:cs typeface="Times New Roman"/>
            </a:endParaRPr>
          </a:p>
          <a:p>
            <a:r>
              <a:rPr lang="en-US" sz="18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Use </a:t>
            </a:r>
            <a:r>
              <a:rPr lang="en-US" sz="1800" b="1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predictable routines</a:t>
            </a:r>
            <a:r>
              <a:rPr lang="en-US" sz="18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 for security</a:t>
            </a:r>
            <a:endParaRPr lang="en-US" sz="1800" dirty="0">
              <a:latin typeface="Times New Roman"/>
              <a:cs typeface="Times New Roman"/>
            </a:endParaRPr>
          </a:p>
          <a:p>
            <a:r>
              <a:rPr lang="en-US" sz="1800" dirty="0" err="1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Recognise</a:t>
            </a:r>
            <a:r>
              <a:rPr lang="en-US" sz="18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 and name feelings</a:t>
            </a:r>
            <a:endParaRPr lang="en-US" sz="1800" dirty="0">
              <a:latin typeface="Times New Roman"/>
              <a:cs typeface="Times New Roman"/>
            </a:endParaRPr>
          </a:p>
          <a:p>
            <a:r>
              <a:rPr lang="en-US" sz="18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Provide calming activities</a:t>
            </a:r>
            <a:endParaRPr lang="en-US" sz="1800" dirty="0">
              <a:latin typeface="Times New Roman"/>
              <a:cs typeface="Times New Roman"/>
            </a:endParaRPr>
          </a:p>
          <a:p>
            <a:r>
              <a:rPr lang="en-US" sz="1800" b="1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Link to theory:</a:t>
            </a:r>
            <a:r>
              <a:rPr lang="en-US" sz="18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 Emotional regulation supports cognitive focus</a:t>
            </a:r>
            <a:endParaRPr lang="en-US" sz="1800" dirty="0">
              <a:latin typeface="Times New Roman"/>
              <a:cs typeface="Times New Roman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41C1D77-EA9E-5237-DE88-EC97A9DA0534}"/>
              </a:ext>
            </a:extLst>
          </p:cNvPr>
          <p:cNvSpPr txBox="1"/>
          <p:nvPr/>
        </p:nvSpPr>
        <p:spPr>
          <a:xfrm>
            <a:off x="9895840" y="6488667"/>
            <a:ext cx="2621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Piaget, 1952; Lin, 1986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8014807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E9AED6E1-A974-98B7-B399-4FFB7CA6F1C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0413" b="14587"/>
          <a:stretch>
            <a:fillRect/>
          </a:stretch>
        </p:blipFill>
        <p:spPr>
          <a:xfrm>
            <a:off x="508020" y="81290"/>
            <a:ext cx="1219198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B5A2B4-03A9-31CA-CEFF-09DF26E12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 dirty="0">
                <a:latin typeface="Times New Roman"/>
                <a:cs typeface="Times New Roman"/>
              </a:rPr>
              <a:t>Critical Evaluation of Piaget's Theory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2C41E9-1F7C-8E84-A8C0-9DA0DFC8CC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596016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9AB7BD2-EAC9-4BAC-8420-2BB80B17F148}"/>
              </a:ext>
            </a:extLst>
          </p:cNvPr>
          <p:cNvSpPr txBox="1"/>
          <p:nvPr/>
        </p:nvSpPr>
        <p:spPr>
          <a:xfrm>
            <a:off x="9306560" y="6483142"/>
            <a:ext cx="30497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(Bruce, 2020;  Piaget, 1952)</a:t>
            </a:r>
          </a:p>
        </p:txBody>
      </p:sp>
    </p:spTree>
    <p:extLst>
      <p:ext uri="{BB962C8B-B14F-4D97-AF65-F5344CB8AC3E}">
        <p14:creationId xmlns:p14="http://schemas.microsoft.com/office/powerpoint/2010/main" val="16314871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78ADDBC-3764-1DB8-C629-EE1882611C9C}"/>
              </a:ext>
            </a:extLst>
          </p:cNvPr>
          <p:cNvSpPr txBox="1"/>
          <p:nvPr/>
        </p:nvSpPr>
        <p:spPr>
          <a:xfrm>
            <a:off x="1371597" y="348865"/>
            <a:ext cx="10044023" cy="8777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AI  Acknowledgemet</a:t>
            </a: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42DCBAC2-88A8-B643-9EE1-5225CD4370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8496959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567288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FD4AE-5955-225E-B980-02BBC360C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878" y="741391"/>
            <a:ext cx="4491821" cy="1616203"/>
          </a:xfrm>
        </p:spPr>
        <p:txBody>
          <a:bodyPr anchor="b">
            <a:normAutofit/>
          </a:bodyPr>
          <a:lstStyle/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Implications for Practice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EC38E9D0-259E-0335-1AC9-C018E44BE9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412" r="19477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FB01BD6B-FA78-30A2-2FB3-C7F9EF4F2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878" y="2533476"/>
            <a:ext cx="4491820" cy="3447832"/>
          </a:xfrm>
        </p:spPr>
        <p:txBody>
          <a:bodyPr anchor="t">
            <a:normAutofit/>
          </a:bodyPr>
          <a:lstStyle/>
          <a:p>
            <a:r>
              <a:rPr lang="en-GB" sz="2000" dirty="0"/>
              <a:t>Mind the play</a:t>
            </a:r>
          </a:p>
          <a:p>
            <a:r>
              <a:rPr lang="en-GB" sz="2000" dirty="0"/>
              <a:t>Evaluate cognitive stage</a:t>
            </a:r>
          </a:p>
          <a:p>
            <a:r>
              <a:rPr lang="en-GB" sz="2000" dirty="0"/>
              <a:t>Examine the impact of the environment</a:t>
            </a:r>
          </a:p>
          <a:p>
            <a:r>
              <a:rPr lang="en-GB" sz="2000" dirty="0"/>
              <a:t>Promote active learning</a:t>
            </a:r>
          </a:p>
          <a:p>
            <a:r>
              <a:rPr lang="en-GB" sz="2000" dirty="0"/>
              <a:t>Encourage language through play</a:t>
            </a:r>
          </a:p>
          <a:p>
            <a:r>
              <a:rPr lang="en-GB" sz="2000" dirty="0"/>
              <a:t>Supports mother’s mental health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8046F1C-5B1F-2B55-AE43-EFE78B7A3C3F}"/>
              </a:ext>
            </a:extLst>
          </p:cNvPr>
          <p:cNvSpPr txBox="1"/>
          <p:nvPr/>
        </p:nvSpPr>
        <p:spPr>
          <a:xfrm>
            <a:off x="9712960" y="6492240"/>
            <a:ext cx="26524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(Lally &amp; Valentine-French, 2019)</a:t>
            </a:r>
          </a:p>
        </p:txBody>
      </p:sp>
    </p:spTree>
    <p:extLst>
      <p:ext uri="{BB962C8B-B14F-4D97-AF65-F5344CB8AC3E}">
        <p14:creationId xmlns:p14="http://schemas.microsoft.com/office/powerpoint/2010/main" val="1312441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Numbers and symbols">
            <a:extLst>
              <a:ext uri="{FF2B5EF4-FFF2-40B4-BE49-F238E27FC236}">
                <a16:creationId xmlns:a16="http://schemas.microsoft.com/office/drawing/2014/main" id="{7A84E87E-AEF1-019C-915F-D365FAC2EC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111" r="10183" b="-1"/>
          <a:stretch>
            <a:fillRect/>
          </a:stretch>
        </p:blipFill>
        <p:spPr>
          <a:xfrm>
            <a:off x="-979370" y="10"/>
            <a:ext cx="7572605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9939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49A7AF6E-0A8F-20D1-B27A-06995361E2FC}"/>
              </a:ext>
            </a:extLst>
          </p:cNvPr>
          <p:cNvSpPr txBox="1"/>
          <p:nvPr/>
        </p:nvSpPr>
        <p:spPr>
          <a:xfrm>
            <a:off x="7398316" y="1112715"/>
            <a:ext cx="4118144" cy="502967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Piaget’s Cognitive Development Theory states that Isaac learns by interacting with his environment. His limited exposure to language, few play opportunities, and interrupted childcare may have affected his preoperational cognitive development.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Play-based, language rich, and supportive environments can help him grow.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Piaget’s theory still has a big influence on early childhood education despite his flaws.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                                                                                                                        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9AD345-7F91-F4EB-15B6-2C00310593DC}"/>
              </a:ext>
            </a:extLst>
          </p:cNvPr>
          <p:cNvSpPr txBox="1"/>
          <p:nvPr/>
        </p:nvSpPr>
        <p:spPr>
          <a:xfrm>
            <a:off x="10139680" y="6522720"/>
            <a:ext cx="1543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(Piaget, 1952)</a:t>
            </a:r>
          </a:p>
        </p:txBody>
      </p:sp>
    </p:spTree>
    <p:extLst>
      <p:ext uri="{BB962C8B-B14F-4D97-AF65-F5344CB8AC3E}">
        <p14:creationId xmlns:p14="http://schemas.microsoft.com/office/powerpoint/2010/main" val="12512298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62BE9-5F2A-7B32-559F-C8A0A253A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69881"/>
            <a:ext cx="10515600" cy="1325563"/>
          </a:xfrm>
        </p:spPr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2E401-BDEB-8D77-1704-C980C6C4E4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0830"/>
            <a:ext cx="10515600" cy="5757169"/>
          </a:xfrm>
        </p:spPr>
        <p:txBody>
          <a:bodyPr>
            <a:normAutofit/>
          </a:bodyPr>
          <a:lstStyle/>
          <a:p>
            <a:pPr marL="457200" lvl="1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Berk, L.E.(2022)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Development Through the Lifespan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8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ed. Harlow: Pearson. (Accessed: 01 July 2026).</a:t>
            </a:r>
          </a:p>
          <a:p>
            <a:pPr marL="457200" lvl="1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Bruce, T. (2020)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Early Childhood Education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6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ed. London: Hodder Education. (Accessed 25 June 2026).</a:t>
            </a:r>
          </a:p>
          <a:p>
            <a:pPr marL="457200" lvl="1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(2024)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Statutory Framework for the Early Years Foundation Stage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https://www.gov.uk/government/publications/early-years-foundation-stage-framework-2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(Accessed: 28 June 2026).</a:t>
            </a:r>
          </a:p>
          <a:p>
            <a:pPr marL="457200" lvl="1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Lally, M. and Valentine-French, S. (2019)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Lifespan Development: A Psychological Perspective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http://dept.clcillinois.edu/psy/LifespanDevelopment.pdf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 22  June 2026).</a:t>
            </a:r>
          </a:p>
          <a:p>
            <a:pPr marL="457200" lvl="1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Lin, T.-F. (1986) ‘Piaget’s cognitive developmental theory and its implication to early childhood education’,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National Taiwan Normal University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31,pp.75-105. (Accessed 30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June 2026).</a:t>
            </a:r>
          </a:p>
          <a:p>
            <a:pPr marL="457200" lvl="1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McLeod, S. (2025)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Piaget’s Theory of Cognitive Development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Simply Psychology.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https://www.simplypsychology.org/Piaget.html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25 June 2026).</a:t>
            </a:r>
          </a:p>
          <a:p>
            <a:pPr marL="457200" lvl="1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Piaget, J. (1952)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Origins of intelligence in children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New York: International Universities Press. (Accessed 26 June 2026).</a:t>
            </a:r>
          </a:p>
          <a:p>
            <a:pPr marL="457200" lvl="1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Piaget, J.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Inhedler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B (1969)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Psychology of the child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New York: Basic Books. </a:t>
            </a:r>
          </a:p>
          <a:p>
            <a:pPr marL="457200" lvl="1" indent="0">
              <a:lnSpc>
                <a:spcPct val="15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5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61504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558</TotalTime>
  <Words>1259</Words>
  <Application>Microsoft Office PowerPoint</Application>
  <PresentationFormat>Widescreen</PresentationFormat>
  <Paragraphs>168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Times New Roman</vt:lpstr>
      <vt:lpstr>office theme</vt:lpstr>
      <vt:lpstr>Piaget’s Theory of Cognitive Development: Comprehending Isaac’s Needs Lifespan Development </vt:lpstr>
      <vt:lpstr> Introduction to Isaac</vt:lpstr>
      <vt:lpstr>Why Piaget's Theory?</vt:lpstr>
      <vt:lpstr>Core Concepts of Cognitive Development  of Piaget’s Theory </vt:lpstr>
      <vt:lpstr>The Preoperational Stage</vt:lpstr>
      <vt:lpstr>Applying Piaget’s Theory to Isaac's Experiences</vt:lpstr>
      <vt:lpstr>Nature and Nurture in Isaac's Development</vt:lpstr>
      <vt:lpstr>Practical Strategies </vt:lpstr>
      <vt:lpstr>Practical Strategies </vt:lpstr>
      <vt:lpstr>Critical Evaluation of Piaget's Theory</vt:lpstr>
      <vt:lpstr>PowerPoint Presentation</vt:lpstr>
      <vt:lpstr>Implications for Practice</vt:lpstr>
      <vt:lpstr>PowerPoint Presentation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Isaac_Saturday Presentation</dc:title>
  <dc:creator/>
  <cp:lastModifiedBy>Emelyn Dipadua Flores (2515007)</cp:lastModifiedBy>
  <cp:revision>3</cp:revision>
  <dcterms:created xsi:type="dcterms:W3CDTF">2026-06-25T11:26:03Z</dcterms:created>
  <dcterms:modified xsi:type="dcterms:W3CDTF">2026-07-12T08:48:06Z</dcterms:modified>
</cp:coreProperties>
</file>