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cis Kofi Afreh (2424124)" userId="59ce5494-61cd-4f5c-bad0-764bd098cd6e" providerId="ADAL" clId="{E4615C4B-AD04-4157-8FFC-F7487864B338}"/>
    <pc:docChg chg="delSld">
      <pc:chgData name="Francis Kofi Afreh (2424124)" userId="59ce5494-61cd-4f5c-bad0-764bd098cd6e" providerId="ADAL" clId="{E4615C4B-AD04-4157-8FFC-F7487864B338}" dt="2025-11-11T08:55:31.145" v="2" actId="2696"/>
      <pc:docMkLst>
        <pc:docMk/>
      </pc:docMkLst>
      <pc:sldChg chg="del">
        <pc:chgData name="Francis Kofi Afreh (2424124)" userId="59ce5494-61cd-4f5c-bad0-764bd098cd6e" providerId="ADAL" clId="{E4615C4B-AD04-4157-8FFC-F7487864B338}" dt="2025-11-11T08:55:31.145" v="2" actId="2696"/>
        <pc:sldMkLst>
          <pc:docMk/>
          <pc:sldMk cId="2833271012" sldId="265"/>
        </pc:sldMkLst>
      </pc:sldChg>
      <pc:sldChg chg="del">
        <pc:chgData name="Francis Kofi Afreh (2424124)" userId="59ce5494-61cd-4f5c-bad0-764bd098cd6e" providerId="ADAL" clId="{E4615C4B-AD04-4157-8FFC-F7487864B338}" dt="2025-11-11T08:55:20.215" v="0" actId="2696"/>
        <pc:sldMkLst>
          <pc:docMk/>
          <pc:sldMk cId="1035100271" sldId="266"/>
        </pc:sldMkLst>
      </pc:sldChg>
      <pc:sldChg chg="del">
        <pc:chgData name="Francis Kofi Afreh (2424124)" userId="59ce5494-61cd-4f5c-bad0-764bd098cd6e" providerId="ADAL" clId="{E4615C4B-AD04-4157-8FFC-F7487864B338}" dt="2025-11-11T08:55:26.791" v="1" actId="2696"/>
        <pc:sldMkLst>
          <pc:docMk/>
          <pc:sldMk cId="3102087040"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badi" panose="020B0604020104020204" pitchFamily="34" charset="0"/>
              </a:defRPr>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badi" panose="020B0604020104020204" pitchFamily="34" charset="0"/>
              </a:defRPr>
            </a:lvl1pPr>
          </a:lstStyle>
          <a:p>
            <a:fld id="{A6C263FA-867C-474D-BAB3-07730C7111B6}" type="datetimeFigureOut">
              <a:rPr lang="en-GB" smtClean="0"/>
              <a:pPr/>
              <a:t>10/11/2025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badi" panose="020B0604020104020204" pitchFamily="34" charset="0"/>
              </a:defRPr>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badi" panose="020B0604020104020204" pitchFamily="34" charset="0"/>
              </a:defRPr>
            </a:lvl1pPr>
          </a:lstStyle>
          <a:p>
            <a:fld id="{EBC64DF2-24ED-4321-8239-1B5E4056510F}" type="slidenum">
              <a:rPr lang="en-GB" smtClean="0"/>
              <a:pPr/>
              <a:t>‹#›</a:t>
            </a:fld>
            <a:endParaRPr lang="en-GB" dirty="0"/>
          </a:p>
        </p:txBody>
      </p:sp>
    </p:spTree>
    <p:extLst>
      <p:ext uri="{BB962C8B-B14F-4D97-AF65-F5344CB8AC3E}">
        <p14:creationId xmlns:p14="http://schemas.microsoft.com/office/powerpoint/2010/main" val="1449664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badi" panose="020B0604020104020204" pitchFamily="34" charset="0"/>
        <a:ea typeface="+mn-ea"/>
        <a:cs typeface="+mn-cs"/>
      </a:defRPr>
    </a:lvl1pPr>
    <a:lvl2pPr marL="457200" algn="l" defTabSz="914400" rtl="0" eaLnBrk="1" latinLnBrk="0" hangingPunct="1">
      <a:defRPr sz="1200" kern="1200">
        <a:solidFill>
          <a:schemeClr val="tx1"/>
        </a:solidFill>
        <a:latin typeface="Abadi" panose="020B0604020104020204" pitchFamily="34" charset="0"/>
        <a:ea typeface="+mn-ea"/>
        <a:cs typeface="+mn-cs"/>
      </a:defRPr>
    </a:lvl2pPr>
    <a:lvl3pPr marL="914400" algn="l" defTabSz="914400" rtl="0" eaLnBrk="1" latinLnBrk="0" hangingPunct="1">
      <a:defRPr sz="1200" kern="1200">
        <a:solidFill>
          <a:schemeClr val="tx1"/>
        </a:solidFill>
        <a:latin typeface="Abadi" panose="020B0604020104020204" pitchFamily="34" charset="0"/>
        <a:ea typeface="+mn-ea"/>
        <a:cs typeface="+mn-cs"/>
      </a:defRPr>
    </a:lvl3pPr>
    <a:lvl4pPr marL="1371600" algn="l" defTabSz="914400" rtl="0" eaLnBrk="1" latinLnBrk="0" hangingPunct="1">
      <a:defRPr sz="1200" kern="1200">
        <a:solidFill>
          <a:schemeClr val="tx1"/>
        </a:solidFill>
        <a:latin typeface="Abadi" panose="020B0604020104020204" pitchFamily="34" charset="0"/>
        <a:ea typeface="+mn-ea"/>
        <a:cs typeface="+mn-cs"/>
      </a:defRPr>
    </a:lvl4pPr>
    <a:lvl5pPr marL="1828800" algn="l" defTabSz="914400" rtl="0" eaLnBrk="1" latinLnBrk="0" hangingPunct="1">
      <a:defRPr sz="1200" kern="1200">
        <a:solidFill>
          <a:schemeClr val="tx1"/>
        </a:solidFill>
        <a:latin typeface="Abadi" panose="020B0604020104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5050E-AAE9-2E4F-EB1B-100C27B657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135DCA-CF2C-BAC4-DCD3-A4A21F4D334A}"/>
              </a:ext>
            </a:extLst>
          </p:cNvPr>
          <p:cNvSpPr>
            <a:spLocks noGrp="1"/>
          </p:cNvSpPr>
          <p:nvPr>
            <p:ph type="subTitle" idx="1"/>
          </p:nvPr>
        </p:nvSpPr>
        <p:spPr>
          <a:xfrm>
            <a:off x="1524000" y="3602038"/>
            <a:ext cx="9144000" cy="1655762"/>
          </a:xfrm>
        </p:spPr>
        <p:txBody>
          <a:bodyPr/>
          <a:lstStyle>
            <a:lvl1pPr marL="0" indent="0" algn="ctr">
              <a:buNone/>
              <a:defRPr sz="2400">
                <a:latin typeface="Abadi" panose="020B0604020104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DAF74C4D-4DAC-C8AC-C5A1-74CBE357EA5F}"/>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5" name="Footer Placeholder 4">
            <a:extLst>
              <a:ext uri="{FF2B5EF4-FFF2-40B4-BE49-F238E27FC236}">
                <a16:creationId xmlns:a16="http://schemas.microsoft.com/office/drawing/2014/main" id="{ACBD4CE7-0498-3F9C-A63D-35EF2CA67543}"/>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6" name="Slide Number Placeholder 5">
            <a:extLst>
              <a:ext uri="{FF2B5EF4-FFF2-40B4-BE49-F238E27FC236}">
                <a16:creationId xmlns:a16="http://schemas.microsoft.com/office/drawing/2014/main" id="{D011FB06-0267-0E2C-B47E-2B23A51E1B43}"/>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1168218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5C547-5CC4-2356-D6B3-8F0BFCA1EE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A019D8-E0F3-4A75-DC6D-C96CDCAFB5E9}"/>
              </a:ext>
            </a:extLst>
          </p:cNvPr>
          <p:cNvSpPr>
            <a:spLocks noGrp="1"/>
          </p:cNvSpPr>
          <p:nvPr>
            <p:ph idx="1"/>
          </p:nvPr>
        </p:nvSpPr>
        <p:spPr/>
        <p:txBody>
          <a:bodyPr/>
          <a:lstStyle>
            <a:lvl1pPr>
              <a:defRPr>
                <a:latin typeface="Abadi" panose="020B0604020104020204" pitchFamily="34" charset="0"/>
              </a:defRPr>
            </a:lvl1pPr>
            <a:lvl2pPr>
              <a:defRPr>
                <a:latin typeface="Abadi" panose="020B0604020104020204" pitchFamily="34" charset="0"/>
              </a:defRPr>
            </a:lvl2pPr>
            <a:lvl3pPr>
              <a:defRPr>
                <a:latin typeface="Abadi" panose="020B0604020104020204" pitchFamily="34" charset="0"/>
              </a:defRPr>
            </a:lvl3pPr>
            <a:lvl4pPr>
              <a:defRPr>
                <a:latin typeface="Abadi" panose="020B0604020104020204" pitchFamily="34" charset="0"/>
              </a:defRPr>
            </a:lvl4pPr>
            <a:lvl5pPr>
              <a:defRPr>
                <a:latin typeface="Abadi" panose="020B06040201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F3D647AF-33D6-5801-1987-2994A87EC3D0}"/>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5" name="Footer Placeholder 4">
            <a:extLst>
              <a:ext uri="{FF2B5EF4-FFF2-40B4-BE49-F238E27FC236}">
                <a16:creationId xmlns:a16="http://schemas.microsoft.com/office/drawing/2014/main" id="{13C8DA54-EFD8-00EE-4246-2E7A97D6E2B1}"/>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6" name="Slide Number Placeholder 5">
            <a:extLst>
              <a:ext uri="{FF2B5EF4-FFF2-40B4-BE49-F238E27FC236}">
                <a16:creationId xmlns:a16="http://schemas.microsoft.com/office/drawing/2014/main" id="{59687DD0-4B90-727E-7280-5199D545B31F}"/>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2621339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4CE5-5EE2-B17A-AABC-02279A75A3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1BD9E6-D596-A385-CF0C-3521DECC74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latin typeface="Abadi" panose="020B0604020104020204" pitchFamily="34" charset="0"/>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243DDF3-0EF1-68FF-C841-D76CEB443923}"/>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5" name="Footer Placeholder 4">
            <a:extLst>
              <a:ext uri="{FF2B5EF4-FFF2-40B4-BE49-F238E27FC236}">
                <a16:creationId xmlns:a16="http://schemas.microsoft.com/office/drawing/2014/main" id="{94F0FBD1-12F6-1A45-7811-C14463246662}"/>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6" name="Slide Number Placeholder 5">
            <a:extLst>
              <a:ext uri="{FF2B5EF4-FFF2-40B4-BE49-F238E27FC236}">
                <a16:creationId xmlns:a16="http://schemas.microsoft.com/office/drawing/2014/main" id="{49D3BF1D-A653-0BC2-F939-14B131C41CF2}"/>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2645487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E52D9-D2A9-D77D-A00B-90D379CDF5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E7DB6E-D22F-C863-B08A-3E62BCFCC274}"/>
              </a:ext>
            </a:extLst>
          </p:cNvPr>
          <p:cNvSpPr>
            <a:spLocks noGrp="1"/>
          </p:cNvSpPr>
          <p:nvPr>
            <p:ph sz="half" idx="1"/>
          </p:nvPr>
        </p:nvSpPr>
        <p:spPr>
          <a:xfrm>
            <a:off x="838200" y="1825625"/>
            <a:ext cx="5181600" cy="4351338"/>
          </a:xfrm>
        </p:spPr>
        <p:txBody>
          <a:bodyPr/>
          <a:lstStyle>
            <a:lvl1pPr>
              <a:defRPr>
                <a:latin typeface="Abadi" panose="020B0604020104020204" pitchFamily="34" charset="0"/>
              </a:defRPr>
            </a:lvl1pPr>
            <a:lvl2pPr>
              <a:defRPr>
                <a:latin typeface="Abadi" panose="020B0604020104020204" pitchFamily="34" charset="0"/>
              </a:defRPr>
            </a:lvl2pPr>
            <a:lvl3pPr>
              <a:defRPr>
                <a:latin typeface="Abadi" panose="020B0604020104020204" pitchFamily="34" charset="0"/>
              </a:defRPr>
            </a:lvl3pPr>
            <a:lvl4pPr>
              <a:defRPr>
                <a:latin typeface="Abadi" panose="020B0604020104020204" pitchFamily="34" charset="0"/>
              </a:defRPr>
            </a:lvl4pPr>
            <a:lvl5pPr>
              <a:defRPr>
                <a:latin typeface="Abadi" panose="020B06040201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a:extLst>
              <a:ext uri="{FF2B5EF4-FFF2-40B4-BE49-F238E27FC236}">
                <a16:creationId xmlns:a16="http://schemas.microsoft.com/office/drawing/2014/main" id="{08D7CD73-8D01-6EBF-1551-D3785C857219}"/>
              </a:ext>
            </a:extLst>
          </p:cNvPr>
          <p:cNvSpPr>
            <a:spLocks noGrp="1"/>
          </p:cNvSpPr>
          <p:nvPr>
            <p:ph sz="half" idx="2"/>
          </p:nvPr>
        </p:nvSpPr>
        <p:spPr>
          <a:xfrm>
            <a:off x="6172200" y="1825625"/>
            <a:ext cx="5181600" cy="4351338"/>
          </a:xfrm>
        </p:spPr>
        <p:txBody>
          <a:bodyPr/>
          <a:lstStyle>
            <a:lvl1pPr>
              <a:defRPr>
                <a:latin typeface="Abadi" panose="020B0604020104020204" pitchFamily="34" charset="0"/>
              </a:defRPr>
            </a:lvl1pPr>
            <a:lvl2pPr>
              <a:defRPr>
                <a:latin typeface="Abadi" panose="020B0604020104020204" pitchFamily="34" charset="0"/>
              </a:defRPr>
            </a:lvl2pPr>
            <a:lvl3pPr>
              <a:defRPr>
                <a:latin typeface="Abadi" panose="020B0604020104020204" pitchFamily="34" charset="0"/>
              </a:defRPr>
            </a:lvl3pPr>
            <a:lvl4pPr>
              <a:defRPr>
                <a:latin typeface="Abadi" panose="020B0604020104020204" pitchFamily="34" charset="0"/>
              </a:defRPr>
            </a:lvl4pPr>
            <a:lvl5pPr>
              <a:defRPr>
                <a:latin typeface="Abadi" panose="020B06040201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a:extLst>
              <a:ext uri="{FF2B5EF4-FFF2-40B4-BE49-F238E27FC236}">
                <a16:creationId xmlns:a16="http://schemas.microsoft.com/office/drawing/2014/main" id="{267CD65C-4939-B59A-0383-C7A014DE57D0}"/>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6" name="Footer Placeholder 5">
            <a:extLst>
              <a:ext uri="{FF2B5EF4-FFF2-40B4-BE49-F238E27FC236}">
                <a16:creationId xmlns:a16="http://schemas.microsoft.com/office/drawing/2014/main" id="{FA0BD01B-A68A-ADB5-DEAB-2EB1F507A388}"/>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7" name="Slide Number Placeholder 6">
            <a:extLst>
              <a:ext uri="{FF2B5EF4-FFF2-40B4-BE49-F238E27FC236}">
                <a16:creationId xmlns:a16="http://schemas.microsoft.com/office/drawing/2014/main" id="{F2CF8CFC-E48B-76F2-4F04-5FA2947D2AE7}"/>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1118719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FB3A2-C242-5812-E79A-7661E0295C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5BE4C8-16B0-FEB9-9109-76761B5951DF}"/>
              </a:ext>
            </a:extLst>
          </p:cNvPr>
          <p:cNvSpPr>
            <a:spLocks noGrp="1"/>
          </p:cNvSpPr>
          <p:nvPr>
            <p:ph type="body" idx="1"/>
          </p:nvPr>
        </p:nvSpPr>
        <p:spPr>
          <a:xfrm>
            <a:off x="839788" y="1681163"/>
            <a:ext cx="5157787" cy="823912"/>
          </a:xfrm>
        </p:spPr>
        <p:txBody>
          <a:bodyPr anchor="b"/>
          <a:lstStyle>
            <a:lvl1pPr marL="0" indent="0">
              <a:buNone/>
              <a:defRPr sz="2400" b="1">
                <a:latin typeface="Abadi" panose="020B0604020104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272C0C6-3FAC-BA77-C527-1F8807D9D5E0}"/>
              </a:ext>
            </a:extLst>
          </p:cNvPr>
          <p:cNvSpPr>
            <a:spLocks noGrp="1"/>
          </p:cNvSpPr>
          <p:nvPr>
            <p:ph sz="half" idx="2"/>
          </p:nvPr>
        </p:nvSpPr>
        <p:spPr>
          <a:xfrm>
            <a:off x="839788" y="2505075"/>
            <a:ext cx="5157787" cy="3684588"/>
          </a:xfrm>
        </p:spPr>
        <p:txBody>
          <a:bodyPr/>
          <a:lstStyle>
            <a:lvl1pPr>
              <a:defRPr>
                <a:latin typeface="Abadi" panose="020B0604020104020204" pitchFamily="34" charset="0"/>
              </a:defRPr>
            </a:lvl1pPr>
            <a:lvl2pPr>
              <a:defRPr>
                <a:latin typeface="Abadi" panose="020B0604020104020204" pitchFamily="34" charset="0"/>
              </a:defRPr>
            </a:lvl2pPr>
            <a:lvl3pPr>
              <a:defRPr>
                <a:latin typeface="Abadi" panose="020B0604020104020204" pitchFamily="34" charset="0"/>
              </a:defRPr>
            </a:lvl3pPr>
            <a:lvl4pPr>
              <a:defRPr>
                <a:latin typeface="Abadi" panose="020B0604020104020204" pitchFamily="34" charset="0"/>
              </a:defRPr>
            </a:lvl4pPr>
            <a:lvl5pPr>
              <a:defRPr>
                <a:latin typeface="Abadi" panose="020B06040201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a:extLst>
              <a:ext uri="{FF2B5EF4-FFF2-40B4-BE49-F238E27FC236}">
                <a16:creationId xmlns:a16="http://schemas.microsoft.com/office/drawing/2014/main" id="{84F5E085-8819-8D2A-71BC-E98D66C687F6}"/>
              </a:ext>
            </a:extLst>
          </p:cNvPr>
          <p:cNvSpPr>
            <a:spLocks noGrp="1"/>
          </p:cNvSpPr>
          <p:nvPr>
            <p:ph type="body" sz="quarter" idx="3"/>
          </p:nvPr>
        </p:nvSpPr>
        <p:spPr>
          <a:xfrm>
            <a:off x="6172200" y="1681163"/>
            <a:ext cx="5183188" cy="823912"/>
          </a:xfrm>
        </p:spPr>
        <p:txBody>
          <a:bodyPr anchor="b"/>
          <a:lstStyle>
            <a:lvl1pPr marL="0" indent="0">
              <a:buNone/>
              <a:defRPr sz="2400" b="1">
                <a:latin typeface="Abadi" panose="020B0604020104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CADCE5C-AC1F-769D-79F1-719AD0C85504}"/>
              </a:ext>
            </a:extLst>
          </p:cNvPr>
          <p:cNvSpPr>
            <a:spLocks noGrp="1"/>
          </p:cNvSpPr>
          <p:nvPr>
            <p:ph sz="quarter" idx="4"/>
          </p:nvPr>
        </p:nvSpPr>
        <p:spPr>
          <a:xfrm>
            <a:off x="6172200" y="2505075"/>
            <a:ext cx="5183188" cy="3684588"/>
          </a:xfrm>
        </p:spPr>
        <p:txBody>
          <a:bodyPr/>
          <a:lstStyle>
            <a:lvl1pPr>
              <a:defRPr>
                <a:latin typeface="Abadi" panose="020B0604020104020204" pitchFamily="34" charset="0"/>
              </a:defRPr>
            </a:lvl1pPr>
            <a:lvl2pPr>
              <a:defRPr>
                <a:latin typeface="Abadi" panose="020B0604020104020204" pitchFamily="34" charset="0"/>
              </a:defRPr>
            </a:lvl2pPr>
            <a:lvl3pPr>
              <a:defRPr>
                <a:latin typeface="Abadi" panose="020B0604020104020204" pitchFamily="34" charset="0"/>
              </a:defRPr>
            </a:lvl3pPr>
            <a:lvl4pPr>
              <a:defRPr>
                <a:latin typeface="Abadi" panose="020B0604020104020204" pitchFamily="34" charset="0"/>
              </a:defRPr>
            </a:lvl4pPr>
            <a:lvl5pPr>
              <a:defRPr>
                <a:latin typeface="Abadi" panose="020B06040201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Date Placeholder 6">
            <a:extLst>
              <a:ext uri="{FF2B5EF4-FFF2-40B4-BE49-F238E27FC236}">
                <a16:creationId xmlns:a16="http://schemas.microsoft.com/office/drawing/2014/main" id="{1881B596-AEBE-5012-0E58-50B3EC28D234}"/>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8" name="Footer Placeholder 7">
            <a:extLst>
              <a:ext uri="{FF2B5EF4-FFF2-40B4-BE49-F238E27FC236}">
                <a16:creationId xmlns:a16="http://schemas.microsoft.com/office/drawing/2014/main" id="{AEB5C171-50BC-4903-019A-65BF8187170D}"/>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9" name="Slide Number Placeholder 8">
            <a:extLst>
              <a:ext uri="{FF2B5EF4-FFF2-40B4-BE49-F238E27FC236}">
                <a16:creationId xmlns:a16="http://schemas.microsoft.com/office/drawing/2014/main" id="{3B03DCE6-E5B3-46FA-A135-FC32D9BFC78D}"/>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2294596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875A8-3834-3A0D-164F-96D3D6D0B4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3E20FD-E5C9-9894-045A-D95FF3B93098}"/>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4" name="Footer Placeholder 3">
            <a:extLst>
              <a:ext uri="{FF2B5EF4-FFF2-40B4-BE49-F238E27FC236}">
                <a16:creationId xmlns:a16="http://schemas.microsoft.com/office/drawing/2014/main" id="{596EF82D-C3FA-3D74-37FE-9AF50E35CC97}"/>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5" name="Slide Number Placeholder 4">
            <a:extLst>
              <a:ext uri="{FF2B5EF4-FFF2-40B4-BE49-F238E27FC236}">
                <a16:creationId xmlns:a16="http://schemas.microsoft.com/office/drawing/2014/main" id="{BD8D0F53-8669-CC9C-5C7B-72E79BBFFFD3}"/>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2877097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599F3E-FF53-216A-4A8C-A832F8AE6583}"/>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3" name="Footer Placeholder 2">
            <a:extLst>
              <a:ext uri="{FF2B5EF4-FFF2-40B4-BE49-F238E27FC236}">
                <a16:creationId xmlns:a16="http://schemas.microsoft.com/office/drawing/2014/main" id="{38317E9B-D8E8-4019-7F39-4A388F5FE5B5}"/>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4" name="Slide Number Placeholder 3">
            <a:extLst>
              <a:ext uri="{FF2B5EF4-FFF2-40B4-BE49-F238E27FC236}">
                <a16:creationId xmlns:a16="http://schemas.microsoft.com/office/drawing/2014/main" id="{1F116C53-0408-EE94-A88E-942C1558CD2F}"/>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819334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885D2-5E5A-9C94-510F-92690A0A4A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B6B4F2-14D9-29CA-6729-3B6BF5C04863}"/>
              </a:ext>
            </a:extLst>
          </p:cNvPr>
          <p:cNvSpPr>
            <a:spLocks noGrp="1"/>
          </p:cNvSpPr>
          <p:nvPr>
            <p:ph idx="1"/>
          </p:nvPr>
        </p:nvSpPr>
        <p:spPr>
          <a:xfrm>
            <a:off x="5183188" y="987425"/>
            <a:ext cx="6172200" cy="4873625"/>
          </a:xfrm>
        </p:spPr>
        <p:txBody>
          <a:bodyPr/>
          <a:lstStyle>
            <a:lvl1pPr>
              <a:defRPr sz="3200">
                <a:latin typeface="Abadi" panose="020B0604020104020204" pitchFamily="34" charset="0"/>
              </a:defRPr>
            </a:lvl1pPr>
            <a:lvl2pPr>
              <a:defRPr sz="2800">
                <a:latin typeface="Abadi" panose="020B0604020104020204" pitchFamily="34" charset="0"/>
              </a:defRPr>
            </a:lvl2pPr>
            <a:lvl3pPr>
              <a:defRPr sz="2400">
                <a:latin typeface="Abadi" panose="020B0604020104020204" pitchFamily="34" charset="0"/>
              </a:defRPr>
            </a:lvl3pPr>
            <a:lvl4pPr>
              <a:defRPr sz="2000">
                <a:latin typeface="Abadi" panose="020B0604020104020204" pitchFamily="34" charset="0"/>
              </a:defRPr>
            </a:lvl4pPr>
            <a:lvl5pPr>
              <a:defRPr sz="2000">
                <a:latin typeface="Abadi" panose="020B0604020104020204" pitchFamily="34"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a:extLst>
              <a:ext uri="{FF2B5EF4-FFF2-40B4-BE49-F238E27FC236}">
                <a16:creationId xmlns:a16="http://schemas.microsoft.com/office/drawing/2014/main" id="{483C5E37-9836-8D40-E692-81F36414F8B0}"/>
              </a:ext>
            </a:extLst>
          </p:cNvPr>
          <p:cNvSpPr>
            <a:spLocks noGrp="1"/>
          </p:cNvSpPr>
          <p:nvPr>
            <p:ph type="body" sz="half" idx="2"/>
          </p:nvPr>
        </p:nvSpPr>
        <p:spPr>
          <a:xfrm>
            <a:off x="839788" y="2057400"/>
            <a:ext cx="3932237" cy="3811588"/>
          </a:xfrm>
        </p:spPr>
        <p:txBody>
          <a:bodyPr/>
          <a:lstStyle>
            <a:lvl1pPr marL="0" indent="0">
              <a:buNone/>
              <a:defRPr sz="1600">
                <a:latin typeface="Abadi" panose="020B0604020104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CB11FF0-913A-E01F-F21C-71423C586DEE}"/>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6" name="Footer Placeholder 5">
            <a:extLst>
              <a:ext uri="{FF2B5EF4-FFF2-40B4-BE49-F238E27FC236}">
                <a16:creationId xmlns:a16="http://schemas.microsoft.com/office/drawing/2014/main" id="{16B68E4F-A990-A707-F0AE-6A4CB752054E}"/>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7" name="Slide Number Placeholder 6">
            <a:extLst>
              <a:ext uri="{FF2B5EF4-FFF2-40B4-BE49-F238E27FC236}">
                <a16:creationId xmlns:a16="http://schemas.microsoft.com/office/drawing/2014/main" id="{3FC6F383-4755-EEC8-EE00-CFC97E455C54}"/>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231392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87BD9-D5F6-3EB3-1EB6-99189B949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9CD108-6C88-54B6-8906-4DDAF6A74FD9}"/>
              </a:ext>
            </a:extLst>
          </p:cNvPr>
          <p:cNvSpPr>
            <a:spLocks noGrp="1"/>
          </p:cNvSpPr>
          <p:nvPr>
            <p:ph type="pic" idx="1"/>
          </p:nvPr>
        </p:nvSpPr>
        <p:spPr>
          <a:xfrm>
            <a:off x="5183188" y="987425"/>
            <a:ext cx="6172200" cy="4873625"/>
          </a:xfrm>
        </p:spPr>
        <p:txBody>
          <a:bodyPr/>
          <a:lstStyle>
            <a:lvl1pPr marL="0" indent="0">
              <a:buNone/>
              <a:defRPr sz="3200">
                <a:latin typeface="Abadi" panose="020B0604020104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D963008-2900-B673-097B-B9D3EB65488C}"/>
              </a:ext>
            </a:extLst>
          </p:cNvPr>
          <p:cNvSpPr>
            <a:spLocks noGrp="1"/>
          </p:cNvSpPr>
          <p:nvPr>
            <p:ph type="body" sz="half" idx="2"/>
          </p:nvPr>
        </p:nvSpPr>
        <p:spPr>
          <a:xfrm>
            <a:off x="839788" y="2057400"/>
            <a:ext cx="3932237" cy="3811588"/>
          </a:xfrm>
        </p:spPr>
        <p:txBody>
          <a:bodyPr/>
          <a:lstStyle>
            <a:lvl1pPr marL="0" indent="0">
              <a:buNone/>
              <a:defRPr sz="1600">
                <a:latin typeface="Abadi" panose="020B0604020104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3B2393E-4D29-DFAC-5934-70BF9844D535}"/>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6" name="Footer Placeholder 5">
            <a:extLst>
              <a:ext uri="{FF2B5EF4-FFF2-40B4-BE49-F238E27FC236}">
                <a16:creationId xmlns:a16="http://schemas.microsoft.com/office/drawing/2014/main" id="{C7BE624E-FE43-28B7-1AFA-E432F6BA6ED1}"/>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7" name="Slide Number Placeholder 6">
            <a:extLst>
              <a:ext uri="{FF2B5EF4-FFF2-40B4-BE49-F238E27FC236}">
                <a16:creationId xmlns:a16="http://schemas.microsoft.com/office/drawing/2014/main" id="{FC5E6B57-277B-068F-5CD5-58F7799F7C81}"/>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1163386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93570-A9E8-3F2D-04D3-016002DC82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641365-177A-8B01-BF5B-FD64C629FB98}"/>
              </a:ext>
            </a:extLst>
          </p:cNvPr>
          <p:cNvSpPr>
            <a:spLocks noGrp="1"/>
          </p:cNvSpPr>
          <p:nvPr>
            <p:ph type="body" orient="vert" idx="1"/>
          </p:nvPr>
        </p:nvSpPr>
        <p:spPr/>
        <p:txBody>
          <a:bodyPr vert="eaVert"/>
          <a:lstStyle>
            <a:lvl1pPr>
              <a:defRPr>
                <a:latin typeface="Abadi" panose="020B0604020104020204" pitchFamily="34" charset="0"/>
              </a:defRPr>
            </a:lvl1pPr>
            <a:lvl2pPr>
              <a:defRPr>
                <a:latin typeface="Abadi" panose="020B0604020104020204" pitchFamily="34" charset="0"/>
              </a:defRPr>
            </a:lvl2pPr>
            <a:lvl3pPr>
              <a:defRPr>
                <a:latin typeface="Abadi" panose="020B0604020104020204" pitchFamily="34" charset="0"/>
              </a:defRPr>
            </a:lvl3pPr>
            <a:lvl4pPr>
              <a:defRPr>
                <a:latin typeface="Abadi" panose="020B0604020104020204" pitchFamily="34" charset="0"/>
              </a:defRPr>
            </a:lvl4pPr>
            <a:lvl5pPr>
              <a:defRPr>
                <a:latin typeface="Abadi" panose="020B06040201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236D3DCC-1D2A-8A42-5E06-55D1A755D101}"/>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5" name="Footer Placeholder 4">
            <a:extLst>
              <a:ext uri="{FF2B5EF4-FFF2-40B4-BE49-F238E27FC236}">
                <a16:creationId xmlns:a16="http://schemas.microsoft.com/office/drawing/2014/main" id="{B64F460D-9388-6958-70ED-84695FAB6C88}"/>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6" name="Slide Number Placeholder 5">
            <a:extLst>
              <a:ext uri="{FF2B5EF4-FFF2-40B4-BE49-F238E27FC236}">
                <a16:creationId xmlns:a16="http://schemas.microsoft.com/office/drawing/2014/main" id="{7F2D48E8-8ECE-D4E1-92EC-8E9D18646315}"/>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2447869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6AEC58-61FE-A861-9196-45E9B9F2BC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910981-1E8A-D700-89A6-CB4CD55A47FB}"/>
              </a:ext>
            </a:extLst>
          </p:cNvPr>
          <p:cNvSpPr>
            <a:spLocks noGrp="1"/>
          </p:cNvSpPr>
          <p:nvPr>
            <p:ph type="body" orient="vert" idx="1"/>
          </p:nvPr>
        </p:nvSpPr>
        <p:spPr>
          <a:xfrm>
            <a:off x="838200" y="365125"/>
            <a:ext cx="7734300" cy="5811838"/>
          </a:xfrm>
        </p:spPr>
        <p:txBody>
          <a:bodyPr vert="eaVert"/>
          <a:lstStyle>
            <a:lvl1pPr>
              <a:defRPr>
                <a:latin typeface="Abadi" panose="020B0604020104020204" pitchFamily="34" charset="0"/>
              </a:defRPr>
            </a:lvl1pPr>
            <a:lvl2pPr>
              <a:defRPr>
                <a:latin typeface="Abadi" panose="020B0604020104020204" pitchFamily="34" charset="0"/>
              </a:defRPr>
            </a:lvl2pPr>
            <a:lvl3pPr>
              <a:defRPr>
                <a:latin typeface="Abadi" panose="020B0604020104020204" pitchFamily="34" charset="0"/>
              </a:defRPr>
            </a:lvl3pPr>
            <a:lvl4pPr>
              <a:defRPr>
                <a:latin typeface="Abadi" panose="020B0604020104020204" pitchFamily="34" charset="0"/>
              </a:defRPr>
            </a:lvl4pPr>
            <a:lvl5pPr>
              <a:defRPr>
                <a:latin typeface="Abadi" panose="020B0604020104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B4402AD2-1A34-84B9-35BC-F3C210EACDC8}"/>
              </a:ext>
            </a:extLst>
          </p:cNvPr>
          <p:cNvSpPr>
            <a:spLocks noGrp="1"/>
          </p:cNvSpPr>
          <p:nvPr>
            <p:ph type="dt" sz="half" idx="10"/>
          </p:nvPr>
        </p:nvSpPr>
        <p:spPr/>
        <p:txBody>
          <a:bodyPr/>
          <a:lstStyle>
            <a:lvl1pPr>
              <a:defRPr>
                <a:latin typeface="Abadi" panose="020B0604020104020204" pitchFamily="34" charset="0"/>
              </a:defRPr>
            </a:lvl1pPr>
          </a:lstStyle>
          <a:p>
            <a:fld id="{4F156D33-33C0-43A1-AFB3-A368C504F352}" type="datetimeFigureOut">
              <a:rPr lang="en-GB" smtClean="0"/>
              <a:pPr/>
              <a:t>10/11/2025</a:t>
            </a:fld>
            <a:endParaRPr lang="en-GB" dirty="0"/>
          </a:p>
        </p:txBody>
      </p:sp>
      <p:sp>
        <p:nvSpPr>
          <p:cNvPr id="5" name="Footer Placeholder 4">
            <a:extLst>
              <a:ext uri="{FF2B5EF4-FFF2-40B4-BE49-F238E27FC236}">
                <a16:creationId xmlns:a16="http://schemas.microsoft.com/office/drawing/2014/main" id="{E42F4009-B44F-B6EF-44AF-DDC95EEFA42B}"/>
              </a:ext>
            </a:extLst>
          </p:cNvPr>
          <p:cNvSpPr>
            <a:spLocks noGrp="1"/>
          </p:cNvSpPr>
          <p:nvPr>
            <p:ph type="ftr" sz="quarter" idx="11"/>
          </p:nvPr>
        </p:nvSpPr>
        <p:spPr/>
        <p:txBody>
          <a:bodyPr/>
          <a:lstStyle>
            <a:lvl1pPr>
              <a:defRPr>
                <a:latin typeface="Abadi" panose="020B0604020104020204" pitchFamily="34" charset="0"/>
              </a:defRPr>
            </a:lvl1pPr>
          </a:lstStyle>
          <a:p>
            <a:endParaRPr lang="en-GB" dirty="0"/>
          </a:p>
        </p:txBody>
      </p:sp>
      <p:sp>
        <p:nvSpPr>
          <p:cNvPr id="6" name="Slide Number Placeholder 5">
            <a:extLst>
              <a:ext uri="{FF2B5EF4-FFF2-40B4-BE49-F238E27FC236}">
                <a16:creationId xmlns:a16="http://schemas.microsoft.com/office/drawing/2014/main" id="{64BFED13-5162-26DB-E17D-02B74C875D81}"/>
              </a:ext>
            </a:extLst>
          </p:cNvPr>
          <p:cNvSpPr>
            <a:spLocks noGrp="1"/>
          </p:cNvSpPr>
          <p:nvPr>
            <p:ph type="sldNum" sz="quarter" idx="12"/>
          </p:nvPr>
        </p:nvSpPr>
        <p:spPr/>
        <p:txBody>
          <a:bodyPr/>
          <a:lstStyle>
            <a:lvl1pPr>
              <a:defRPr>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3551615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C1F1E7-6A0C-FADE-5062-191387F78C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5BE77B-6CD8-17C4-A148-DF369E2C19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B2AFCCC6-780B-B139-2FDA-77505154BA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latin typeface="Abadi" panose="020B0604020104020204" pitchFamily="34" charset="0"/>
              </a:defRPr>
            </a:lvl1pPr>
          </a:lstStyle>
          <a:p>
            <a:fld id="{4F156D33-33C0-43A1-AFB3-A368C504F352}" type="datetimeFigureOut">
              <a:rPr lang="en-GB" smtClean="0"/>
              <a:pPr/>
              <a:t>10/11/2025</a:t>
            </a:fld>
            <a:endParaRPr lang="en-GB" dirty="0"/>
          </a:p>
        </p:txBody>
      </p:sp>
      <p:sp>
        <p:nvSpPr>
          <p:cNvPr id="5" name="Footer Placeholder 4">
            <a:extLst>
              <a:ext uri="{FF2B5EF4-FFF2-40B4-BE49-F238E27FC236}">
                <a16:creationId xmlns:a16="http://schemas.microsoft.com/office/drawing/2014/main" id="{4B1C7421-69DE-00D1-E912-B8F01C6391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latin typeface="Abadi" panose="020B0604020104020204" pitchFamily="34" charset="0"/>
              </a:defRPr>
            </a:lvl1pPr>
          </a:lstStyle>
          <a:p>
            <a:endParaRPr lang="en-GB" dirty="0"/>
          </a:p>
        </p:txBody>
      </p:sp>
      <p:sp>
        <p:nvSpPr>
          <p:cNvPr id="6" name="Slide Number Placeholder 5">
            <a:extLst>
              <a:ext uri="{FF2B5EF4-FFF2-40B4-BE49-F238E27FC236}">
                <a16:creationId xmlns:a16="http://schemas.microsoft.com/office/drawing/2014/main" id="{EEDD8FC0-C372-5751-74D0-121C921F0B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latin typeface="Abadi" panose="020B0604020104020204" pitchFamily="34" charset="0"/>
              </a:defRPr>
            </a:lvl1pPr>
          </a:lstStyle>
          <a:p>
            <a:fld id="{A073CC9A-7650-4A75-9C99-F6A4CB4624CD}" type="slidenum">
              <a:rPr lang="en-GB" smtClean="0"/>
              <a:pPr/>
              <a:t>‹#›</a:t>
            </a:fld>
            <a:endParaRPr lang="en-GB" dirty="0"/>
          </a:p>
        </p:txBody>
      </p:sp>
    </p:spTree>
    <p:extLst>
      <p:ext uri="{BB962C8B-B14F-4D97-AF65-F5344CB8AC3E}">
        <p14:creationId xmlns:p14="http://schemas.microsoft.com/office/powerpoint/2010/main" val="3982577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badi" panose="020B0604020104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badi" panose="020B0604020104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badi" panose="020B0604020104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badi" panose="020B0604020104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badi" panose="020B0604020104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attachmentproject.com/attachment-theory/john-bowlb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5A215-B138-995D-C0F6-C31EA07FFA87}"/>
              </a:ext>
            </a:extLst>
          </p:cNvPr>
          <p:cNvSpPr>
            <a:spLocks noGrp="1"/>
          </p:cNvSpPr>
          <p:nvPr>
            <p:ph type="ctrTitle" idx="4294967295"/>
          </p:nvPr>
        </p:nvSpPr>
        <p:spPr>
          <a:xfrm>
            <a:off x="0" y="584200"/>
            <a:ext cx="3875088" cy="1741488"/>
          </a:xfrm>
        </p:spPr>
        <p:txBody>
          <a:bodyPr>
            <a:normAutofit/>
          </a:bodyPr>
          <a:lstStyle/>
          <a:p>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NAME</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FRANCIS</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AFREH</a:t>
            </a:r>
            <a:b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STUDENT</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ID</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2424124</a:t>
            </a:r>
            <a:b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MOUDLE</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CODE</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LCHS4010</a:t>
            </a:r>
            <a:b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LITERATURE</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HELEN</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PARSONS</a:t>
            </a:r>
            <a:b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br>
            <a:b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PSYCHOLOGY</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IN</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HEALTH</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AND</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SOCIA</a:t>
            </a:r>
            <a:r>
              <a:rPr kumimoji="0" lang="en-GB" sz="1600" b="0" i="0" u="none" strike="noStrike" kern="1200" cap="none" spc="0" normalizeH="0" baseline="0" noProof="0" dirty="0">
                <a:ln>
                  <a:noFill/>
                </a:ln>
                <a:solidFill>
                  <a:prstClr val="black"/>
                </a:solidFill>
                <a:effectLst/>
                <a:uLnTx/>
                <a:uFillTx/>
                <a:latin typeface="Aptos Display" panose="02110004020202020204"/>
                <a:ea typeface="+mj-ea"/>
                <a:cs typeface="+mj-cs"/>
              </a:rPr>
              <a:t> </a:t>
            </a:r>
            <a:r>
              <a:rPr kumimoji="0" lang="en-GB" sz="1600" b="1" i="0" u="none" strike="noStrike" kern="1200" cap="none" spc="0" normalizeH="0" baseline="0" noProof="0" dirty="0">
                <a:ln>
                  <a:noFill/>
                </a:ln>
                <a:solidFill>
                  <a:prstClr val="black"/>
                </a:solidFill>
                <a:effectLst/>
                <a:uLnTx/>
                <a:uFillTx/>
                <a:latin typeface="Aptos Display" panose="02110004020202020204"/>
                <a:ea typeface="+mj-ea"/>
                <a:cs typeface="+mj-cs"/>
              </a:rPr>
              <a:t>CARE</a:t>
            </a:r>
            <a:endParaRPr lang="en-GB" dirty="0"/>
          </a:p>
        </p:txBody>
      </p:sp>
    </p:spTree>
    <p:extLst>
      <p:ext uri="{BB962C8B-B14F-4D97-AF65-F5344CB8AC3E}">
        <p14:creationId xmlns:p14="http://schemas.microsoft.com/office/powerpoint/2010/main" val="3824809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CBA396-9C48-3AFA-AE02-B9B078F48AA7}"/>
              </a:ext>
            </a:extLst>
          </p:cNvPr>
          <p:cNvSpPr txBox="1"/>
          <p:nvPr/>
        </p:nvSpPr>
        <p:spPr>
          <a:xfrm>
            <a:off x="2490652" y="566678"/>
            <a:ext cx="2751909" cy="2862322"/>
          </a:xfrm>
          <a:prstGeom prst="rect">
            <a:avLst/>
          </a:prstGeom>
          <a:noFill/>
        </p:spPr>
        <p:txBody>
          <a:bodyPr wrap="square" rtlCol="0">
            <a:spAutoFit/>
          </a:bodyPr>
          <a:lstStyle/>
          <a:p>
            <a:r>
              <a:rPr lang="en-GB" dirty="0">
                <a:latin typeface="Abadi" panose="020B0604020104020204" pitchFamily="34" charset="0"/>
              </a:rPr>
              <a:t>Erikson’s theory explained Amira’s early childhood development by focusing on social and emotional development through the stages of Trust and Mistrust (infancy) and Autonomy vs. shame and Doubt ( toddlerhood) ,and initiative vs Guilt </a:t>
            </a:r>
          </a:p>
        </p:txBody>
      </p:sp>
    </p:spTree>
    <p:extLst>
      <p:ext uri="{BB962C8B-B14F-4D97-AF65-F5344CB8AC3E}">
        <p14:creationId xmlns:p14="http://schemas.microsoft.com/office/powerpoint/2010/main" val="2741015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96375-1024-0A1A-D292-B3E1C8A92812}"/>
              </a:ext>
            </a:extLst>
          </p:cNvPr>
          <p:cNvSpPr txBox="1"/>
          <p:nvPr/>
        </p:nvSpPr>
        <p:spPr>
          <a:xfrm>
            <a:off x="2647507" y="1265274"/>
            <a:ext cx="5986130" cy="1754326"/>
          </a:xfrm>
          <a:prstGeom prst="rect">
            <a:avLst/>
          </a:prstGeom>
          <a:noFill/>
        </p:spPr>
        <p:txBody>
          <a:bodyPr wrap="square" rtlCol="0">
            <a:spAutoFit/>
          </a:bodyPr>
          <a:lstStyle/>
          <a:p>
            <a:r>
              <a:rPr lang="en-GB" dirty="0"/>
              <a:t>Bowlby’s attachment theory explain Amira’s early development , the long –term importance of  the  emotional bond between Amira and her primary caregiver for healthy development. It  propose that a safe attachment provides a secure base for Amira to explore while disruptions  can lead negative emotional and social outcomes later in life.</a:t>
            </a:r>
          </a:p>
        </p:txBody>
      </p:sp>
    </p:spTree>
    <p:extLst>
      <p:ext uri="{BB962C8B-B14F-4D97-AF65-F5344CB8AC3E}">
        <p14:creationId xmlns:p14="http://schemas.microsoft.com/office/powerpoint/2010/main" val="1165650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9DC63DB-0D92-1A72-8ED3-97D393BC0716}"/>
              </a:ext>
            </a:extLst>
          </p:cNvPr>
          <p:cNvSpPr txBox="1"/>
          <p:nvPr/>
        </p:nvSpPr>
        <p:spPr>
          <a:xfrm>
            <a:off x="2105247" y="1456660"/>
            <a:ext cx="3990753" cy="2031325"/>
          </a:xfrm>
          <a:prstGeom prst="rect">
            <a:avLst/>
          </a:prstGeom>
          <a:noFill/>
        </p:spPr>
        <p:txBody>
          <a:bodyPr wrap="square" rtlCol="0">
            <a:spAutoFit/>
          </a:bodyPr>
          <a:lstStyle/>
          <a:p>
            <a:r>
              <a:rPr lang="en-GB" dirty="0"/>
              <a:t>According to Bowlby’s  attachment development, research would be very relevant to Amira’s current behaviour, as attachment styles established in childhood continue to influence adult relationships, self – esteem, social skills, and emotional well – being. </a:t>
            </a:r>
          </a:p>
        </p:txBody>
      </p:sp>
    </p:spTree>
    <p:extLst>
      <p:ext uri="{BB962C8B-B14F-4D97-AF65-F5344CB8AC3E}">
        <p14:creationId xmlns:p14="http://schemas.microsoft.com/office/powerpoint/2010/main" val="1729967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25E7FC-5BC3-278D-C109-353AFE2A56D2}"/>
              </a:ext>
            </a:extLst>
          </p:cNvPr>
          <p:cNvSpPr txBox="1"/>
          <p:nvPr/>
        </p:nvSpPr>
        <p:spPr>
          <a:xfrm flipH="1">
            <a:off x="1226722" y="935664"/>
            <a:ext cx="2771120" cy="2862322"/>
          </a:xfrm>
          <a:prstGeom prst="rect">
            <a:avLst/>
          </a:prstGeom>
          <a:noFill/>
        </p:spPr>
        <p:txBody>
          <a:bodyPr wrap="square" rtlCol="0">
            <a:spAutoFit/>
          </a:bodyPr>
          <a:lstStyle/>
          <a:p>
            <a:r>
              <a:rPr lang="en-GB" dirty="0"/>
              <a:t>Understanding Amira’s early attachment patterns could help explain her current relationships and behaviours, as childhood attachments are linked to adult patterns, confidence, and ability to form healthy social bonds.</a:t>
            </a:r>
          </a:p>
        </p:txBody>
      </p:sp>
    </p:spTree>
    <p:extLst>
      <p:ext uri="{BB962C8B-B14F-4D97-AF65-F5344CB8AC3E}">
        <p14:creationId xmlns:p14="http://schemas.microsoft.com/office/powerpoint/2010/main" val="3971310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E6549D-8C4C-5A27-B5CB-7686A844ACB3}"/>
              </a:ext>
            </a:extLst>
          </p:cNvPr>
          <p:cNvSpPr txBox="1"/>
          <p:nvPr/>
        </p:nvSpPr>
        <p:spPr>
          <a:xfrm>
            <a:off x="1275907" y="680484"/>
            <a:ext cx="2679405" cy="3139321"/>
          </a:xfrm>
          <a:prstGeom prst="rect">
            <a:avLst/>
          </a:prstGeom>
          <a:noFill/>
        </p:spPr>
        <p:txBody>
          <a:bodyPr wrap="square" rtlCol="0">
            <a:spAutoFit/>
          </a:bodyPr>
          <a:lstStyle/>
          <a:p>
            <a:r>
              <a:rPr lang="en-GB" dirty="0"/>
              <a:t>Emotional regulation : The security of an early attachment is linked to a child ability to manage emotions, which can continue to adulthood. This research is relevant to understanding how Amira might handle stress, anxiety, and depression.</a:t>
            </a:r>
          </a:p>
        </p:txBody>
      </p:sp>
    </p:spTree>
    <p:extLst>
      <p:ext uri="{BB962C8B-B14F-4D97-AF65-F5344CB8AC3E}">
        <p14:creationId xmlns:p14="http://schemas.microsoft.com/office/powerpoint/2010/main" val="1999843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582942-E12E-0D14-AB43-4CB2383B7D9D}"/>
              </a:ext>
            </a:extLst>
          </p:cNvPr>
          <p:cNvSpPr txBox="1"/>
          <p:nvPr/>
        </p:nvSpPr>
        <p:spPr>
          <a:xfrm>
            <a:off x="1871330" y="999460"/>
            <a:ext cx="2700670" cy="1200329"/>
          </a:xfrm>
          <a:prstGeom prst="rect">
            <a:avLst/>
          </a:prstGeom>
          <a:noFill/>
        </p:spPr>
        <p:txBody>
          <a:bodyPr wrap="square" rtlCol="0">
            <a:spAutoFit/>
          </a:bodyPr>
          <a:lstStyle/>
          <a:p>
            <a:r>
              <a:rPr lang="en-GB" dirty="0"/>
              <a:t>Erikson’s and Bowlby’s theories are closely connected and have significant parallels. </a:t>
            </a:r>
          </a:p>
        </p:txBody>
      </p:sp>
    </p:spTree>
    <p:extLst>
      <p:ext uri="{BB962C8B-B14F-4D97-AF65-F5344CB8AC3E}">
        <p14:creationId xmlns:p14="http://schemas.microsoft.com/office/powerpoint/2010/main" val="2218475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5AC235-027F-9B77-88EA-C0F62F84BF42}"/>
              </a:ext>
            </a:extLst>
          </p:cNvPr>
          <p:cNvSpPr txBox="1"/>
          <p:nvPr/>
        </p:nvSpPr>
        <p:spPr>
          <a:xfrm>
            <a:off x="648586" y="978195"/>
            <a:ext cx="3870251" cy="2585323"/>
          </a:xfrm>
          <a:prstGeom prst="rect">
            <a:avLst/>
          </a:prstGeom>
          <a:noFill/>
        </p:spPr>
        <p:txBody>
          <a:bodyPr wrap="square" rtlCol="0">
            <a:spAutoFit/>
          </a:bodyPr>
          <a:lstStyle/>
          <a:p>
            <a:r>
              <a:rPr lang="en-GB" dirty="0"/>
              <a:t>Both emphasize the critical importance of early caregiver relationships in shaping development, with Bowlby focusing on the evolutionary, innate drive for attachment and Erikson focusing on the psychosocial crisis of  development trust versus mistrust during infancy.</a:t>
            </a:r>
          </a:p>
        </p:txBody>
      </p:sp>
    </p:spTree>
    <p:extLst>
      <p:ext uri="{BB962C8B-B14F-4D97-AF65-F5344CB8AC3E}">
        <p14:creationId xmlns:p14="http://schemas.microsoft.com/office/powerpoint/2010/main" val="1681859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A6BDE6-D650-7639-378B-ACC528A8A327}"/>
              </a:ext>
            </a:extLst>
          </p:cNvPr>
          <p:cNvSpPr txBox="1"/>
          <p:nvPr/>
        </p:nvSpPr>
        <p:spPr>
          <a:xfrm>
            <a:off x="1329070" y="1360967"/>
            <a:ext cx="8218967" cy="2308324"/>
          </a:xfrm>
          <a:prstGeom prst="rect">
            <a:avLst/>
          </a:prstGeom>
          <a:noFill/>
        </p:spPr>
        <p:txBody>
          <a:bodyPr wrap="square" rtlCol="0">
            <a:spAutoFit/>
          </a:bodyPr>
          <a:lstStyle/>
          <a:p>
            <a:r>
              <a:rPr lang="en-GB" dirty="0"/>
              <a:t>Boyd, D. Bee, H. (2019) </a:t>
            </a:r>
            <a:r>
              <a:rPr lang="en-GB" i="1" dirty="0"/>
              <a:t>Lifespan development </a:t>
            </a:r>
            <a:r>
              <a:rPr lang="en-GB" dirty="0"/>
              <a:t>8th </a:t>
            </a:r>
            <a:r>
              <a:rPr lang="en-GB" dirty="0" err="1"/>
              <a:t>edn</a:t>
            </a:r>
            <a:r>
              <a:rPr lang="en-GB" dirty="0"/>
              <a:t>. Pearson. </a:t>
            </a:r>
          </a:p>
          <a:p>
            <a:endParaRPr lang="en-GB" dirty="0"/>
          </a:p>
          <a:p>
            <a:r>
              <a:rPr lang="en-GB" dirty="0"/>
              <a:t>The Attachment project. (N.D)</a:t>
            </a:r>
            <a:r>
              <a:rPr lang="en-GB" i="1" dirty="0"/>
              <a:t> Bowlby and Attachment Theory: Insights and Legacy. </a:t>
            </a:r>
            <a:r>
              <a:rPr lang="en-GB" dirty="0"/>
              <a:t>Available at: </a:t>
            </a:r>
            <a:r>
              <a:rPr lang="en-GB" dirty="0">
                <a:hlinkClick r:id="rId2"/>
              </a:rPr>
              <a:t>John Bowlby and Attachment Theory: Stages and Working Model - Attachment Project</a:t>
            </a:r>
            <a:r>
              <a:rPr lang="en-GB" dirty="0"/>
              <a:t>. (Accessed: 4 November 2025)</a:t>
            </a:r>
          </a:p>
          <a:p>
            <a:endParaRPr lang="en-GB" dirty="0"/>
          </a:p>
          <a:p>
            <a:r>
              <a:rPr lang="en-GB" dirty="0" err="1"/>
              <a:t>TheAOC</a:t>
            </a:r>
            <a:r>
              <a:rPr lang="en-GB" dirty="0"/>
              <a:t>. </a:t>
            </a:r>
          </a:p>
          <a:p>
            <a:endParaRPr lang="en-GB" dirty="0"/>
          </a:p>
        </p:txBody>
      </p:sp>
    </p:spTree>
    <p:extLst>
      <p:ext uri="{BB962C8B-B14F-4D97-AF65-F5344CB8AC3E}">
        <p14:creationId xmlns:p14="http://schemas.microsoft.com/office/powerpoint/2010/main" val="348931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21889</TotalTime>
  <Words>349</Words>
  <Application>Microsoft Office PowerPoint</Application>
  <PresentationFormat>Widescreen</PresentationFormat>
  <Paragraphs>13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Abadi</vt:lpstr>
      <vt:lpstr>Aptos Display</vt:lpstr>
      <vt:lpstr>Arial</vt:lpstr>
      <vt:lpstr>Office Theme</vt:lpstr>
      <vt:lpstr>NAME: FRANCIS AFREH STUDENT ID:2424124 MOUDLE CODE : LCHS4010 LITERATURE : HELEN  PARSONS  PSYCHOLOGY IN HEALTH AND SOCIA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Brooke Afreh</dc:creator>
  <cp:lastModifiedBy>Francis Kofi Afreh (2424124)</cp:lastModifiedBy>
  <cp:revision>3</cp:revision>
  <dcterms:created xsi:type="dcterms:W3CDTF">2025-10-25T15:58:22Z</dcterms:created>
  <dcterms:modified xsi:type="dcterms:W3CDTF">2025-11-11T08:55:31Z</dcterms:modified>
</cp:coreProperties>
</file>