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11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CE0899-F282-4ACE-B2D8-225F40EE4C7B}"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4022734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CE0899-F282-4ACE-B2D8-225F40EE4C7B}"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1945984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82CE0899-F282-4ACE-B2D8-225F40EE4C7B}" type="datetimeFigureOut">
              <a:rPr lang="en-GB" smtClean="0"/>
              <a:t>26/02/2019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BA22415-8515-4CA5-959B-3981A1D2C47C}" type="slidenum">
              <a:rPr lang="en-GB" smtClean="0"/>
              <a:t>‹#›</a:t>
            </a:fld>
            <a:endParaRPr lang="en-GB"/>
          </a:p>
        </p:txBody>
      </p:sp>
    </p:spTree>
    <p:extLst>
      <p:ext uri="{BB962C8B-B14F-4D97-AF65-F5344CB8AC3E}">
        <p14:creationId xmlns:p14="http://schemas.microsoft.com/office/powerpoint/2010/main" val="117981362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CE0899-F282-4ACE-B2D8-225F40EE4C7B}"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2483716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CE0899-F282-4ACE-B2D8-225F40EE4C7B}"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38719658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CE0899-F282-4ACE-B2D8-225F40EE4C7B}"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2433761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CE0899-F282-4ACE-B2D8-225F40EE4C7B}"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1979837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2CE0899-F282-4ACE-B2D8-225F40EE4C7B}"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2563630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2CE0899-F282-4ACE-B2D8-225F40EE4C7B}"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1417685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CE0899-F282-4ACE-B2D8-225F40EE4C7B}"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1783899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82CE0899-F282-4ACE-B2D8-225F40EE4C7B}" type="datetimeFigureOut">
              <a:rPr lang="en-GB" smtClean="0"/>
              <a:t>26/02/2019</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ABA22415-8515-4CA5-959B-3981A1D2C47C}" type="slidenum">
              <a:rPr lang="en-GB" smtClean="0"/>
              <a:t>‹#›</a:t>
            </a:fld>
            <a:endParaRPr lang="en-GB"/>
          </a:p>
        </p:txBody>
      </p:sp>
    </p:spTree>
    <p:extLst>
      <p:ext uri="{BB962C8B-B14F-4D97-AF65-F5344CB8AC3E}">
        <p14:creationId xmlns:p14="http://schemas.microsoft.com/office/powerpoint/2010/main" val="1578610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2CE0899-F282-4ACE-B2D8-225F40EE4C7B}" type="datetimeFigureOut">
              <a:rPr lang="en-GB" smtClean="0"/>
              <a:t>26/02/2019</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ABA22415-8515-4CA5-959B-3981A1D2C47C}" type="slidenum">
              <a:rPr lang="en-GB" smtClean="0"/>
              <a:t>‹#›</a:t>
            </a:fld>
            <a:endParaRPr lang="en-GB"/>
          </a:p>
        </p:txBody>
      </p:sp>
    </p:spTree>
    <p:extLst>
      <p:ext uri="{BB962C8B-B14F-4D97-AF65-F5344CB8AC3E}">
        <p14:creationId xmlns:p14="http://schemas.microsoft.com/office/powerpoint/2010/main" val="2883580767"/>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86837F-AB81-46B9-A494-22C11546E4B1}"/>
              </a:ext>
            </a:extLst>
          </p:cNvPr>
          <p:cNvPicPr>
            <a:picLocks noChangeAspect="1"/>
          </p:cNvPicPr>
          <p:nvPr/>
        </p:nvPicPr>
        <p:blipFill>
          <a:blip r:embed="rId2"/>
          <a:stretch>
            <a:fillRect/>
          </a:stretch>
        </p:blipFill>
        <p:spPr>
          <a:xfrm>
            <a:off x="1052112" y="2079188"/>
            <a:ext cx="10172512" cy="2097027"/>
          </a:xfrm>
          <a:prstGeom prst="rect">
            <a:avLst/>
          </a:prstGeom>
        </p:spPr>
      </p:pic>
    </p:spTree>
    <p:extLst>
      <p:ext uri="{BB962C8B-B14F-4D97-AF65-F5344CB8AC3E}">
        <p14:creationId xmlns:p14="http://schemas.microsoft.com/office/powerpoint/2010/main" val="3765469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E8181C-2C21-4060-9482-D38C8745723B}"/>
              </a:ext>
            </a:extLst>
          </p:cNvPr>
          <p:cNvSpPr>
            <a:spLocks noGrp="1"/>
          </p:cNvSpPr>
          <p:nvPr>
            <p:ph idx="1"/>
          </p:nvPr>
        </p:nvSpPr>
        <p:spPr>
          <a:xfrm>
            <a:off x="564849" y="2792242"/>
            <a:ext cx="10515600" cy="4351338"/>
          </a:xfrm>
        </p:spPr>
        <p:txBody>
          <a:bodyPr>
            <a:normAutofit/>
          </a:bodyPr>
          <a:lstStyle/>
          <a:p>
            <a:r>
              <a:rPr lang="en-GB" sz="4000" dirty="0"/>
              <a:t>Music at Max is a small independent Music tech company that specialises in working with venues and bands to assist in the production of events, concerts and “gigs” using their own music equipment that venues and bands don’t always have access to when performing for big crowds.</a:t>
            </a:r>
          </a:p>
        </p:txBody>
      </p:sp>
      <p:pic>
        <p:nvPicPr>
          <p:cNvPr id="5" name="Picture 4">
            <a:extLst>
              <a:ext uri="{FF2B5EF4-FFF2-40B4-BE49-F238E27FC236}">
                <a16:creationId xmlns:a16="http://schemas.microsoft.com/office/drawing/2014/main" id="{03D6632F-DC5B-499C-89F6-D598916AED64}"/>
              </a:ext>
            </a:extLst>
          </p:cNvPr>
          <p:cNvPicPr>
            <a:picLocks noChangeAspect="1"/>
          </p:cNvPicPr>
          <p:nvPr/>
        </p:nvPicPr>
        <p:blipFill>
          <a:blip r:embed="rId2"/>
          <a:stretch>
            <a:fillRect/>
          </a:stretch>
        </p:blipFill>
        <p:spPr>
          <a:xfrm>
            <a:off x="-2467160" y="-296617"/>
            <a:ext cx="10246383" cy="3599376"/>
          </a:xfrm>
          <a:prstGeom prst="rect">
            <a:avLst/>
          </a:prstGeom>
        </p:spPr>
      </p:pic>
    </p:spTree>
    <p:extLst>
      <p:ext uri="{BB962C8B-B14F-4D97-AF65-F5344CB8AC3E}">
        <p14:creationId xmlns:p14="http://schemas.microsoft.com/office/powerpoint/2010/main" val="4045634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BF08A2-D037-47CB-B630-D422CD1980CC}"/>
              </a:ext>
            </a:extLst>
          </p:cNvPr>
          <p:cNvSpPr>
            <a:spLocks noGrp="1"/>
          </p:cNvSpPr>
          <p:nvPr>
            <p:ph idx="1"/>
          </p:nvPr>
        </p:nvSpPr>
        <p:spPr>
          <a:xfrm>
            <a:off x="314188" y="1989398"/>
            <a:ext cx="10515600" cy="4351338"/>
          </a:xfrm>
        </p:spPr>
        <p:txBody>
          <a:bodyPr>
            <a:normAutofit fontScale="77500" lnSpcReduction="20000"/>
          </a:bodyPr>
          <a:lstStyle/>
          <a:p>
            <a:pPr marL="0" indent="0">
              <a:buNone/>
            </a:pPr>
            <a:r>
              <a:rPr lang="en-GB" sz="3600" u="sng" dirty="0"/>
              <a:t>Project aim</a:t>
            </a:r>
          </a:p>
          <a:p>
            <a:r>
              <a:rPr lang="en-GB" sz="3600" dirty="0"/>
              <a:t>Music at Max has the issue that they are not generating enough money or even have enough clientele and the main reason for this is that the company is unknown, not a lot of people know about it. </a:t>
            </a:r>
          </a:p>
          <a:p>
            <a:endParaRPr lang="en-GB" sz="3600" u="sng" dirty="0"/>
          </a:p>
          <a:p>
            <a:pPr marL="0" indent="0">
              <a:buNone/>
            </a:pPr>
            <a:r>
              <a:rPr lang="en-GB" sz="3600" u="sng" dirty="0"/>
              <a:t>Objectives</a:t>
            </a:r>
          </a:p>
          <a:p>
            <a:r>
              <a:rPr lang="en-GB" sz="3600" dirty="0"/>
              <a:t>  Raise awareness of the company to generate new clients with an online presence </a:t>
            </a:r>
          </a:p>
          <a:p>
            <a:r>
              <a:rPr lang="en-GB" sz="3600" dirty="0"/>
              <a:t>Help music at Max claim at least two new clients by my deadline of the 13th of may</a:t>
            </a:r>
          </a:p>
          <a:p>
            <a:pPr marL="0" indent="0">
              <a:buNone/>
            </a:pPr>
            <a:endParaRPr lang="en-GB" dirty="0"/>
          </a:p>
        </p:txBody>
      </p:sp>
      <p:pic>
        <p:nvPicPr>
          <p:cNvPr id="4" name="Picture 3">
            <a:extLst>
              <a:ext uri="{FF2B5EF4-FFF2-40B4-BE49-F238E27FC236}">
                <a16:creationId xmlns:a16="http://schemas.microsoft.com/office/drawing/2014/main" id="{A197BC28-7314-4CBB-B3E8-CBC330302089}"/>
              </a:ext>
            </a:extLst>
          </p:cNvPr>
          <p:cNvPicPr>
            <a:picLocks noChangeAspect="1"/>
          </p:cNvPicPr>
          <p:nvPr/>
        </p:nvPicPr>
        <p:blipFill>
          <a:blip r:embed="rId2"/>
          <a:stretch>
            <a:fillRect/>
          </a:stretch>
        </p:blipFill>
        <p:spPr>
          <a:xfrm>
            <a:off x="660779" y="244463"/>
            <a:ext cx="10169009" cy="1744935"/>
          </a:xfrm>
          <a:prstGeom prst="rect">
            <a:avLst/>
          </a:prstGeom>
        </p:spPr>
      </p:pic>
    </p:spTree>
    <p:extLst>
      <p:ext uri="{BB962C8B-B14F-4D97-AF65-F5344CB8AC3E}">
        <p14:creationId xmlns:p14="http://schemas.microsoft.com/office/powerpoint/2010/main" val="1254691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BF6B59-41ED-4185-874B-7897195482D2}"/>
              </a:ext>
            </a:extLst>
          </p:cNvPr>
          <p:cNvSpPr>
            <a:spLocks noGrp="1"/>
          </p:cNvSpPr>
          <p:nvPr>
            <p:ph idx="1"/>
          </p:nvPr>
        </p:nvSpPr>
        <p:spPr/>
        <p:txBody>
          <a:bodyPr>
            <a:normAutofit/>
          </a:bodyPr>
          <a:lstStyle/>
          <a:p>
            <a:pPr marL="0" indent="0">
              <a:buNone/>
            </a:pPr>
            <a:r>
              <a:rPr lang="en-GB" sz="4000" u="sng" dirty="0"/>
              <a:t>Research methods </a:t>
            </a:r>
          </a:p>
          <a:p>
            <a:r>
              <a:rPr lang="en-GB" sz="4000" dirty="0"/>
              <a:t>Observations </a:t>
            </a:r>
          </a:p>
          <a:p>
            <a:r>
              <a:rPr lang="en-GB" sz="4000" dirty="0"/>
              <a:t>Questionnaires </a:t>
            </a:r>
          </a:p>
          <a:p>
            <a:r>
              <a:rPr lang="en-GB" sz="4000" dirty="0"/>
              <a:t>Interviews </a:t>
            </a:r>
          </a:p>
        </p:txBody>
      </p:sp>
      <p:pic>
        <p:nvPicPr>
          <p:cNvPr id="4" name="Picture 3">
            <a:extLst>
              <a:ext uri="{FF2B5EF4-FFF2-40B4-BE49-F238E27FC236}">
                <a16:creationId xmlns:a16="http://schemas.microsoft.com/office/drawing/2014/main" id="{592CA1D9-AA7C-4CD9-9424-FFB307958D52}"/>
              </a:ext>
            </a:extLst>
          </p:cNvPr>
          <p:cNvPicPr>
            <a:picLocks noChangeAspect="1"/>
          </p:cNvPicPr>
          <p:nvPr/>
        </p:nvPicPr>
        <p:blipFill>
          <a:blip r:embed="rId2"/>
          <a:stretch>
            <a:fillRect/>
          </a:stretch>
        </p:blipFill>
        <p:spPr>
          <a:xfrm>
            <a:off x="462536" y="467724"/>
            <a:ext cx="10175106" cy="1543956"/>
          </a:xfrm>
          <a:prstGeom prst="rect">
            <a:avLst/>
          </a:prstGeom>
        </p:spPr>
      </p:pic>
    </p:spTree>
    <p:extLst>
      <p:ext uri="{BB962C8B-B14F-4D97-AF65-F5344CB8AC3E}">
        <p14:creationId xmlns:p14="http://schemas.microsoft.com/office/powerpoint/2010/main" val="1436860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224AC-59FD-4853-91D3-292C8CE35909}"/>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D06650C0-B9AF-4AB6-8F16-88F3A8C1DA10}"/>
              </a:ext>
            </a:extLst>
          </p:cNvPr>
          <p:cNvPicPr>
            <a:picLocks noChangeAspect="1"/>
          </p:cNvPicPr>
          <p:nvPr/>
        </p:nvPicPr>
        <p:blipFill>
          <a:blip r:embed="rId2"/>
          <a:stretch>
            <a:fillRect/>
          </a:stretch>
        </p:blipFill>
        <p:spPr>
          <a:xfrm>
            <a:off x="5989983" y="0"/>
            <a:ext cx="6202017" cy="6858000"/>
          </a:xfrm>
          <a:prstGeom prst="rect">
            <a:avLst/>
          </a:prstGeom>
        </p:spPr>
      </p:pic>
      <p:pic>
        <p:nvPicPr>
          <p:cNvPr id="5" name="Picture 4">
            <a:extLst>
              <a:ext uri="{FF2B5EF4-FFF2-40B4-BE49-F238E27FC236}">
                <a16:creationId xmlns:a16="http://schemas.microsoft.com/office/drawing/2014/main" id="{4A466959-382E-4354-B82E-9FB671CD5247}"/>
              </a:ext>
            </a:extLst>
          </p:cNvPr>
          <p:cNvPicPr>
            <a:picLocks noChangeAspect="1"/>
          </p:cNvPicPr>
          <p:nvPr/>
        </p:nvPicPr>
        <p:blipFill>
          <a:blip r:embed="rId3"/>
          <a:stretch>
            <a:fillRect/>
          </a:stretch>
        </p:blipFill>
        <p:spPr>
          <a:xfrm>
            <a:off x="0" y="1775791"/>
            <a:ext cx="5989983" cy="5082209"/>
          </a:xfrm>
          <a:prstGeom prst="rect">
            <a:avLst/>
          </a:prstGeom>
        </p:spPr>
      </p:pic>
      <p:pic>
        <p:nvPicPr>
          <p:cNvPr id="6" name="Picture 5">
            <a:extLst>
              <a:ext uri="{FF2B5EF4-FFF2-40B4-BE49-F238E27FC236}">
                <a16:creationId xmlns:a16="http://schemas.microsoft.com/office/drawing/2014/main" id="{F1847A2E-8457-4C15-947C-C0ECF9B19B39}"/>
              </a:ext>
            </a:extLst>
          </p:cNvPr>
          <p:cNvPicPr>
            <a:picLocks noChangeAspect="1"/>
          </p:cNvPicPr>
          <p:nvPr/>
        </p:nvPicPr>
        <p:blipFill>
          <a:blip r:embed="rId4"/>
          <a:stretch>
            <a:fillRect/>
          </a:stretch>
        </p:blipFill>
        <p:spPr>
          <a:xfrm>
            <a:off x="300970" y="1019145"/>
            <a:ext cx="5246579" cy="899054"/>
          </a:xfrm>
          <a:prstGeom prst="rect">
            <a:avLst/>
          </a:prstGeom>
        </p:spPr>
      </p:pic>
      <p:sp>
        <p:nvSpPr>
          <p:cNvPr id="2" name="Title 1">
            <a:extLst>
              <a:ext uri="{FF2B5EF4-FFF2-40B4-BE49-F238E27FC236}">
                <a16:creationId xmlns:a16="http://schemas.microsoft.com/office/drawing/2014/main" id="{B7EB6BCE-7761-4C13-A3B3-08A2E5112316}"/>
              </a:ext>
            </a:extLst>
          </p:cNvPr>
          <p:cNvSpPr>
            <a:spLocks noGrp="1"/>
          </p:cNvSpPr>
          <p:nvPr>
            <p:ph type="title"/>
          </p:nvPr>
        </p:nvSpPr>
        <p:spPr>
          <a:xfrm>
            <a:off x="141944" y="-40088"/>
            <a:ext cx="9784080" cy="1508760"/>
          </a:xfrm>
        </p:spPr>
        <p:txBody>
          <a:bodyPr/>
          <a:lstStyle/>
          <a:p>
            <a:r>
              <a:rPr lang="en-GB" dirty="0"/>
              <a:t>Potential outcome </a:t>
            </a:r>
          </a:p>
        </p:txBody>
      </p:sp>
    </p:spTree>
    <p:extLst>
      <p:ext uri="{BB962C8B-B14F-4D97-AF65-F5344CB8AC3E}">
        <p14:creationId xmlns:p14="http://schemas.microsoft.com/office/powerpoint/2010/main" val="35130651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Banded</Template>
  <TotalTime>630</TotalTime>
  <Words>133</Words>
  <Application>Microsoft Office PowerPoint</Application>
  <PresentationFormat>Widescreen</PresentationFormat>
  <Paragraphs>12</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Corbel</vt:lpstr>
      <vt:lpstr>Wingdings</vt:lpstr>
      <vt:lpstr>Banded</vt:lpstr>
      <vt:lpstr>PowerPoint Presentation</vt:lpstr>
      <vt:lpstr>PowerPoint Presentation</vt:lpstr>
      <vt:lpstr>PowerPoint Presentation</vt:lpstr>
      <vt:lpstr>PowerPoint Presentation</vt:lpstr>
      <vt:lpstr>Potential outcome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McDermott (P149037)</dc:creator>
  <cp:lastModifiedBy>Thomas McDermott (P149037)</cp:lastModifiedBy>
  <cp:revision>8</cp:revision>
  <dcterms:created xsi:type="dcterms:W3CDTF">2019-02-26T10:05:22Z</dcterms:created>
  <dcterms:modified xsi:type="dcterms:W3CDTF">2019-02-26T20:35:36Z</dcterms:modified>
</cp:coreProperties>
</file>