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72" d="100"/>
          <a:sy n="72" d="100"/>
        </p:scale>
        <p:origin x="96" y="6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D4EB-1E72-DDB6-97FE-F276DE573A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E83C25-AD3A-A39C-94C4-5C62441B4F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CBFCF6-788D-220B-B76F-0DA63CD94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B7612-E6FE-4F38-A55C-73CB073304C1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AEA8F5-9328-3FFE-C9DB-F0F78646BC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553F71-25AC-C50C-5005-8CC4E5D79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84CAA-F41A-4135-8C7D-4FC35D8C2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105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78B6E-9002-E1AF-02F0-AA599755E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E2CBE-1B22-4322-F9C1-0F8B295A31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29595A-EF12-198A-51CD-46A61AA2B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B7612-E6FE-4F38-A55C-73CB073304C1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20F433-D88B-EDFF-DC0B-5CFB9CAA1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85C7F-7CA2-E820-36BA-FFAD78ACF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84CAA-F41A-4135-8C7D-4FC35D8C2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2391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6DF89-338F-D8B8-7120-6CCBAED4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96FEDB-4AAB-B3F0-EDF0-C249E9F14C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421BDC-E01A-13ED-3895-0599B6F97A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B7612-E6FE-4F38-A55C-73CB073304C1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D1D1FB-D47B-1827-F23F-7F23E92E0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570282-ADBC-D8D7-B7BE-862C8C65E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84CAA-F41A-4135-8C7D-4FC35D8C2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7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5EFFE-3BB7-72CB-4DEC-CDBB713EB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AA020-5D2F-57FE-C372-CE4F562EF4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1C954C-DEB7-DF46-6B41-C250A7BDE3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09150F-E945-66C5-2F04-9FFCBA0B7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B7612-E6FE-4F38-A55C-73CB073304C1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A3256E-09C1-CDBE-AD54-C51D6EBEA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45D784-316C-66AA-1AE8-7DC87CB26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84CAA-F41A-4135-8C7D-4FC35D8C2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954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5C1FE-B8B5-26A5-1E92-E817C6305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315C25-01FC-53C5-F2FF-DAA8AA6599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F09A50-5946-BA5B-4BE6-5767855E46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0BF51E-DD32-525B-F7CE-2095210EF9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8CF8E2-678A-20D3-7520-4F9D6D0FCB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0E1117-1E7C-91DD-292D-D9D758A03F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B7612-E6FE-4F38-A55C-73CB073304C1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47FAE8-5505-B35C-174C-538D6AFA6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AE9BA4-72AE-2A38-1943-C5AA34BBC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84CAA-F41A-4135-8C7D-4FC35D8C2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003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E91E0-7747-59A9-5961-DBAD3F4B0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42FE49-6729-FC1A-7BA2-59CC50D7D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B7612-E6FE-4F38-A55C-73CB073304C1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021CF5-CCE0-E5F3-4D32-1F75C6B98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99D2CA-3953-A293-8446-964C9B5A8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84CAA-F41A-4135-8C7D-4FC35D8C2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045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12515A-045F-878C-367E-8E5C0C6DD5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B7612-E6FE-4F38-A55C-73CB073304C1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AE94F6-1B86-EC15-166A-C96E6F905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792649-0832-A2E9-90AC-E9D1BB02C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84CAA-F41A-4135-8C7D-4FC35D8C2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727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CEADB-B30A-F2BF-733D-7184FA448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CF804-2325-6D1B-81EF-6D1F6BB20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6E84F-42AF-D5C9-2B3A-A209B542C1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575B80-6A14-9AB2-1C4A-654E1906B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B7612-E6FE-4F38-A55C-73CB073304C1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D3BE8A-E658-BD79-06E5-BED92A13F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540F06-A0E5-6954-ABCF-C401D963E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84CAA-F41A-4135-8C7D-4FC35D8C2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528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0BB37-4A44-5BE9-5BDD-1498B849C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424DEF-D674-B860-0D16-23B5F6DD6F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6323DE-001D-6D00-3F88-5FDA2AA5D1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78C0BE-A901-6420-B09C-CD7B7AADD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B7612-E6FE-4F38-A55C-73CB073304C1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B12D00-180A-B51D-C2A7-6D8B88889C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C5C9-FFB3-BD14-963C-A1034B17F1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84CAA-F41A-4135-8C7D-4FC35D8C2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407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1DAE9-EFF4-D1A6-6C05-48A5CA580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0BC548-6CA7-CEFD-5946-66F4D7D863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07EA2-797F-11B9-275B-39CEE0230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B7612-E6FE-4F38-A55C-73CB073304C1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64883-098F-9B3F-AABC-DF07A3EA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3C00F-E795-0381-3F03-6C71CEA48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84CAA-F41A-4135-8C7D-4FC35D8C2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567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7B2B591-C63B-9F55-7424-00CBE9304E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C4BE8D-54D0-0B34-3210-2627CE9AEA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196541-E1F8-F11E-078D-2DAB5449E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B7612-E6FE-4F38-A55C-73CB073304C1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FC68BA-9AD7-00DE-49DC-1E4817B8A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54920-F434-9AE2-8F54-0A0FDB750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084CAA-F41A-4135-8C7D-4FC35D8C2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478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D3E19F-AC98-DAFD-5635-771F41889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5DC39D-C3C0-3CFB-48F3-038A685AC8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3E229D-246B-83D7-4BCC-01E0BAC7AE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99B7612-E6FE-4F38-A55C-73CB073304C1}" type="datetimeFigureOut">
              <a:rPr lang="en-GB" smtClean="0"/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DBB63E-4AD0-DD6A-64A2-12D11CB8BD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370E67-2605-3A86-0233-18E1709647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084CAA-F41A-4135-8C7D-4FC35D8C2C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088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4D2AAD4-B1C3-0CDB-B391-CEAB2BBAE2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891" y="344156"/>
            <a:ext cx="11382218" cy="6169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0547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Huw Griffiths</dc:creator>
  <cp:lastModifiedBy>Huw Griffiths</cp:lastModifiedBy>
  <cp:revision>1</cp:revision>
  <dcterms:created xsi:type="dcterms:W3CDTF">2025-12-02T16:19:21Z</dcterms:created>
  <dcterms:modified xsi:type="dcterms:W3CDTF">2025-12-02T16:20:33Z</dcterms:modified>
</cp:coreProperties>
</file>