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70" r:id="rId4"/>
    <p:sldId id="271" r:id="rId5"/>
    <p:sldId id="274" r:id="rId6"/>
    <p:sldId id="258" r:id="rId7"/>
    <p:sldId id="259" r:id="rId8"/>
    <p:sldId id="272" r:id="rId9"/>
    <p:sldId id="273" r:id="rId10"/>
    <p:sldId id="260" r:id="rId11"/>
    <p:sldId id="261" r:id="rId12"/>
    <p:sldId id="268" r:id="rId13"/>
    <p:sldId id="269" r:id="rId14"/>
    <p:sldId id="264" r:id="rId15"/>
    <p:sldId id="263" r:id="rId16"/>
    <p:sldId id="266" r:id="rId17"/>
    <p:sldId id="267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37E442D-FCB0-40B2-BD4C-723C130BF230}" v="2899" dt="2024-02-02T03:42:00.23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838" autoAdjust="0"/>
    <p:restoredTop sz="94660"/>
  </p:normalViewPr>
  <p:slideViewPr>
    <p:cSldViewPr snapToGrid="0">
      <p:cViewPr varScale="1">
        <p:scale>
          <a:sx n="82" d="100"/>
          <a:sy n="82" d="100"/>
        </p:scale>
        <p:origin x="725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smine moss" userId="d2ed3d98482c0b64" providerId="LiveId" clId="{337E442D-FCB0-40B2-BD4C-723C130BF230}"/>
    <pc:docChg chg="undo custSel addSld delSld modSld sldOrd">
      <pc:chgData name="Jasmine moss" userId="d2ed3d98482c0b64" providerId="LiveId" clId="{337E442D-FCB0-40B2-BD4C-723C130BF230}" dt="2024-02-02T13:20:36.452" v="10042" actId="2696"/>
      <pc:docMkLst>
        <pc:docMk/>
      </pc:docMkLst>
      <pc:sldChg chg="modSp mod">
        <pc:chgData name="Jasmine moss" userId="d2ed3d98482c0b64" providerId="LiveId" clId="{337E442D-FCB0-40B2-BD4C-723C130BF230}" dt="2024-02-01T23:40:27.881" v="10000" actId="20577"/>
        <pc:sldMkLst>
          <pc:docMk/>
          <pc:sldMk cId="3094475747" sldId="256"/>
        </pc:sldMkLst>
        <pc:spChg chg="mod">
          <ac:chgData name="Jasmine moss" userId="d2ed3d98482c0b64" providerId="LiveId" clId="{337E442D-FCB0-40B2-BD4C-723C130BF230}" dt="2024-01-31T13:11:01.442" v="5483"/>
          <ac:spMkLst>
            <pc:docMk/>
            <pc:sldMk cId="3094475747" sldId="256"/>
            <ac:spMk id="2" creationId="{BD846097-C268-201E-CCA2-DA7C175B62A9}"/>
          </ac:spMkLst>
        </pc:spChg>
        <pc:spChg chg="mod">
          <ac:chgData name="Jasmine moss" userId="d2ed3d98482c0b64" providerId="LiveId" clId="{337E442D-FCB0-40B2-BD4C-723C130BF230}" dt="2024-02-01T23:40:27.881" v="10000" actId="20577"/>
          <ac:spMkLst>
            <pc:docMk/>
            <pc:sldMk cId="3094475747" sldId="256"/>
            <ac:spMk id="3" creationId="{3B14AB08-5246-092F-8B24-5B792A40A244}"/>
          </ac:spMkLst>
        </pc:spChg>
      </pc:sldChg>
      <pc:sldChg chg="addSp delSp modSp mod delAnim modAnim">
        <pc:chgData name="Jasmine moss" userId="d2ed3d98482c0b64" providerId="LiveId" clId="{337E442D-FCB0-40B2-BD4C-723C130BF230}" dt="2024-02-01T23:42:04.002" v="10001"/>
        <pc:sldMkLst>
          <pc:docMk/>
          <pc:sldMk cId="591490535" sldId="257"/>
        </pc:sldMkLst>
        <pc:spChg chg="mod">
          <ac:chgData name="Jasmine moss" userId="d2ed3d98482c0b64" providerId="LiveId" clId="{337E442D-FCB0-40B2-BD4C-723C130BF230}" dt="2024-01-31T13:11:01.442" v="5483"/>
          <ac:spMkLst>
            <pc:docMk/>
            <pc:sldMk cId="591490535" sldId="257"/>
            <ac:spMk id="2" creationId="{055AA9C2-A64E-E1AD-707A-8FE564172A01}"/>
          </ac:spMkLst>
        </pc:spChg>
        <pc:spChg chg="del mod">
          <ac:chgData name="Jasmine moss" userId="d2ed3d98482c0b64" providerId="LiveId" clId="{337E442D-FCB0-40B2-BD4C-723C130BF230}" dt="2024-01-31T19:19:30.520" v="7027" actId="21"/>
          <ac:spMkLst>
            <pc:docMk/>
            <pc:sldMk cId="591490535" sldId="257"/>
            <ac:spMk id="3" creationId="{54EF4196-57DD-8A28-5A56-B01FDC999C3A}"/>
          </ac:spMkLst>
        </pc:spChg>
        <pc:spChg chg="del mod">
          <ac:chgData name="Jasmine moss" userId="d2ed3d98482c0b64" providerId="LiveId" clId="{337E442D-FCB0-40B2-BD4C-723C130BF230}" dt="2024-01-31T19:19:24.389" v="7026" actId="21"/>
          <ac:spMkLst>
            <pc:docMk/>
            <pc:sldMk cId="591490535" sldId="257"/>
            <ac:spMk id="5" creationId="{B8129E67-78AA-F475-D4EB-9B95202AB439}"/>
          </ac:spMkLst>
        </pc:spChg>
        <pc:spChg chg="add del mod">
          <ac:chgData name="Jasmine moss" userId="d2ed3d98482c0b64" providerId="LiveId" clId="{337E442D-FCB0-40B2-BD4C-723C130BF230}" dt="2024-01-31T19:19:52.854" v="7028"/>
          <ac:spMkLst>
            <pc:docMk/>
            <pc:sldMk cId="591490535" sldId="257"/>
            <ac:spMk id="7" creationId="{91CC21C9-A786-9993-B34D-0EE76C58A0BD}"/>
          </ac:spMkLst>
        </pc:spChg>
        <pc:spChg chg="add mod">
          <ac:chgData name="Jasmine moss" userId="d2ed3d98482c0b64" providerId="LiveId" clId="{337E442D-FCB0-40B2-BD4C-723C130BF230}" dt="2024-01-31T19:19:59.924" v="7029" actId="14100"/>
          <ac:spMkLst>
            <pc:docMk/>
            <pc:sldMk cId="591490535" sldId="257"/>
            <ac:spMk id="8" creationId="{7D0DB8B5-82BB-5687-4172-EE5E20A9317F}"/>
          </ac:spMkLst>
        </pc:spChg>
        <pc:spChg chg="add mod">
          <ac:chgData name="Jasmine moss" userId="d2ed3d98482c0b64" providerId="LiveId" clId="{337E442D-FCB0-40B2-BD4C-723C130BF230}" dt="2024-01-31T19:20:41.751" v="7033" actId="404"/>
          <ac:spMkLst>
            <pc:docMk/>
            <pc:sldMk cId="591490535" sldId="257"/>
            <ac:spMk id="9" creationId="{A162EAFE-68C6-8A90-53E4-A0BA7EC39123}"/>
          </ac:spMkLst>
        </pc:spChg>
      </pc:sldChg>
      <pc:sldChg chg="addSp delSp modSp mod addAnim delAnim modAnim">
        <pc:chgData name="Jasmine moss" userId="d2ed3d98482c0b64" providerId="LiveId" clId="{337E442D-FCB0-40B2-BD4C-723C130BF230}" dt="2024-02-01T23:48:51.751" v="10035"/>
        <pc:sldMkLst>
          <pc:docMk/>
          <pc:sldMk cId="4150200864" sldId="258"/>
        </pc:sldMkLst>
        <pc:spChg chg="mod">
          <ac:chgData name="Jasmine moss" userId="d2ed3d98482c0b64" providerId="LiveId" clId="{337E442D-FCB0-40B2-BD4C-723C130BF230}" dt="2024-01-31T13:11:01.442" v="5483"/>
          <ac:spMkLst>
            <pc:docMk/>
            <pc:sldMk cId="4150200864" sldId="258"/>
            <ac:spMk id="2" creationId="{BFD2234E-7010-4A1F-A7BE-681AD41787BD}"/>
          </ac:spMkLst>
        </pc:spChg>
        <pc:spChg chg="mod">
          <ac:chgData name="Jasmine moss" userId="d2ed3d98482c0b64" providerId="LiveId" clId="{337E442D-FCB0-40B2-BD4C-723C130BF230}" dt="2024-01-31T20:10:38.829" v="7301" actId="403"/>
          <ac:spMkLst>
            <pc:docMk/>
            <pc:sldMk cId="4150200864" sldId="258"/>
            <ac:spMk id="3" creationId="{09E7EB4B-D1DC-E21D-3FC5-9CEFCE8D57F3}"/>
          </ac:spMkLst>
        </pc:spChg>
        <pc:spChg chg="add mod">
          <ac:chgData name="Jasmine moss" userId="d2ed3d98482c0b64" providerId="LiveId" clId="{337E442D-FCB0-40B2-BD4C-723C130BF230}" dt="2024-01-31T20:13:41.726" v="7522" actId="1076"/>
          <ac:spMkLst>
            <pc:docMk/>
            <pc:sldMk cId="4150200864" sldId="258"/>
            <ac:spMk id="4" creationId="{0B9694B7-65D6-D777-0DD9-F6B5B7551024}"/>
          </ac:spMkLst>
        </pc:spChg>
        <pc:spChg chg="add del mod">
          <ac:chgData name="Jasmine moss" userId="d2ed3d98482c0b64" providerId="LiveId" clId="{337E442D-FCB0-40B2-BD4C-723C130BF230}" dt="2024-01-31T20:11:56.946" v="7429" actId="21"/>
          <ac:spMkLst>
            <pc:docMk/>
            <pc:sldMk cId="4150200864" sldId="258"/>
            <ac:spMk id="5" creationId="{4F1C93BF-9F65-F22F-A6A7-4A7576589934}"/>
          </ac:spMkLst>
        </pc:spChg>
        <pc:spChg chg="add del mod">
          <ac:chgData name="Jasmine moss" userId="d2ed3d98482c0b64" providerId="LiveId" clId="{337E442D-FCB0-40B2-BD4C-723C130BF230}" dt="2024-01-31T20:13:38.645" v="7521" actId="1076"/>
          <ac:spMkLst>
            <pc:docMk/>
            <pc:sldMk cId="4150200864" sldId="258"/>
            <ac:spMk id="6" creationId="{20626257-9D4A-576C-C7D9-B1B769688514}"/>
          </ac:spMkLst>
        </pc:spChg>
        <pc:spChg chg="add del mod">
          <ac:chgData name="Jasmine moss" userId="d2ed3d98482c0b64" providerId="LiveId" clId="{337E442D-FCB0-40B2-BD4C-723C130BF230}" dt="2024-01-29T03:56:12.175" v="872" actId="21"/>
          <ac:spMkLst>
            <pc:docMk/>
            <pc:sldMk cId="4150200864" sldId="258"/>
            <ac:spMk id="7" creationId="{9E8EF284-7E11-49D2-9C3A-ED9955EA5D08}"/>
          </ac:spMkLst>
        </pc:spChg>
      </pc:sldChg>
      <pc:sldChg chg="addSp modSp mod modAnim">
        <pc:chgData name="Jasmine moss" userId="d2ed3d98482c0b64" providerId="LiveId" clId="{337E442D-FCB0-40B2-BD4C-723C130BF230}" dt="2024-02-01T23:48:47.629" v="10034"/>
        <pc:sldMkLst>
          <pc:docMk/>
          <pc:sldMk cId="1216744572" sldId="259"/>
        </pc:sldMkLst>
        <pc:spChg chg="mod">
          <ac:chgData name="Jasmine moss" userId="d2ed3d98482c0b64" providerId="LiveId" clId="{337E442D-FCB0-40B2-BD4C-723C130BF230}" dt="2024-01-31T13:11:01.442" v="5483"/>
          <ac:spMkLst>
            <pc:docMk/>
            <pc:sldMk cId="1216744572" sldId="259"/>
            <ac:spMk id="2" creationId="{AC57092D-13EF-1AF0-7DBF-9CCD1FE68B59}"/>
          </ac:spMkLst>
        </pc:spChg>
        <pc:spChg chg="mod">
          <ac:chgData name="Jasmine moss" userId="d2ed3d98482c0b64" providerId="LiveId" clId="{337E442D-FCB0-40B2-BD4C-723C130BF230}" dt="2024-02-01T01:49:44.765" v="7586" actId="403"/>
          <ac:spMkLst>
            <pc:docMk/>
            <pc:sldMk cId="1216744572" sldId="259"/>
            <ac:spMk id="3" creationId="{73F912F0-ACC1-D67C-F0CB-FEF7659DCBF5}"/>
          </ac:spMkLst>
        </pc:spChg>
        <pc:spChg chg="add mod">
          <ac:chgData name="Jasmine moss" userId="d2ed3d98482c0b64" providerId="LiveId" clId="{337E442D-FCB0-40B2-BD4C-723C130BF230}" dt="2024-02-01T01:50:00.757" v="7681" actId="20577"/>
          <ac:spMkLst>
            <pc:docMk/>
            <pc:sldMk cId="1216744572" sldId="259"/>
            <ac:spMk id="4" creationId="{458FE78B-4F8A-5634-B26B-ACEA1868340D}"/>
          </ac:spMkLst>
        </pc:spChg>
        <pc:spChg chg="add mod">
          <ac:chgData name="Jasmine moss" userId="d2ed3d98482c0b64" providerId="LiveId" clId="{337E442D-FCB0-40B2-BD4C-723C130BF230}" dt="2024-02-01T01:51:00.220" v="7842" actId="1076"/>
          <ac:spMkLst>
            <pc:docMk/>
            <pc:sldMk cId="1216744572" sldId="259"/>
            <ac:spMk id="5" creationId="{38736B7F-DFF4-9950-8B86-A76A07CCC196}"/>
          </ac:spMkLst>
        </pc:spChg>
        <pc:spChg chg="add mod">
          <ac:chgData name="Jasmine moss" userId="d2ed3d98482c0b64" providerId="LiveId" clId="{337E442D-FCB0-40B2-BD4C-723C130BF230}" dt="2024-02-01T01:51:04.957" v="7843" actId="1076"/>
          <ac:spMkLst>
            <pc:docMk/>
            <pc:sldMk cId="1216744572" sldId="259"/>
            <ac:spMk id="6" creationId="{CA53C0CA-45CC-0061-24A9-B3AA04448194}"/>
          </ac:spMkLst>
        </pc:spChg>
        <pc:spChg chg="add mod">
          <ac:chgData name="Jasmine moss" userId="d2ed3d98482c0b64" providerId="LiveId" clId="{337E442D-FCB0-40B2-BD4C-723C130BF230}" dt="2024-02-01T01:55:23.250" v="7937" actId="20577"/>
          <ac:spMkLst>
            <pc:docMk/>
            <pc:sldMk cId="1216744572" sldId="259"/>
            <ac:spMk id="7" creationId="{48CC3759-2855-5DF1-12B8-213A95668997}"/>
          </ac:spMkLst>
        </pc:spChg>
      </pc:sldChg>
      <pc:sldChg chg="delSp modSp mod">
        <pc:chgData name="Jasmine moss" userId="d2ed3d98482c0b64" providerId="LiveId" clId="{337E442D-FCB0-40B2-BD4C-723C130BF230}" dt="2024-01-30T02:23:54.895" v="3222" actId="1076"/>
        <pc:sldMkLst>
          <pc:docMk/>
          <pc:sldMk cId="1889924340" sldId="260"/>
        </pc:sldMkLst>
        <pc:spChg chg="mod">
          <ac:chgData name="Jasmine moss" userId="d2ed3d98482c0b64" providerId="LiveId" clId="{337E442D-FCB0-40B2-BD4C-723C130BF230}" dt="2024-01-30T02:23:54.895" v="3222" actId="1076"/>
          <ac:spMkLst>
            <pc:docMk/>
            <pc:sldMk cId="1889924340" sldId="260"/>
            <ac:spMk id="2" creationId="{2381231E-059B-BCEF-69E8-0335BD589A0A}"/>
          </ac:spMkLst>
        </pc:spChg>
        <pc:spChg chg="del">
          <ac:chgData name="Jasmine moss" userId="d2ed3d98482c0b64" providerId="LiveId" clId="{337E442D-FCB0-40B2-BD4C-723C130BF230}" dt="2024-01-30T02:23:26.096" v="3217" actId="21"/>
          <ac:spMkLst>
            <pc:docMk/>
            <pc:sldMk cId="1889924340" sldId="260"/>
            <ac:spMk id="3" creationId="{25811AC6-11AE-2E6A-96CE-1D9761F3EDCB}"/>
          </ac:spMkLst>
        </pc:spChg>
      </pc:sldChg>
      <pc:sldChg chg="addSp delSp modSp mod delAnim modAnim">
        <pc:chgData name="Jasmine moss" userId="d2ed3d98482c0b64" providerId="LiveId" clId="{337E442D-FCB0-40B2-BD4C-723C130BF230}" dt="2024-02-01T23:48:32.595" v="10031"/>
        <pc:sldMkLst>
          <pc:docMk/>
          <pc:sldMk cId="900651276" sldId="261"/>
        </pc:sldMkLst>
        <pc:spChg chg="mod">
          <ac:chgData name="Jasmine moss" userId="d2ed3d98482c0b64" providerId="LiveId" clId="{337E442D-FCB0-40B2-BD4C-723C130BF230}" dt="2024-01-31T13:11:01.442" v="5483"/>
          <ac:spMkLst>
            <pc:docMk/>
            <pc:sldMk cId="900651276" sldId="261"/>
            <ac:spMk id="2" creationId="{C6EF5214-86D3-F68B-C2E5-A39AA268596B}"/>
          </ac:spMkLst>
        </pc:spChg>
        <pc:spChg chg="del mod">
          <ac:chgData name="Jasmine moss" userId="d2ed3d98482c0b64" providerId="LiveId" clId="{337E442D-FCB0-40B2-BD4C-723C130BF230}" dt="2024-02-01T04:02:52.037" v="8797" actId="21"/>
          <ac:spMkLst>
            <pc:docMk/>
            <pc:sldMk cId="900651276" sldId="261"/>
            <ac:spMk id="3" creationId="{4129DCEC-36CB-3B52-B5F5-280A2ED000EE}"/>
          </ac:spMkLst>
        </pc:spChg>
        <pc:spChg chg="add mod">
          <ac:chgData name="Jasmine moss" userId="d2ed3d98482c0b64" providerId="LiveId" clId="{337E442D-FCB0-40B2-BD4C-723C130BF230}" dt="2024-02-01T04:03:38.561" v="9005" actId="20577"/>
          <ac:spMkLst>
            <pc:docMk/>
            <pc:sldMk cId="900651276" sldId="261"/>
            <ac:spMk id="4" creationId="{DE346D64-486C-1234-A376-21B6F6A24B4F}"/>
          </ac:spMkLst>
        </pc:spChg>
        <pc:spChg chg="add mod">
          <ac:chgData name="Jasmine moss" userId="d2ed3d98482c0b64" providerId="LiveId" clId="{337E442D-FCB0-40B2-BD4C-723C130BF230}" dt="2024-02-01T04:07:25.994" v="9333" actId="1076"/>
          <ac:spMkLst>
            <pc:docMk/>
            <pc:sldMk cId="900651276" sldId="261"/>
            <ac:spMk id="5" creationId="{2F8A199B-3791-4A96-1C92-DD5183FF5055}"/>
          </ac:spMkLst>
        </pc:spChg>
        <pc:spChg chg="add mod">
          <ac:chgData name="Jasmine moss" userId="d2ed3d98482c0b64" providerId="LiveId" clId="{337E442D-FCB0-40B2-BD4C-723C130BF230}" dt="2024-02-01T04:07:20.974" v="9332" actId="1076"/>
          <ac:spMkLst>
            <pc:docMk/>
            <pc:sldMk cId="900651276" sldId="261"/>
            <ac:spMk id="6" creationId="{70952153-86E2-3578-548D-C44F0EF25552}"/>
          </ac:spMkLst>
        </pc:spChg>
        <pc:spChg chg="add del mod">
          <ac:chgData name="Jasmine moss" userId="d2ed3d98482c0b64" providerId="LiveId" clId="{337E442D-FCB0-40B2-BD4C-723C130BF230}" dt="2024-02-01T04:03:00.088" v="8798" actId="21"/>
          <ac:spMkLst>
            <pc:docMk/>
            <pc:sldMk cId="900651276" sldId="261"/>
            <ac:spMk id="8" creationId="{B88A82E0-B7BF-C786-7382-BB42D88DE175}"/>
          </ac:spMkLst>
        </pc:spChg>
        <pc:spChg chg="add mod">
          <ac:chgData name="Jasmine moss" userId="d2ed3d98482c0b64" providerId="LiveId" clId="{337E442D-FCB0-40B2-BD4C-723C130BF230}" dt="2024-02-01T04:07:31.995" v="9334" actId="1076"/>
          <ac:spMkLst>
            <pc:docMk/>
            <pc:sldMk cId="900651276" sldId="261"/>
            <ac:spMk id="9" creationId="{852B0779-6F48-1860-DF21-8B5CAD620075}"/>
          </ac:spMkLst>
        </pc:spChg>
      </pc:sldChg>
      <pc:sldChg chg="addSp delSp modSp del mod ord modAnim">
        <pc:chgData name="Jasmine moss" userId="d2ed3d98482c0b64" providerId="LiveId" clId="{337E442D-FCB0-40B2-BD4C-723C130BF230}" dt="2024-02-02T13:20:36.452" v="10042" actId="2696"/>
        <pc:sldMkLst>
          <pc:docMk/>
          <pc:sldMk cId="539019136" sldId="262"/>
        </pc:sldMkLst>
        <pc:spChg chg="mod">
          <ac:chgData name="Jasmine moss" userId="d2ed3d98482c0b64" providerId="LiveId" clId="{337E442D-FCB0-40B2-BD4C-723C130BF230}" dt="2024-01-31T13:11:01.442" v="5483"/>
          <ac:spMkLst>
            <pc:docMk/>
            <pc:sldMk cId="539019136" sldId="262"/>
            <ac:spMk id="2" creationId="{6D8846F3-C4A2-DF88-08C8-DA0C6A362A14}"/>
          </ac:spMkLst>
        </pc:spChg>
        <pc:spChg chg="mod">
          <ac:chgData name="Jasmine moss" userId="d2ed3d98482c0b64" providerId="LiveId" clId="{337E442D-FCB0-40B2-BD4C-723C130BF230}" dt="2024-02-01T19:48:07.712" v="9777" actId="20577"/>
          <ac:spMkLst>
            <pc:docMk/>
            <pc:sldMk cId="539019136" sldId="262"/>
            <ac:spMk id="3" creationId="{C7FE48F7-3275-2761-1F48-AE50C432F5AA}"/>
          </ac:spMkLst>
        </pc:spChg>
        <pc:spChg chg="add del mod">
          <ac:chgData name="Jasmine moss" userId="d2ed3d98482c0b64" providerId="LiveId" clId="{337E442D-FCB0-40B2-BD4C-723C130BF230}" dt="2024-02-01T19:47:22.508" v="9667" actId="21"/>
          <ac:spMkLst>
            <pc:docMk/>
            <pc:sldMk cId="539019136" sldId="262"/>
            <ac:spMk id="4" creationId="{802EE5BA-C12C-52C3-F304-0A5707EFAB4C}"/>
          </ac:spMkLst>
        </pc:spChg>
        <pc:spChg chg="add mod">
          <ac:chgData name="Jasmine moss" userId="d2ed3d98482c0b64" providerId="LiveId" clId="{337E442D-FCB0-40B2-BD4C-723C130BF230}" dt="2024-02-01T23:47:46.075" v="10024" actId="1076"/>
          <ac:spMkLst>
            <pc:docMk/>
            <pc:sldMk cId="539019136" sldId="262"/>
            <ac:spMk id="5" creationId="{4BF8B30C-AEC5-C650-C252-681BC2643031}"/>
          </ac:spMkLst>
        </pc:spChg>
      </pc:sldChg>
      <pc:sldChg chg="addSp modSp mod modAnim">
        <pc:chgData name="Jasmine moss" userId="d2ed3d98482c0b64" providerId="LiveId" clId="{337E442D-FCB0-40B2-BD4C-723C130BF230}" dt="2024-02-01T23:48:08.675" v="10026"/>
        <pc:sldMkLst>
          <pc:docMk/>
          <pc:sldMk cId="2577656215" sldId="263"/>
        </pc:sldMkLst>
        <pc:spChg chg="mod">
          <ac:chgData name="Jasmine moss" userId="d2ed3d98482c0b64" providerId="LiveId" clId="{337E442D-FCB0-40B2-BD4C-723C130BF230}" dt="2024-01-31T13:11:01.442" v="5483"/>
          <ac:spMkLst>
            <pc:docMk/>
            <pc:sldMk cId="2577656215" sldId="263"/>
            <ac:spMk id="2" creationId="{578E1B47-CC8C-044E-4B12-5D6D2FDFD7AB}"/>
          </ac:spMkLst>
        </pc:spChg>
        <pc:spChg chg="mod">
          <ac:chgData name="Jasmine moss" userId="d2ed3d98482c0b64" providerId="LiveId" clId="{337E442D-FCB0-40B2-BD4C-723C130BF230}" dt="2024-02-01T23:22:21.273" v="9938" actId="14100"/>
          <ac:spMkLst>
            <pc:docMk/>
            <pc:sldMk cId="2577656215" sldId="263"/>
            <ac:spMk id="3" creationId="{BF07A2E7-8CE9-671C-C9AD-BF0166DCF7EE}"/>
          </ac:spMkLst>
        </pc:spChg>
        <pc:spChg chg="add mod">
          <ac:chgData name="Jasmine moss" userId="d2ed3d98482c0b64" providerId="LiveId" clId="{337E442D-FCB0-40B2-BD4C-723C130BF230}" dt="2024-02-01T23:23:08.517" v="9981" actId="1076"/>
          <ac:spMkLst>
            <pc:docMk/>
            <pc:sldMk cId="2577656215" sldId="263"/>
            <ac:spMk id="4" creationId="{72FBF384-3CC7-26FB-956E-B417B46E0290}"/>
          </ac:spMkLst>
        </pc:spChg>
        <pc:spChg chg="add mod">
          <ac:chgData name="Jasmine moss" userId="d2ed3d98482c0b64" providerId="LiveId" clId="{337E442D-FCB0-40B2-BD4C-723C130BF230}" dt="2024-02-01T23:23:01.448" v="9979" actId="1076"/>
          <ac:spMkLst>
            <pc:docMk/>
            <pc:sldMk cId="2577656215" sldId="263"/>
            <ac:spMk id="5" creationId="{4D350F8F-3E11-A47E-DECE-F4F401B2B0A1}"/>
          </ac:spMkLst>
        </pc:spChg>
      </pc:sldChg>
      <pc:sldChg chg="addSp modSp mod ord modAnim">
        <pc:chgData name="Jasmine moss" userId="d2ed3d98482c0b64" providerId="LiveId" clId="{337E442D-FCB0-40B2-BD4C-723C130BF230}" dt="2024-02-01T23:48:13.221" v="10027"/>
        <pc:sldMkLst>
          <pc:docMk/>
          <pc:sldMk cId="797118811" sldId="264"/>
        </pc:sldMkLst>
        <pc:spChg chg="mod">
          <ac:chgData name="Jasmine moss" userId="d2ed3d98482c0b64" providerId="LiveId" clId="{337E442D-FCB0-40B2-BD4C-723C130BF230}" dt="2024-01-31T13:11:01.442" v="5483"/>
          <ac:spMkLst>
            <pc:docMk/>
            <pc:sldMk cId="797118811" sldId="264"/>
            <ac:spMk id="2" creationId="{57C5A5A2-3C47-0F19-64DC-5AC1292F555D}"/>
          </ac:spMkLst>
        </pc:spChg>
        <pc:spChg chg="mod">
          <ac:chgData name="Jasmine moss" userId="d2ed3d98482c0b64" providerId="LiveId" clId="{337E442D-FCB0-40B2-BD4C-723C130BF230}" dt="2024-02-01T22:54:30.938" v="9910" actId="1076"/>
          <ac:spMkLst>
            <pc:docMk/>
            <pc:sldMk cId="797118811" sldId="264"/>
            <ac:spMk id="3" creationId="{D9A25281-C3F2-C48C-36CF-4C1A134FAF26}"/>
          </ac:spMkLst>
        </pc:spChg>
        <pc:spChg chg="add mod">
          <ac:chgData name="Jasmine moss" userId="d2ed3d98482c0b64" providerId="LiveId" clId="{337E442D-FCB0-40B2-BD4C-723C130BF230}" dt="2024-02-01T22:54:53.729" v="9925" actId="1076"/>
          <ac:spMkLst>
            <pc:docMk/>
            <pc:sldMk cId="797118811" sldId="264"/>
            <ac:spMk id="4" creationId="{CCBD5618-1B53-60C2-7641-19987E56FEB2}"/>
          </ac:spMkLst>
        </pc:spChg>
      </pc:sldChg>
      <pc:sldChg chg="modSp del">
        <pc:chgData name="Jasmine moss" userId="d2ed3d98482c0b64" providerId="LiveId" clId="{337E442D-FCB0-40B2-BD4C-723C130BF230}" dt="2024-02-01T23:23:17.451" v="9982" actId="2696"/>
        <pc:sldMkLst>
          <pc:docMk/>
          <pc:sldMk cId="192701379" sldId="265"/>
        </pc:sldMkLst>
        <pc:spChg chg="mod">
          <ac:chgData name="Jasmine moss" userId="d2ed3d98482c0b64" providerId="LiveId" clId="{337E442D-FCB0-40B2-BD4C-723C130BF230}" dt="2024-01-31T13:11:01.442" v="5483"/>
          <ac:spMkLst>
            <pc:docMk/>
            <pc:sldMk cId="192701379" sldId="265"/>
            <ac:spMk id="2" creationId="{3E638F95-D467-0BF1-6E89-AFE7EE911760}"/>
          </ac:spMkLst>
        </pc:spChg>
        <pc:spChg chg="mod">
          <ac:chgData name="Jasmine moss" userId="d2ed3d98482c0b64" providerId="LiveId" clId="{337E442D-FCB0-40B2-BD4C-723C130BF230}" dt="2024-01-31T13:11:01.442" v="5483"/>
          <ac:spMkLst>
            <pc:docMk/>
            <pc:sldMk cId="192701379" sldId="265"/>
            <ac:spMk id="3" creationId="{4AC6E2E4-710C-0E34-1405-B9EE91FEBDBC}"/>
          </ac:spMkLst>
        </pc:spChg>
      </pc:sldChg>
      <pc:sldChg chg="delSp modSp mod">
        <pc:chgData name="Jasmine moss" userId="d2ed3d98482c0b64" providerId="LiveId" clId="{337E442D-FCB0-40B2-BD4C-723C130BF230}" dt="2024-02-01T23:38:14.146" v="9997" actId="1076"/>
        <pc:sldMkLst>
          <pc:docMk/>
          <pc:sldMk cId="4067250521" sldId="266"/>
        </pc:sldMkLst>
        <pc:spChg chg="mod">
          <ac:chgData name="Jasmine moss" userId="d2ed3d98482c0b64" providerId="LiveId" clId="{337E442D-FCB0-40B2-BD4C-723C130BF230}" dt="2024-02-01T23:38:14.146" v="9997" actId="1076"/>
          <ac:spMkLst>
            <pc:docMk/>
            <pc:sldMk cId="4067250521" sldId="266"/>
            <ac:spMk id="2" creationId="{3295AAC0-933A-75E0-AC8A-5850CD43A555}"/>
          </ac:spMkLst>
        </pc:spChg>
        <pc:spChg chg="del mod">
          <ac:chgData name="Jasmine moss" userId="d2ed3d98482c0b64" providerId="LiveId" clId="{337E442D-FCB0-40B2-BD4C-723C130BF230}" dt="2024-02-01T23:32:04.741" v="9988" actId="21"/>
          <ac:spMkLst>
            <pc:docMk/>
            <pc:sldMk cId="4067250521" sldId="266"/>
            <ac:spMk id="3" creationId="{3D9AFD8F-A5E2-F803-D7A1-3935236B65A2}"/>
          </ac:spMkLst>
        </pc:spChg>
      </pc:sldChg>
      <pc:sldChg chg="modSp mod">
        <pc:chgData name="Jasmine moss" userId="d2ed3d98482c0b64" providerId="LiveId" clId="{337E442D-FCB0-40B2-BD4C-723C130BF230}" dt="2024-02-01T23:37:31.960" v="9994" actId="5793"/>
        <pc:sldMkLst>
          <pc:docMk/>
          <pc:sldMk cId="2598207563" sldId="267"/>
        </pc:sldMkLst>
        <pc:spChg chg="mod">
          <ac:chgData name="Jasmine moss" userId="d2ed3d98482c0b64" providerId="LiveId" clId="{337E442D-FCB0-40B2-BD4C-723C130BF230}" dt="2024-01-31T13:11:01.442" v="5483"/>
          <ac:spMkLst>
            <pc:docMk/>
            <pc:sldMk cId="2598207563" sldId="267"/>
            <ac:spMk id="2" creationId="{418A966E-6868-773C-E49A-D74F502A1742}"/>
          </ac:spMkLst>
        </pc:spChg>
        <pc:spChg chg="mod">
          <ac:chgData name="Jasmine moss" userId="d2ed3d98482c0b64" providerId="LiveId" clId="{337E442D-FCB0-40B2-BD4C-723C130BF230}" dt="2024-02-01T23:37:31.960" v="9994" actId="5793"/>
          <ac:spMkLst>
            <pc:docMk/>
            <pc:sldMk cId="2598207563" sldId="267"/>
            <ac:spMk id="3" creationId="{2B1D41E5-E056-7ABA-412A-413E03ED77E8}"/>
          </ac:spMkLst>
        </pc:spChg>
      </pc:sldChg>
      <pc:sldChg chg="addSp modSp mod modAnim">
        <pc:chgData name="Jasmine moss" userId="d2ed3d98482c0b64" providerId="LiveId" clId="{337E442D-FCB0-40B2-BD4C-723C130BF230}" dt="2024-02-01T23:48:27.756" v="10030"/>
        <pc:sldMkLst>
          <pc:docMk/>
          <pc:sldMk cId="3380329615" sldId="268"/>
        </pc:sldMkLst>
        <pc:spChg chg="mod">
          <ac:chgData name="Jasmine moss" userId="d2ed3d98482c0b64" providerId="LiveId" clId="{337E442D-FCB0-40B2-BD4C-723C130BF230}" dt="2024-01-31T14:01:55.167" v="6571" actId="1076"/>
          <ac:spMkLst>
            <pc:docMk/>
            <pc:sldMk cId="3380329615" sldId="268"/>
            <ac:spMk id="2" creationId="{59B2C659-47B1-93C5-8238-43FBAD7C5FED}"/>
          </ac:spMkLst>
        </pc:spChg>
        <pc:spChg chg="mod">
          <ac:chgData name="Jasmine moss" userId="d2ed3d98482c0b64" providerId="LiveId" clId="{337E442D-FCB0-40B2-BD4C-723C130BF230}" dt="2024-02-01T04:12:46.741" v="9379" actId="20577"/>
          <ac:spMkLst>
            <pc:docMk/>
            <pc:sldMk cId="3380329615" sldId="268"/>
            <ac:spMk id="3" creationId="{11538D6C-4949-0453-F82F-F0B3E61B42F7}"/>
          </ac:spMkLst>
        </pc:spChg>
        <pc:spChg chg="add mod">
          <ac:chgData name="Jasmine moss" userId="d2ed3d98482c0b64" providerId="LiveId" clId="{337E442D-FCB0-40B2-BD4C-723C130BF230}" dt="2024-02-01T04:13:16.056" v="9655" actId="1076"/>
          <ac:spMkLst>
            <pc:docMk/>
            <pc:sldMk cId="3380329615" sldId="268"/>
            <ac:spMk id="4" creationId="{A85B75BF-8861-AB75-7C37-7E1ADE6D0F58}"/>
          </ac:spMkLst>
        </pc:spChg>
        <pc:spChg chg="add mod">
          <ac:chgData name="Jasmine moss" userId="d2ed3d98482c0b64" providerId="LiveId" clId="{337E442D-FCB0-40B2-BD4C-723C130BF230}" dt="2024-02-01T04:13:11.478" v="9654" actId="1076"/>
          <ac:spMkLst>
            <pc:docMk/>
            <pc:sldMk cId="3380329615" sldId="268"/>
            <ac:spMk id="5" creationId="{CDBC017D-0A08-0231-D57E-6FBE240D5BB0}"/>
          </ac:spMkLst>
        </pc:spChg>
      </pc:sldChg>
      <pc:sldChg chg="addSp modSp mod modAnim">
        <pc:chgData name="Jasmine moss" userId="d2ed3d98482c0b64" providerId="LiveId" clId="{337E442D-FCB0-40B2-BD4C-723C130BF230}" dt="2024-02-01T23:48:17.053" v="10028"/>
        <pc:sldMkLst>
          <pc:docMk/>
          <pc:sldMk cId="2685374371" sldId="269"/>
        </pc:sldMkLst>
        <pc:spChg chg="mod">
          <ac:chgData name="Jasmine moss" userId="d2ed3d98482c0b64" providerId="LiveId" clId="{337E442D-FCB0-40B2-BD4C-723C130BF230}" dt="2024-01-31T13:11:01.442" v="5483"/>
          <ac:spMkLst>
            <pc:docMk/>
            <pc:sldMk cId="2685374371" sldId="269"/>
            <ac:spMk id="2" creationId="{8DBA4DFD-D378-2662-B8D4-CC40BCCCCBCA}"/>
          </ac:spMkLst>
        </pc:spChg>
        <pc:spChg chg="mod">
          <ac:chgData name="Jasmine moss" userId="d2ed3d98482c0b64" providerId="LiveId" clId="{337E442D-FCB0-40B2-BD4C-723C130BF230}" dt="2024-02-01T21:52:03.124" v="9809" actId="20577"/>
          <ac:spMkLst>
            <pc:docMk/>
            <pc:sldMk cId="2685374371" sldId="269"/>
            <ac:spMk id="3" creationId="{BD28BC9A-2E9F-65D1-B72C-E3BD69A845DD}"/>
          </ac:spMkLst>
        </pc:spChg>
        <pc:spChg chg="add mod">
          <ac:chgData name="Jasmine moss" userId="d2ed3d98482c0b64" providerId="LiveId" clId="{337E442D-FCB0-40B2-BD4C-723C130BF230}" dt="2024-02-01T21:53:36.268" v="9885" actId="1076"/>
          <ac:spMkLst>
            <pc:docMk/>
            <pc:sldMk cId="2685374371" sldId="269"/>
            <ac:spMk id="4" creationId="{D0172DE4-227E-7BDF-86B4-C353305AAA3A}"/>
          </ac:spMkLst>
        </pc:spChg>
        <pc:spChg chg="add mod">
          <ac:chgData name="Jasmine moss" userId="d2ed3d98482c0b64" providerId="LiveId" clId="{337E442D-FCB0-40B2-BD4C-723C130BF230}" dt="2024-02-01T21:53:32.505" v="9884" actId="1076"/>
          <ac:spMkLst>
            <pc:docMk/>
            <pc:sldMk cId="2685374371" sldId="269"/>
            <ac:spMk id="5" creationId="{9AFCA1C8-03C2-EB4D-AC6F-8923F2EA81D7}"/>
          </ac:spMkLst>
        </pc:spChg>
      </pc:sldChg>
      <pc:sldChg chg="addSp modSp mod">
        <pc:chgData name="Jasmine moss" userId="d2ed3d98482c0b64" providerId="LiveId" clId="{337E442D-FCB0-40B2-BD4C-723C130BF230}" dt="2024-02-01T23:38:47.147" v="9998" actId="207"/>
        <pc:sldMkLst>
          <pc:docMk/>
          <pc:sldMk cId="4243644042" sldId="270"/>
        </pc:sldMkLst>
        <pc:spChg chg="mod">
          <ac:chgData name="Jasmine moss" userId="d2ed3d98482c0b64" providerId="LiveId" clId="{337E442D-FCB0-40B2-BD4C-723C130BF230}" dt="2024-01-30T18:54:22.854" v="3666" actId="1076"/>
          <ac:spMkLst>
            <pc:docMk/>
            <pc:sldMk cId="4243644042" sldId="270"/>
            <ac:spMk id="2" creationId="{0DF77469-46AF-3BA5-E6BA-32200F46F36D}"/>
          </ac:spMkLst>
        </pc:spChg>
        <pc:spChg chg="mod">
          <ac:chgData name="Jasmine moss" userId="d2ed3d98482c0b64" providerId="LiveId" clId="{337E442D-FCB0-40B2-BD4C-723C130BF230}" dt="2024-02-01T23:38:47.147" v="9998" actId="207"/>
          <ac:spMkLst>
            <pc:docMk/>
            <pc:sldMk cId="4243644042" sldId="270"/>
            <ac:spMk id="3" creationId="{B3150E34-B7C3-9998-4267-7BBE4CC4D786}"/>
          </ac:spMkLst>
        </pc:spChg>
        <pc:spChg chg="add mod">
          <ac:chgData name="Jasmine moss" userId="d2ed3d98482c0b64" providerId="LiveId" clId="{337E442D-FCB0-40B2-BD4C-723C130BF230}" dt="2024-01-30T18:54:25.790" v="3667" actId="688"/>
          <ac:spMkLst>
            <pc:docMk/>
            <pc:sldMk cId="4243644042" sldId="270"/>
            <ac:spMk id="8" creationId="{D58DEE36-C57C-3901-46EF-28880A7D56EC}"/>
          </ac:spMkLst>
        </pc:spChg>
        <pc:spChg chg="add mod">
          <ac:chgData name="Jasmine moss" userId="d2ed3d98482c0b64" providerId="LiveId" clId="{337E442D-FCB0-40B2-BD4C-723C130BF230}" dt="2024-01-30T18:54:07.930" v="3661" actId="1076"/>
          <ac:spMkLst>
            <pc:docMk/>
            <pc:sldMk cId="4243644042" sldId="270"/>
            <ac:spMk id="9" creationId="{D3942581-80E6-8F56-EB15-1D668294957D}"/>
          </ac:spMkLst>
        </pc:spChg>
        <pc:spChg chg="add mod">
          <ac:chgData name="Jasmine moss" userId="d2ed3d98482c0b64" providerId="LiveId" clId="{337E442D-FCB0-40B2-BD4C-723C130BF230}" dt="2024-01-30T18:53:56.175" v="3658" actId="1076"/>
          <ac:spMkLst>
            <pc:docMk/>
            <pc:sldMk cId="4243644042" sldId="270"/>
            <ac:spMk id="11" creationId="{69736819-3C82-8381-2CAF-88E5CA7F89A0}"/>
          </ac:spMkLst>
        </pc:spChg>
        <pc:picChg chg="add mod">
          <ac:chgData name="Jasmine moss" userId="d2ed3d98482c0b64" providerId="LiveId" clId="{337E442D-FCB0-40B2-BD4C-723C130BF230}" dt="2024-01-30T18:54:04.862" v="3660" actId="1076"/>
          <ac:picMkLst>
            <pc:docMk/>
            <pc:sldMk cId="4243644042" sldId="270"/>
            <ac:picMk id="5" creationId="{DC3BA2D9-87F5-8E5B-F3CE-FA6781FAC038}"/>
          </ac:picMkLst>
        </pc:picChg>
        <pc:picChg chg="add mod ord">
          <ac:chgData name="Jasmine moss" userId="d2ed3d98482c0b64" providerId="LiveId" clId="{337E442D-FCB0-40B2-BD4C-723C130BF230}" dt="2024-01-30T18:54:16.193" v="3664" actId="1076"/>
          <ac:picMkLst>
            <pc:docMk/>
            <pc:sldMk cId="4243644042" sldId="270"/>
            <ac:picMk id="6" creationId="{ADB57AA5-C56D-917C-F251-240FABBF25BD}"/>
          </ac:picMkLst>
        </pc:picChg>
        <pc:picChg chg="add mod">
          <ac:chgData name="Jasmine moss" userId="d2ed3d98482c0b64" providerId="LiveId" clId="{337E442D-FCB0-40B2-BD4C-723C130BF230}" dt="2024-01-30T18:54:34.361" v="3668" actId="688"/>
          <ac:picMkLst>
            <pc:docMk/>
            <pc:sldMk cId="4243644042" sldId="270"/>
            <ac:picMk id="7" creationId="{BB5565A5-E764-5F21-7CFA-81F23B0DB0E2}"/>
          </ac:picMkLst>
        </pc:picChg>
        <pc:picChg chg="add mod">
          <ac:chgData name="Jasmine moss" userId="d2ed3d98482c0b64" providerId="LiveId" clId="{337E442D-FCB0-40B2-BD4C-723C130BF230}" dt="2024-01-30T18:48:20.037" v="3421" actId="1076"/>
          <ac:picMkLst>
            <pc:docMk/>
            <pc:sldMk cId="4243644042" sldId="270"/>
            <ac:picMk id="10" creationId="{C62D0290-9260-539C-919A-80327B49B272}"/>
          </ac:picMkLst>
        </pc:picChg>
      </pc:sldChg>
      <pc:sldChg chg="modSp mod modAnim">
        <pc:chgData name="Jasmine moss" userId="d2ed3d98482c0b64" providerId="LiveId" clId="{337E442D-FCB0-40B2-BD4C-723C130BF230}" dt="2024-02-01T23:49:04.382" v="10037"/>
        <pc:sldMkLst>
          <pc:docMk/>
          <pc:sldMk cId="2178852742" sldId="271"/>
        </pc:sldMkLst>
        <pc:spChg chg="mod">
          <ac:chgData name="Jasmine moss" userId="d2ed3d98482c0b64" providerId="LiveId" clId="{337E442D-FCB0-40B2-BD4C-723C130BF230}" dt="2024-01-31T13:11:01.442" v="5483"/>
          <ac:spMkLst>
            <pc:docMk/>
            <pc:sldMk cId="2178852742" sldId="271"/>
            <ac:spMk id="2" creationId="{055AA9C2-A64E-E1AD-707A-8FE564172A01}"/>
          </ac:spMkLst>
        </pc:spChg>
        <pc:spChg chg="mod">
          <ac:chgData name="Jasmine moss" userId="d2ed3d98482c0b64" providerId="LiveId" clId="{337E442D-FCB0-40B2-BD4C-723C130BF230}" dt="2024-01-31T19:21:12.971" v="7037" actId="1076"/>
          <ac:spMkLst>
            <pc:docMk/>
            <pc:sldMk cId="2178852742" sldId="271"/>
            <ac:spMk id="3" creationId="{54EF4196-57DD-8A28-5A56-B01FDC999C3A}"/>
          </ac:spMkLst>
        </pc:spChg>
        <pc:spChg chg="mod">
          <ac:chgData name="Jasmine moss" userId="d2ed3d98482c0b64" providerId="LiveId" clId="{337E442D-FCB0-40B2-BD4C-723C130BF230}" dt="2024-01-31T19:21:25.375" v="7039" actId="1076"/>
          <ac:spMkLst>
            <pc:docMk/>
            <pc:sldMk cId="2178852742" sldId="271"/>
            <ac:spMk id="4" creationId="{421431BC-8052-8E83-15F3-AAE58112E5C6}"/>
          </ac:spMkLst>
        </pc:spChg>
        <pc:spChg chg="mod">
          <ac:chgData name="Jasmine moss" userId="d2ed3d98482c0b64" providerId="LiveId" clId="{337E442D-FCB0-40B2-BD4C-723C130BF230}" dt="2024-01-31T19:21:20.471" v="7038" actId="1076"/>
          <ac:spMkLst>
            <pc:docMk/>
            <pc:sldMk cId="2178852742" sldId="271"/>
            <ac:spMk id="5" creationId="{B8129E67-78AA-F475-D4EB-9B95202AB439}"/>
          </ac:spMkLst>
        </pc:spChg>
        <pc:spChg chg="mod">
          <ac:chgData name="Jasmine moss" userId="d2ed3d98482c0b64" providerId="LiveId" clId="{337E442D-FCB0-40B2-BD4C-723C130BF230}" dt="2024-01-31T19:21:07.345" v="7036" actId="404"/>
          <ac:spMkLst>
            <pc:docMk/>
            <pc:sldMk cId="2178852742" sldId="271"/>
            <ac:spMk id="6" creationId="{53C23E6C-755F-F2D0-9440-A9B9AAE5CD67}"/>
          </ac:spMkLst>
        </pc:spChg>
      </pc:sldChg>
      <pc:sldChg chg="addSp delSp modSp new mod delAnim modAnim">
        <pc:chgData name="Jasmine moss" userId="d2ed3d98482c0b64" providerId="LiveId" clId="{337E442D-FCB0-40B2-BD4C-723C130BF230}" dt="2024-02-01T23:48:43.654" v="10033"/>
        <pc:sldMkLst>
          <pc:docMk/>
          <pc:sldMk cId="1926406683" sldId="272"/>
        </pc:sldMkLst>
        <pc:spChg chg="mod">
          <ac:chgData name="Jasmine moss" userId="d2ed3d98482c0b64" providerId="LiveId" clId="{337E442D-FCB0-40B2-BD4C-723C130BF230}" dt="2024-01-31T13:11:01.442" v="5483"/>
          <ac:spMkLst>
            <pc:docMk/>
            <pc:sldMk cId="1926406683" sldId="272"/>
            <ac:spMk id="2" creationId="{3CA0DE90-CF53-08CD-9995-C58BA6018E61}"/>
          </ac:spMkLst>
        </pc:spChg>
        <pc:spChg chg="del mod">
          <ac:chgData name="Jasmine moss" userId="d2ed3d98482c0b64" providerId="LiveId" clId="{337E442D-FCB0-40B2-BD4C-723C130BF230}" dt="2024-02-01T01:55:41.539" v="7938" actId="21"/>
          <ac:spMkLst>
            <pc:docMk/>
            <pc:sldMk cId="1926406683" sldId="272"/>
            <ac:spMk id="3" creationId="{463B502E-8137-085C-F9EC-54C6291DFCCF}"/>
          </ac:spMkLst>
        </pc:spChg>
        <pc:spChg chg="add mod">
          <ac:chgData name="Jasmine moss" userId="d2ed3d98482c0b64" providerId="LiveId" clId="{337E442D-FCB0-40B2-BD4C-723C130BF230}" dt="2024-02-01T02:05:39.104" v="8256" actId="1076"/>
          <ac:spMkLst>
            <pc:docMk/>
            <pc:sldMk cId="1926406683" sldId="272"/>
            <ac:spMk id="4" creationId="{ABE2A39E-67AA-9E43-4966-2D959DFE81E9}"/>
          </ac:spMkLst>
        </pc:spChg>
        <pc:spChg chg="add mod">
          <ac:chgData name="Jasmine moss" userId="d2ed3d98482c0b64" providerId="LiveId" clId="{337E442D-FCB0-40B2-BD4C-723C130BF230}" dt="2024-02-01T02:06:14.350" v="8380" actId="20577"/>
          <ac:spMkLst>
            <pc:docMk/>
            <pc:sldMk cId="1926406683" sldId="272"/>
            <ac:spMk id="5" creationId="{91E463C9-00EC-6C3A-1EEF-566D12A98C2F}"/>
          </ac:spMkLst>
        </pc:spChg>
        <pc:spChg chg="add del mod">
          <ac:chgData name="Jasmine moss" userId="d2ed3d98482c0b64" providerId="LiveId" clId="{337E442D-FCB0-40B2-BD4C-723C130BF230}" dt="2024-02-01T01:55:48.699" v="7940" actId="21"/>
          <ac:spMkLst>
            <pc:docMk/>
            <pc:sldMk cId="1926406683" sldId="272"/>
            <ac:spMk id="7" creationId="{B46F04A5-D066-BC9D-EA5B-165F77555415}"/>
          </ac:spMkLst>
        </pc:spChg>
        <pc:spChg chg="add mod">
          <ac:chgData name="Jasmine moss" userId="d2ed3d98482c0b64" providerId="LiveId" clId="{337E442D-FCB0-40B2-BD4C-723C130BF230}" dt="2024-02-01T02:05:03.832" v="8074" actId="20577"/>
          <ac:spMkLst>
            <pc:docMk/>
            <pc:sldMk cId="1926406683" sldId="272"/>
            <ac:spMk id="8" creationId="{952C3F9B-D7AE-1FC5-BA47-7E7B3B1ACD5D}"/>
          </ac:spMkLst>
        </pc:spChg>
      </pc:sldChg>
      <pc:sldChg chg="addSp delSp modSp new mod delAnim modAnim">
        <pc:chgData name="Jasmine moss" userId="d2ed3d98482c0b64" providerId="LiveId" clId="{337E442D-FCB0-40B2-BD4C-723C130BF230}" dt="2024-02-01T23:48:39.440" v="10032"/>
        <pc:sldMkLst>
          <pc:docMk/>
          <pc:sldMk cId="157381289" sldId="273"/>
        </pc:sldMkLst>
        <pc:spChg chg="mod">
          <ac:chgData name="Jasmine moss" userId="d2ed3d98482c0b64" providerId="LiveId" clId="{337E442D-FCB0-40B2-BD4C-723C130BF230}" dt="2024-01-31T13:11:01.442" v="5483"/>
          <ac:spMkLst>
            <pc:docMk/>
            <pc:sldMk cId="157381289" sldId="273"/>
            <ac:spMk id="2" creationId="{D39A0209-79CF-6BC4-CCD8-19AEBFA4D714}"/>
          </ac:spMkLst>
        </pc:spChg>
        <pc:spChg chg="mod">
          <ac:chgData name="Jasmine moss" userId="d2ed3d98482c0b64" providerId="LiveId" clId="{337E442D-FCB0-40B2-BD4C-723C130BF230}" dt="2024-02-01T02:34:02.190" v="8498" actId="20577"/>
          <ac:spMkLst>
            <pc:docMk/>
            <pc:sldMk cId="157381289" sldId="273"/>
            <ac:spMk id="3" creationId="{89662CFD-BBDD-78DE-2B52-3320055DC6BF}"/>
          </ac:spMkLst>
        </pc:spChg>
        <pc:spChg chg="add mod">
          <ac:chgData name="Jasmine moss" userId="d2ed3d98482c0b64" providerId="LiveId" clId="{337E442D-FCB0-40B2-BD4C-723C130BF230}" dt="2024-01-30T02:13:49.585" v="2673" actId="20577"/>
          <ac:spMkLst>
            <pc:docMk/>
            <pc:sldMk cId="157381289" sldId="273"/>
            <ac:spMk id="4" creationId="{A502A9F9-0D43-2DA0-761C-D2676975AFB7}"/>
          </ac:spMkLst>
        </pc:spChg>
        <pc:spChg chg="add mod">
          <ac:chgData name="Jasmine moss" userId="d2ed3d98482c0b64" providerId="LiveId" clId="{337E442D-FCB0-40B2-BD4C-723C130BF230}" dt="2024-02-01T02:34:23.754" v="8575" actId="20577"/>
          <ac:spMkLst>
            <pc:docMk/>
            <pc:sldMk cId="157381289" sldId="273"/>
            <ac:spMk id="5" creationId="{4A8F35DD-23BC-55DA-6EAB-A108D55127E6}"/>
          </ac:spMkLst>
        </pc:spChg>
        <pc:spChg chg="add del mod topLvl">
          <ac:chgData name="Jasmine moss" userId="d2ed3d98482c0b64" providerId="LiveId" clId="{337E442D-FCB0-40B2-BD4C-723C130BF230}" dt="2024-02-01T02:06:57.894" v="8388" actId="21"/>
          <ac:spMkLst>
            <pc:docMk/>
            <pc:sldMk cId="157381289" sldId="273"/>
            <ac:spMk id="6" creationId="{B409CFFF-AAA5-0B37-2AA7-7C7D01E729A4}"/>
          </ac:spMkLst>
        </pc:spChg>
        <pc:spChg chg="add del mod topLvl">
          <ac:chgData name="Jasmine moss" userId="d2ed3d98482c0b64" providerId="LiveId" clId="{337E442D-FCB0-40B2-BD4C-723C130BF230}" dt="2024-02-01T02:06:53.334" v="8386" actId="21"/>
          <ac:spMkLst>
            <pc:docMk/>
            <pc:sldMk cId="157381289" sldId="273"/>
            <ac:spMk id="7" creationId="{04A27689-C501-524A-3F40-CD43535A7E35}"/>
          </ac:spMkLst>
        </pc:spChg>
        <pc:spChg chg="add mod">
          <ac:chgData name="Jasmine moss" userId="d2ed3d98482c0b64" providerId="LiveId" clId="{337E442D-FCB0-40B2-BD4C-723C130BF230}" dt="2024-02-01T02:35:09.869" v="8796" actId="20577"/>
          <ac:spMkLst>
            <pc:docMk/>
            <pc:sldMk cId="157381289" sldId="273"/>
            <ac:spMk id="9" creationId="{31C7E2EA-6B98-4DB0-8355-4FDE16145C35}"/>
          </ac:spMkLst>
        </pc:spChg>
        <pc:grpChg chg="add del mod">
          <ac:chgData name="Jasmine moss" userId="d2ed3d98482c0b64" providerId="LiveId" clId="{337E442D-FCB0-40B2-BD4C-723C130BF230}" dt="2024-02-01T02:06:53.334" v="8386" actId="21"/>
          <ac:grpSpMkLst>
            <pc:docMk/>
            <pc:sldMk cId="157381289" sldId="273"/>
            <ac:grpSpMk id="8" creationId="{54E7AE22-84B1-01ED-D65B-7F7867F87526}"/>
          </ac:grpSpMkLst>
        </pc:grpChg>
      </pc:sldChg>
      <pc:sldChg chg="addSp delSp modSp new mod modAnim">
        <pc:chgData name="Jasmine moss" userId="d2ed3d98482c0b64" providerId="LiveId" clId="{337E442D-FCB0-40B2-BD4C-723C130BF230}" dt="2024-02-02T03:42:00.233" v="10041" actId="20577"/>
        <pc:sldMkLst>
          <pc:docMk/>
          <pc:sldMk cId="454433158" sldId="274"/>
        </pc:sldMkLst>
        <pc:spChg chg="mod">
          <ac:chgData name="Jasmine moss" userId="d2ed3d98482c0b64" providerId="LiveId" clId="{337E442D-FCB0-40B2-BD4C-723C130BF230}" dt="2024-01-31T13:15:45.866" v="5519" actId="14100"/>
          <ac:spMkLst>
            <pc:docMk/>
            <pc:sldMk cId="454433158" sldId="274"/>
            <ac:spMk id="2" creationId="{6B38E02D-0ED0-3237-41CB-C8444FB8E154}"/>
          </ac:spMkLst>
        </pc:spChg>
        <pc:spChg chg="del mod">
          <ac:chgData name="Jasmine moss" userId="d2ed3d98482c0b64" providerId="LiveId" clId="{337E442D-FCB0-40B2-BD4C-723C130BF230}" dt="2024-01-31T19:25:08.239" v="7043" actId="21"/>
          <ac:spMkLst>
            <pc:docMk/>
            <pc:sldMk cId="454433158" sldId="274"/>
            <ac:spMk id="3" creationId="{80AE45AE-06C6-44D6-C547-956CB794998C}"/>
          </ac:spMkLst>
        </pc:spChg>
        <pc:spChg chg="add mod">
          <ac:chgData name="Jasmine moss" userId="d2ed3d98482c0b64" providerId="LiveId" clId="{337E442D-FCB0-40B2-BD4C-723C130BF230}" dt="2024-01-31T19:29:22.363" v="7244" actId="20577"/>
          <ac:spMkLst>
            <pc:docMk/>
            <pc:sldMk cId="454433158" sldId="274"/>
            <ac:spMk id="4" creationId="{7D018037-39A4-FF18-05D0-A7FAB308E6DE}"/>
          </ac:spMkLst>
        </pc:spChg>
        <pc:spChg chg="add mod">
          <ac:chgData name="Jasmine moss" userId="d2ed3d98482c0b64" providerId="LiveId" clId="{337E442D-FCB0-40B2-BD4C-723C130BF230}" dt="2024-01-31T19:29:29.806" v="7245" actId="20577"/>
          <ac:spMkLst>
            <pc:docMk/>
            <pc:sldMk cId="454433158" sldId="274"/>
            <ac:spMk id="5" creationId="{85E8FEED-3DA6-3EB8-6E80-44E8CA13D41B}"/>
          </ac:spMkLst>
        </pc:spChg>
        <pc:spChg chg="add del mod">
          <ac:chgData name="Jasmine moss" userId="d2ed3d98482c0b64" providerId="LiveId" clId="{337E442D-FCB0-40B2-BD4C-723C130BF230}" dt="2024-01-31T13:46:27.840" v="6382"/>
          <ac:spMkLst>
            <pc:docMk/>
            <pc:sldMk cId="454433158" sldId="274"/>
            <ac:spMk id="6" creationId="{B51C30FE-0B25-CD14-19CE-0C1E37226CF1}"/>
          </ac:spMkLst>
        </pc:spChg>
        <pc:spChg chg="add mod">
          <ac:chgData name="Jasmine moss" userId="d2ed3d98482c0b64" providerId="LiveId" clId="{337E442D-FCB0-40B2-BD4C-723C130BF230}" dt="2024-02-02T03:42:00.233" v="10041" actId="20577"/>
          <ac:spMkLst>
            <pc:docMk/>
            <pc:sldMk cId="454433158" sldId="274"/>
            <ac:spMk id="7" creationId="{8D7D3825-2BCD-8EE6-1161-080787566B7F}"/>
          </ac:spMkLst>
        </pc:spChg>
        <pc:spChg chg="add del mod">
          <ac:chgData name="Jasmine moss" userId="d2ed3d98482c0b64" providerId="LiveId" clId="{337E442D-FCB0-40B2-BD4C-723C130BF230}" dt="2024-01-31T19:24:56.385" v="7042" actId="21"/>
          <ac:spMkLst>
            <pc:docMk/>
            <pc:sldMk cId="454433158" sldId="274"/>
            <ac:spMk id="8" creationId="{D325CF50-6129-7C19-704E-420D9540371C}"/>
          </ac:spMkLst>
        </pc:spChg>
        <pc:spChg chg="add del mod">
          <ac:chgData name="Jasmine moss" userId="d2ed3d98482c0b64" providerId="LiveId" clId="{337E442D-FCB0-40B2-BD4C-723C130BF230}" dt="2024-01-31T19:25:15.910" v="7045" actId="21"/>
          <ac:spMkLst>
            <pc:docMk/>
            <pc:sldMk cId="454433158" sldId="274"/>
            <ac:spMk id="10" creationId="{71F3259B-FCC8-C7A8-B074-628BDB1C0AD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A6C15A-ADDB-4BBA-B471-B4601DB79F45}" type="datetimeFigureOut">
              <a:rPr lang="en-GB" smtClean="0"/>
              <a:t>22/01/2024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2189B0-66C5-4699-A4C2-473F62B9A8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09323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A6C15A-ADDB-4BBA-B471-B4601DB79F45}" type="datetimeFigureOut">
              <a:rPr lang="en-GB" smtClean="0"/>
              <a:t>22/01/2024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2189B0-66C5-4699-A4C2-473F62B9A8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77568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A6C15A-ADDB-4BBA-B471-B4601DB79F45}" type="datetimeFigureOut">
              <a:rPr lang="en-GB" smtClean="0"/>
              <a:t>22/01/2024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2189B0-66C5-4699-A4C2-473F62B9A8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92405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A6C15A-ADDB-4BBA-B471-B4601DB79F45}" type="datetimeFigureOut">
              <a:rPr lang="en-GB" smtClean="0"/>
              <a:t>22/01/2024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2189B0-66C5-4699-A4C2-473F62B9A8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46394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A6C15A-ADDB-4BBA-B471-B4601DB79F45}" type="datetimeFigureOut">
              <a:rPr lang="en-GB" smtClean="0"/>
              <a:t>22/01/2024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2189B0-66C5-4699-A4C2-473F62B9A8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69275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A6C15A-ADDB-4BBA-B471-B4601DB79F45}" type="datetimeFigureOut">
              <a:rPr lang="en-GB" smtClean="0"/>
              <a:t>22/01/2024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2189B0-66C5-4699-A4C2-473F62B9A8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11067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A6C15A-ADDB-4BBA-B471-B4601DB79F45}" type="datetimeFigureOut">
              <a:rPr lang="en-GB" smtClean="0"/>
              <a:t>22/01/2024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2189B0-66C5-4699-A4C2-473F62B9A8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00647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A6C15A-ADDB-4BBA-B471-B4601DB79F45}" type="datetimeFigureOut">
              <a:rPr lang="en-GB" smtClean="0"/>
              <a:t>22/01/2024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2189B0-66C5-4699-A4C2-473F62B9A8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20225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A6C15A-ADDB-4BBA-B471-B4601DB79F45}" type="datetimeFigureOut">
              <a:rPr lang="en-GB" smtClean="0"/>
              <a:t>22/01/2024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2189B0-66C5-4699-A4C2-473F62B9A8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42626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A6C15A-ADDB-4BBA-B471-B4601DB79F45}" type="datetimeFigureOut">
              <a:rPr lang="en-GB" smtClean="0"/>
              <a:t>22/01/2024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2189B0-66C5-4699-A4C2-473F62B9A8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03993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A6C15A-ADDB-4BBA-B471-B4601DB79F45}" type="datetimeFigureOut">
              <a:rPr lang="en-GB" smtClean="0"/>
              <a:t>22/01/2024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2189B0-66C5-4699-A4C2-473F62B9A8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662504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A6C15A-ADDB-4BBA-B471-B4601DB79F45}" type="datetimeFigureOut">
              <a:rPr lang="en-GB" smtClean="0"/>
              <a:t>22/01/2024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2189B0-66C5-4699-A4C2-473F62B9A850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1083024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A6C15A-ADDB-4BBA-B471-B4601DB79F45}" type="datetimeFigureOut">
              <a:rPr lang="en-GB" smtClean="0"/>
              <a:t>22/01/2024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2189B0-66C5-4699-A4C2-473F62B9A8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201379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A6C15A-ADDB-4BBA-B471-B4601DB79F45}" type="datetimeFigureOut">
              <a:rPr lang="en-GB" smtClean="0"/>
              <a:t>22/01/2024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2189B0-66C5-4699-A4C2-473F62B9A8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966410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A6C15A-ADDB-4BBA-B471-B4601DB79F45}" type="datetimeFigureOut">
              <a:rPr lang="en-GB" smtClean="0"/>
              <a:t>22/01/2024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2189B0-66C5-4699-A4C2-473F62B9A8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529970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A6C15A-ADDB-4BBA-B471-B4601DB79F45}" type="datetimeFigureOut">
              <a:rPr lang="en-GB" smtClean="0"/>
              <a:t>22/01/2024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2189B0-66C5-4699-A4C2-473F62B9A8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329308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A6C15A-ADDB-4BBA-B471-B4601DB79F45}" type="datetimeFigureOut">
              <a:rPr lang="en-GB" smtClean="0"/>
              <a:t>22/01/2024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2189B0-66C5-4699-A4C2-473F62B9A8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2380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68A6C15A-ADDB-4BBA-B471-B4601DB79F45}" type="datetimeFigureOut">
              <a:rPr lang="en-GB" smtClean="0"/>
              <a:t>22/01/2024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2189B0-66C5-4699-A4C2-473F62B9A8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093150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846097-C268-201E-CCA2-DA7C175B62A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Nietzsche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B14AB08-5246-092F-8B24-5B792A40A24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Thus </a:t>
            </a:r>
            <a:r>
              <a:rPr lang="en-GB" dirty="0" err="1"/>
              <a:t>spake</a:t>
            </a:r>
            <a:r>
              <a:rPr lang="en-GB" dirty="0"/>
              <a:t> Zarathustra: A book for all and none prologue</a:t>
            </a:r>
          </a:p>
        </p:txBody>
      </p:sp>
    </p:spTree>
    <p:extLst>
      <p:ext uri="{BB962C8B-B14F-4D97-AF65-F5344CB8AC3E}">
        <p14:creationId xmlns:p14="http://schemas.microsoft.com/office/powerpoint/2010/main" val="30944757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5AA9C2-A64E-E1AD-707A-8FE564172A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Nietzsche: obligatory about the author section 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7D0DB8B5-82BB-5687-4172-EE5E20A931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3" y="2052638"/>
            <a:ext cx="8947150" cy="57859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- Was a famous philosopher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162EAFE-68C6-8A90-53E4-A0BA7EC39123}"/>
              </a:ext>
            </a:extLst>
          </p:cNvPr>
          <p:cNvSpPr txBox="1"/>
          <p:nvPr/>
        </p:nvSpPr>
        <p:spPr>
          <a:xfrm>
            <a:off x="1103313" y="3026490"/>
            <a:ext cx="10515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-Studied theology and classical philology at university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5914905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  <p:bldP spid="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ADB57AA5-C56D-917C-F251-240FABBF25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67372">
            <a:off x="57531" y="702425"/>
            <a:ext cx="2343150" cy="195262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DF77469-46AF-3BA5-E6BA-32200F46F36D}"/>
              </a:ext>
            </a:extLst>
          </p:cNvPr>
          <p:cNvSpPr txBox="1"/>
          <p:nvPr/>
        </p:nvSpPr>
        <p:spPr>
          <a:xfrm rot="20179209">
            <a:off x="435526" y="2249116"/>
            <a:ext cx="36202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“Would that I were wiser! … like my serpent” 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(Nietzsche, 1892, p. 16)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3150E34-B7C3-9998-4267-7BBE4CC4D786}"/>
              </a:ext>
            </a:extLst>
          </p:cNvPr>
          <p:cNvSpPr txBox="1"/>
          <p:nvPr/>
        </p:nvSpPr>
        <p:spPr>
          <a:xfrm rot="20621718">
            <a:off x="8379576" y="5774904"/>
            <a:ext cx="380689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 stairs to the Superman” 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+mn-cs"/>
              </a:rPr>
              <a:t>(Nietzsche, 1892, p. 16)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C3BA2D9-87F5-8E5B-F3CE-FA6781FAC03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70854" y="243703"/>
            <a:ext cx="1464323" cy="299393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B5565A5-E764-5F21-7CFA-81F23B0DB0E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310314">
            <a:off x="5033767" y="2017294"/>
            <a:ext cx="2993933" cy="299393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58DEE36-C57C-3901-46EF-28880A7D56EC}"/>
              </a:ext>
            </a:extLst>
          </p:cNvPr>
          <p:cNvSpPr txBox="1"/>
          <p:nvPr/>
        </p:nvSpPr>
        <p:spPr>
          <a:xfrm rot="403792">
            <a:off x="4588524" y="1067893"/>
            <a:ext cx="432940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“Zarathustra is again going to be a man. </a:t>
            </a:r>
            <a:br>
              <a:rPr lang="en-GB" sz="2400" dirty="0"/>
            </a:br>
            <a:r>
              <a:rPr lang="en-GB" sz="2400" dirty="0"/>
              <a:t>Thus began Zarathustra’s down-going</a:t>
            </a:r>
            <a:r>
              <a:rPr lang="en-GB" dirty="0"/>
              <a:t>” </a:t>
            </a:r>
            <a:r>
              <a:rPr lang="en-GB" sz="1400" dirty="0"/>
              <a:t>(Nietzsche, 1892, p. 6)</a:t>
            </a: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3942581-80E6-8F56-EB15-1D668294957D}"/>
              </a:ext>
            </a:extLst>
          </p:cNvPr>
          <p:cNvSpPr txBox="1"/>
          <p:nvPr/>
        </p:nvSpPr>
        <p:spPr>
          <a:xfrm rot="652336">
            <a:off x="8864486" y="3072386"/>
            <a:ext cx="261273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“I speak unto them as unto the goatherds” </a:t>
            </a:r>
            <a:r>
              <a:rPr lang="en-GB" sz="1400" dirty="0"/>
              <a:t>(Nietzsche, 1892, p. 12)</a:t>
            </a:r>
            <a:endParaRPr lang="en-GB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C62D0290-9260-539C-919A-80327B49B27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13136" y="3373705"/>
            <a:ext cx="1800225" cy="2543175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69736819-3C82-8381-2CAF-88E5CA7F89A0}"/>
              </a:ext>
            </a:extLst>
          </p:cNvPr>
          <p:cNvSpPr txBox="1"/>
          <p:nvPr/>
        </p:nvSpPr>
        <p:spPr>
          <a:xfrm rot="21102790">
            <a:off x="189628" y="5484944"/>
            <a:ext cx="630749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“An eagle swept through the air in wide circles, and on it hung a serpent, not like prey, but like a friend: for it kept itself coiled around the eagle’s neck” </a:t>
            </a:r>
            <a:r>
              <a:rPr lang="en-GB" sz="1400" dirty="0"/>
              <a:t>(</a:t>
            </a:r>
            <a:r>
              <a:rPr lang="en-GB" sz="1400" dirty="0" err="1"/>
              <a:t>Nietsche</a:t>
            </a:r>
            <a:r>
              <a:rPr lang="en-GB" sz="1400" dirty="0"/>
              <a:t>, 1892, p. 16)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36440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5AA9C2-A64E-E1AD-707A-8FE564172A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Nietzsche: obligatory about the author section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EF4196-57DD-8A28-5A56-B01FDC999C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577" y="1964674"/>
            <a:ext cx="10515600" cy="8472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- Was a famous philosopher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8129E67-78AA-F475-D4EB-9B95202AB439}"/>
              </a:ext>
            </a:extLst>
          </p:cNvPr>
          <p:cNvSpPr txBox="1"/>
          <p:nvPr/>
        </p:nvSpPr>
        <p:spPr>
          <a:xfrm>
            <a:off x="793577" y="3141062"/>
            <a:ext cx="10515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-Studied theology and classical philology at university</a:t>
            </a:r>
            <a:endParaRPr lang="en-GB" sz="20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21431BC-8052-8E83-15F3-AAE58112E5C6}"/>
              </a:ext>
            </a:extLst>
          </p:cNvPr>
          <p:cNvSpPr txBox="1"/>
          <p:nvPr/>
        </p:nvSpPr>
        <p:spPr>
          <a:xfrm>
            <a:off x="838198" y="5711543"/>
            <a:ext cx="989044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 </a:t>
            </a:r>
            <a:r>
              <a:rPr lang="en-GB" sz="1600" dirty="0"/>
              <a:t>(Anderson, 2024)</a:t>
            </a:r>
            <a:endParaRPr lang="en-GB" sz="28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3C23E6C-755F-F2D0-9440-A9B9AAE5CD67}"/>
              </a:ext>
            </a:extLst>
          </p:cNvPr>
          <p:cNvSpPr txBox="1"/>
          <p:nvPr/>
        </p:nvSpPr>
        <p:spPr>
          <a:xfrm>
            <a:off x="838199" y="4393542"/>
            <a:ext cx="989044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- Suffered from many illnesses throughout his life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1788527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38E02D-0ED0-3237-41CB-C8444FB8E1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862898"/>
          </a:xfrm>
        </p:spPr>
        <p:txBody>
          <a:bodyPr/>
          <a:lstStyle/>
          <a:p>
            <a:r>
              <a:rPr lang="en-GB" dirty="0"/>
              <a:t>Context of the text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D018037-39A4-FF18-05D0-A7FAB308E6DE}"/>
              </a:ext>
            </a:extLst>
          </p:cNvPr>
          <p:cNvSpPr txBox="1"/>
          <p:nvPr/>
        </p:nvSpPr>
        <p:spPr>
          <a:xfrm>
            <a:off x="1184988" y="3145848"/>
            <a:ext cx="912533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- Presented as a Bible story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5E8FEED-3DA6-3EB8-6E80-44E8CA13D41B}"/>
              </a:ext>
            </a:extLst>
          </p:cNvPr>
          <p:cNvSpPr txBox="1"/>
          <p:nvPr/>
        </p:nvSpPr>
        <p:spPr>
          <a:xfrm>
            <a:off x="1184988" y="4054151"/>
            <a:ext cx="912533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- The main character is Zarathustra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D7D3825-2BCD-8EE6-1161-080787566B7F}"/>
              </a:ext>
            </a:extLst>
          </p:cNvPr>
          <p:cNvSpPr txBox="1"/>
          <p:nvPr/>
        </p:nvSpPr>
        <p:spPr>
          <a:xfrm>
            <a:off x="1184988" y="1577732"/>
            <a:ext cx="858088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-The Gay Science (1882)</a:t>
            </a:r>
          </a:p>
          <a:p>
            <a:r>
              <a:rPr lang="en-GB" sz="2400" dirty="0"/>
              <a:t> Thus Spake Zarathustra (1883-1885)</a:t>
            </a:r>
          </a:p>
          <a:p>
            <a:r>
              <a:rPr lang="en-GB" sz="2400" dirty="0"/>
              <a:t> Beyond Good and Evil (1886) </a:t>
            </a:r>
          </a:p>
        </p:txBody>
      </p:sp>
    </p:spTree>
    <p:extLst>
      <p:ext uri="{BB962C8B-B14F-4D97-AF65-F5344CB8AC3E}">
        <p14:creationId xmlns:p14="http://schemas.microsoft.com/office/powerpoint/2010/main" val="4544331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D2234E-7010-4A1F-A7BE-681AD41787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Text 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E7EB4B-D1DC-E21D-3FC5-9CEFCE8D57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64698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- </a:t>
            </a:r>
            <a:r>
              <a:rPr lang="en-GB" sz="2400" dirty="0"/>
              <a:t>Zarathustra went to live up a mountains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B9694B7-65D6-D777-0DD9-F6B5B7551024}"/>
              </a:ext>
            </a:extLst>
          </p:cNvPr>
          <p:cNvSpPr txBox="1"/>
          <p:nvPr/>
        </p:nvSpPr>
        <p:spPr>
          <a:xfrm>
            <a:off x="838200" y="2995322"/>
            <a:ext cx="98640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- He comes across an old Saint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0626257-9D4A-576C-C7D9-B1B769688514}"/>
              </a:ext>
            </a:extLst>
          </p:cNvPr>
          <p:cNvSpPr txBox="1"/>
          <p:nvPr/>
        </p:nvSpPr>
        <p:spPr>
          <a:xfrm>
            <a:off x="838200" y="4249293"/>
            <a:ext cx="97878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- He eventually gets to a town</a:t>
            </a:r>
          </a:p>
        </p:txBody>
      </p:sp>
    </p:spTree>
    <p:extLst>
      <p:ext uri="{BB962C8B-B14F-4D97-AF65-F5344CB8AC3E}">
        <p14:creationId xmlns:p14="http://schemas.microsoft.com/office/powerpoint/2010/main" val="4150200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57092D-13EF-1AF0-7DBF-9CCD1FE68B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Text 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F912F0-ACC1-D67C-F0CB-FEF7659DCB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4171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dirty="0"/>
              <a:t>- A rope-dancer began performing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58FE78B-4F8A-5634-B26B-ACEA1868340D}"/>
              </a:ext>
            </a:extLst>
          </p:cNvPr>
          <p:cNvSpPr txBox="1"/>
          <p:nvPr/>
        </p:nvSpPr>
        <p:spPr>
          <a:xfrm>
            <a:off x="838200" y="2528596"/>
            <a:ext cx="10515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- His progress was slow and unsteady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8736B7F-DFF4-9950-8B86-A76A07CCC196}"/>
              </a:ext>
            </a:extLst>
          </p:cNvPr>
          <p:cNvSpPr txBox="1"/>
          <p:nvPr/>
        </p:nvSpPr>
        <p:spPr>
          <a:xfrm>
            <a:off x="802432" y="3267575"/>
            <a:ext cx="1040363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- The jester leaps over the tightrope walker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A53C0CA-45CC-0061-24A9-B3AA04448194}"/>
              </a:ext>
            </a:extLst>
          </p:cNvPr>
          <p:cNvSpPr txBox="1"/>
          <p:nvPr/>
        </p:nvSpPr>
        <p:spPr>
          <a:xfrm>
            <a:off x="838200" y="4173755"/>
            <a:ext cx="1036786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- Zarathustra goes up to the dying man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48CC3759-2855-5DF1-12B8-213A95668997}"/>
              </a:ext>
            </a:extLst>
          </p:cNvPr>
          <p:cNvSpPr txBox="1">
            <a:spLocks/>
          </p:cNvSpPr>
          <p:nvPr/>
        </p:nvSpPr>
        <p:spPr>
          <a:xfrm>
            <a:off x="838200" y="5004753"/>
            <a:ext cx="10515600" cy="66564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2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  <a:lvl6pPr marL="2506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9pPr>
          </a:lstStyle>
          <a:p>
            <a:pPr marL="0" indent="0">
              <a:buFont typeface="Wingdings 3" charset="2"/>
              <a:buNone/>
            </a:pPr>
            <a:r>
              <a:rPr lang="en-GB" sz="2400" dirty="0"/>
              <a:t>-The tightrope walker speaks of how he feels he has wasted his life</a:t>
            </a:r>
          </a:p>
        </p:txBody>
      </p:sp>
    </p:spTree>
    <p:extLst>
      <p:ext uri="{BB962C8B-B14F-4D97-AF65-F5344CB8AC3E}">
        <p14:creationId xmlns:p14="http://schemas.microsoft.com/office/powerpoint/2010/main" val="12167445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6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A0DE90-CF53-08CD-9995-C58BA6018E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Text summary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BE2A39E-67AA-9E43-4966-2D959DFE81E9}"/>
              </a:ext>
            </a:extLst>
          </p:cNvPr>
          <p:cNvSpPr txBox="1"/>
          <p:nvPr/>
        </p:nvSpPr>
        <p:spPr>
          <a:xfrm>
            <a:off x="646111" y="1973223"/>
            <a:ext cx="10515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- Zarathustra stays there lamenting that the people didn’t listen to him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1E463C9-00EC-6C3A-1EEF-566D12A98C2F}"/>
              </a:ext>
            </a:extLst>
          </p:cNvPr>
          <p:cNvSpPr txBox="1"/>
          <p:nvPr/>
        </p:nvSpPr>
        <p:spPr>
          <a:xfrm>
            <a:off x="646111" y="4746277"/>
            <a:ext cx="1058246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- The jester comes up to him and warns him that the townsfolk hate him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52C3F9B-D7AE-1FC5-BA47-7E7B3B1ACD5D}"/>
              </a:ext>
            </a:extLst>
          </p:cNvPr>
          <p:cNvSpPr txBox="1"/>
          <p:nvPr/>
        </p:nvSpPr>
        <p:spPr>
          <a:xfrm>
            <a:off x="755780" y="3429000"/>
            <a:ext cx="104728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- He moves so he can go bury the body</a:t>
            </a:r>
          </a:p>
        </p:txBody>
      </p:sp>
    </p:spTree>
    <p:extLst>
      <p:ext uri="{BB962C8B-B14F-4D97-AF65-F5344CB8AC3E}">
        <p14:creationId xmlns:p14="http://schemas.microsoft.com/office/powerpoint/2010/main" val="1926406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9A0209-79CF-6BC4-CCD8-19AEBFA4D7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Text 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662CFD-BBDD-78DE-2B52-3320055DC6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4"/>
            <a:ext cx="10515600" cy="74029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- Zarathustra becomes hungry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502A9F9-0D43-2DA0-761C-D2676975AFB7}"/>
              </a:ext>
            </a:extLst>
          </p:cNvPr>
          <p:cNvSpPr txBox="1"/>
          <p:nvPr/>
        </p:nvSpPr>
        <p:spPr>
          <a:xfrm>
            <a:off x="838200" y="2817845"/>
            <a:ext cx="10515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- The hermit insists on feeding the corpse as well as Zarathustra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A8F35DD-23BC-55DA-6EAB-A108D55127E6}"/>
              </a:ext>
            </a:extLst>
          </p:cNvPr>
          <p:cNvSpPr txBox="1"/>
          <p:nvPr/>
        </p:nvSpPr>
        <p:spPr>
          <a:xfrm>
            <a:off x="838200" y="3558138"/>
            <a:ext cx="10515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- Zarathustra and the corpse find somewhere to sleep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1C7E2EA-6B98-4DB0-8355-4FDE16145C35}"/>
              </a:ext>
            </a:extLst>
          </p:cNvPr>
          <p:cNvSpPr txBox="1"/>
          <p:nvPr/>
        </p:nvSpPr>
        <p:spPr>
          <a:xfrm>
            <a:off x="838200" y="4394719"/>
            <a:ext cx="978936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- He wakes up with new ideas of how to go about enlightening the population</a:t>
            </a:r>
          </a:p>
        </p:txBody>
      </p:sp>
    </p:spTree>
    <p:extLst>
      <p:ext uri="{BB962C8B-B14F-4D97-AF65-F5344CB8AC3E}">
        <p14:creationId xmlns:p14="http://schemas.microsoft.com/office/powerpoint/2010/main" val="1573812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81231E-059B-BCEF-69E8-0335BD589A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092" y="2501835"/>
            <a:ext cx="11297815" cy="1325563"/>
          </a:xfrm>
        </p:spPr>
        <p:txBody>
          <a:bodyPr/>
          <a:lstStyle/>
          <a:p>
            <a:pPr algn="ctr"/>
            <a:r>
              <a:rPr lang="en-GB" dirty="0"/>
              <a:t>Key arguments and concepts</a:t>
            </a:r>
          </a:p>
        </p:txBody>
      </p:sp>
    </p:spTree>
    <p:extLst>
      <p:ext uri="{BB962C8B-B14F-4D97-AF65-F5344CB8AC3E}">
        <p14:creationId xmlns:p14="http://schemas.microsoft.com/office/powerpoint/2010/main" val="188992434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EF5214-86D3-F68B-C2E5-A39AA26859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Superman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E346D64-486C-1234-A376-21B6F6A24B4F}"/>
              </a:ext>
            </a:extLst>
          </p:cNvPr>
          <p:cNvSpPr txBox="1"/>
          <p:nvPr/>
        </p:nvSpPr>
        <p:spPr>
          <a:xfrm>
            <a:off x="838200" y="1772173"/>
            <a:ext cx="10515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- Well known idea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F8A199B-3791-4A96-1C92-DD5183FF5055}"/>
              </a:ext>
            </a:extLst>
          </p:cNvPr>
          <p:cNvSpPr txBox="1"/>
          <p:nvPr/>
        </p:nvSpPr>
        <p:spPr>
          <a:xfrm>
            <a:off x="890296" y="4194334"/>
            <a:ext cx="10515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- Meaning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0952153-86E2-3578-548D-C44F0EF25552}"/>
              </a:ext>
            </a:extLst>
          </p:cNvPr>
          <p:cNvSpPr txBox="1"/>
          <p:nvPr/>
        </p:nvSpPr>
        <p:spPr>
          <a:xfrm>
            <a:off x="838200" y="5276817"/>
            <a:ext cx="10515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- The Lastman is the opposite of the Superman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52B0779-6F48-1860-DF21-8B5CAD620075}"/>
              </a:ext>
            </a:extLst>
          </p:cNvPr>
          <p:cNvSpPr txBox="1"/>
          <p:nvPr/>
        </p:nvSpPr>
        <p:spPr>
          <a:xfrm>
            <a:off x="786104" y="2983253"/>
            <a:ext cx="106197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- A race of humans that are better</a:t>
            </a:r>
          </a:p>
        </p:txBody>
      </p:sp>
    </p:spTree>
    <p:extLst>
      <p:ext uri="{BB962C8B-B14F-4D97-AF65-F5344CB8AC3E}">
        <p14:creationId xmlns:p14="http://schemas.microsoft.com/office/powerpoint/2010/main" val="9006512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B2C659-47B1-93C5-8238-43FBAD7C5F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3352" y="311168"/>
            <a:ext cx="9404723" cy="1400530"/>
          </a:xfrm>
        </p:spPr>
        <p:txBody>
          <a:bodyPr/>
          <a:lstStyle/>
          <a:p>
            <a:r>
              <a:rPr lang="en-GB" dirty="0"/>
              <a:t>Tightrope walker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538D6C-4949-0453-F82F-F0B3E61B42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238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400" dirty="0"/>
              <a:t>- The tightrope walker as a metaphor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85B75BF-8861-AB75-7C37-7E1ADE6D0F58}"/>
              </a:ext>
            </a:extLst>
          </p:cNvPr>
          <p:cNvSpPr txBox="1"/>
          <p:nvPr/>
        </p:nvSpPr>
        <p:spPr>
          <a:xfrm>
            <a:off x="838200" y="3408392"/>
            <a:ext cx="10515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- The performer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DBC017D-0A08-0231-D57E-6FBE240D5BB0}"/>
              </a:ext>
            </a:extLst>
          </p:cNvPr>
          <p:cNvSpPr txBox="1"/>
          <p:nvPr/>
        </p:nvSpPr>
        <p:spPr>
          <a:xfrm>
            <a:off x="838200" y="5020441"/>
            <a:ext cx="10515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- The jester </a:t>
            </a:r>
          </a:p>
        </p:txBody>
      </p:sp>
    </p:spTree>
    <p:extLst>
      <p:ext uri="{BB962C8B-B14F-4D97-AF65-F5344CB8AC3E}">
        <p14:creationId xmlns:p14="http://schemas.microsoft.com/office/powerpoint/2010/main" val="33803296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BA4DFD-D378-2662-B8D4-CC40BCCCCB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Christian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28BC9A-2E9F-65D1-B72C-E3BD69A845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052919"/>
            <a:ext cx="8946541" cy="5316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- Many references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0172DE4-227E-7BDF-86B4-C353305AAA3A}"/>
              </a:ext>
            </a:extLst>
          </p:cNvPr>
          <p:cNvSpPr txBox="1"/>
          <p:nvPr/>
        </p:nvSpPr>
        <p:spPr>
          <a:xfrm>
            <a:off x="1006725" y="3333002"/>
            <a:ext cx="9043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- Zarathustra and Jesus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AFCA1C8-03C2-EB4D-AC6F-8923F2EA81D7}"/>
              </a:ext>
            </a:extLst>
          </p:cNvPr>
          <p:cNvSpPr txBox="1"/>
          <p:nvPr/>
        </p:nvSpPr>
        <p:spPr>
          <a:xfrm>
            <a:off x="1055508" y="4543088"/>
            <a:ext cx="904214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- Zarathustra and </a:t>
            </a:r>
            <a:r>
              <a:rPr lang="en-GB" sz="2400" dirty="0" err="1"/>
              <a:t>Zarathushtra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6853743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C5A5A2-3C47-0F19-64DC-5AC1292F55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A25281-C3F2-C48C-36CF-4C1A134FAF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4293" y="1922289"/>
            <a:ext cx="8946541" cy="52233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- Prose narrative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CBD5618-1B53-60C2-7641-19987E56FEB2}"/>
              </a:ext>
            </a:extLst>
          </p:cNvPr>
          <p:cNvSpPr txBox="1"/>
          <p:nvPr/>
        </p:nvSpPr>
        <p:spPr>
          <a:xfrm>
            <a:off x="1104293" y="3429000"/>
            <a:ext cx="909734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- Purpose</a:t>
            </a:r>
          </a:p>
        </p:txBody>
      </p:sp>
    </p:spTree>
    <p:extLst>
      <p:ext uri="{BB962C8B-B14F-4D97-AF65-F5344CB8AC3E}">
        <p14:creationId xmlns:p14="http://schemas.microsoft.com/office/powerpoint/2010/main" val="7971188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8E1B47-CC8C-044E-4B12-5D6D2FDFD7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Critical 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07A2E7-8CE9-671C-C9AD-BF0166DCF7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052919"/>
            <a:ext cx="8946541" cy="70894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- Nazis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2FBF384-3CC7-26FB-956E-B417B46E0290}"/>
              </a:ext>
            </a:extLst>
          </p:cNvPr>
          <p:cNvSpPr txBox="1"/>
          <p:nvPr/>
        </p:nvSpPr>
        <p:spPr>
          <a:xfrm>
            <a:off x="1101012" y="3480318"/>
            <a:ext cx="89498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- Moral relativism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D350F8F-3E11-A47E-DECE-F4F401B2B0A1}"/>
              </a:ext>
            </a:extLst>
          </p:cNvPr>
          <p:cNvSpPr txBox="1"/>
          <p:nvPr/>
        </p:nvSpPr>
        <p:spPr>
          <a:xfrm>
            <a:off x="1101012" y="5010538"/>
            <a:ext cx="91160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- Convoluted</a:t>
            </a:r>
          </a:p>
        </p:txBody>
      </p:sp>
    </p:spTree>
    <p:extLst>
      <p:ext uri="{BB962C8B-B14F-4D97-AF65-F5344CB8AC3E}">
        <p14:creationId xmlns:p14="http://schemas.microsoft.com/office/powerpoint/2010/main" val="25776562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95AAC0-933A-75E0-AC8A-5850CD43A5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1083" y="2728735"/>
            <a:ext cx="9404723" cy="1400530"/>
          </a:xfrm>
        </p:spPr>
        <p:txBody>
          <a:bodyPr/>
          <a:lstStyle/>
          <a:p>
            <a:pPr algn="ctr"/>
            <a:r>
              <a:rPr lang="en-GB" dirty="0"/>
              <a:t>Conclusion</a:t>
            </a:r>
          </a:p>
        </p:txBody>
      </p:sp>
    </p:spTree>
    <p:extLst>
      <p:ext uri="{BB962C8B-B14F-4D97-AF65-F5344CB8AC3E}">
        <p14:creationId xmlns:p14="http://schemas.microsoft.com/office/powerpoint/2010/main" val="406725052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8A966E-6868-773C-E49A-D74F502A17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1D41E5-E056-7ABA-412A-413E03ED77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Edited by E.N. </a:t>
            </a:r>
            <a:r>
              <a:rPr lang="en-GB" sz="20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Zalta</a:t>
            </a:r>
            <a:r>
              <a:rPr lang="en-GB" sz="2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and U. </a:t>
            </a:r>
            <a:r>
              <a:rPr lang="en-GB" sz="20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Nodelman</a:t>
            </a:r>
            <a:r>
              <a:rPr lang="en-GB" sz="2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Metaphysics Research Lab, Stanford University. Available at: https://plato.stanford.edu/archives/spr2024/entries/nietzsche/ (Accessed: 27 January 2024).</a:t>
            </a:r>
            <a:endParaRPr lang="en-GB" sz="2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Nietzsche, F. (1892) </a:t>
            </a:r>
            <a:r>
              <a:rPr lang="en-GB" sz="20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Thus Spake Zarathustra : A Book For All And None</a:t>
            </a:r>
            <a:r>
              <a:rPr lang="en-GB" sz="2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Translated by T. Common.</a:t>
            </a:r>
            <a:endParaRPr lang="en-GB" sz="2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Queen Mary, University of London and Ionescu, F. (2020) ‘Taking Rhetoric Seriously: Nietzsche’s Style and Philosophy’, </a:t>
            </a:r>
            <a:r>
              <a:rPr lang="en-GB" sz="2000" i="1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Wonderer</a:t>
            </a:r>
            <a:r>
              <a:rPr lang="en-GB" sz="20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[Preprint]. Available at: https://doi.org/10.26494/WONDERER691450.</a:t>
            </a:r>
            <a:endParaRPr lang="en-GB" sz="2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820756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15854</TotalTime>
  <Words>563</Words>
  <Application>Microsoft Office PowerPoint</Application>
  <PresentationFormat>Widescreen</PresentationFormat>
  <Paragraphs>66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Calibri</vt:lpstr>
      <vt:lpstr>Century Gothic</vt:lpstr>
      <vt:lpstr>Wingdings 3</vt:lpstr>
      <vt:lpstr>Ion</vt:lpstr>
      <vt:lpstr>Nietzsche</vt:lpstr>
      <vt:lpstr>Nietzsche: obligatory about the author section </vt:lpstr>
      <vt:lpstr>PowerPoint Presentation</vt:lpstr>
      <vt:lpstr>Nietzsche: obligatory about the author section </vt:lpstr>
      <vt:lpstr>Context of the text</vt:lpstr>
      <vt:lpstr>Text summary</vt:lpstr>
      <vt:lpstr>Text summary</vt:lpstr>
      <vt:lpstr>Text summary</vt:lpstr>
      <vt:lpstr>Text summary</vt:lpstr>
      <vt:lpstr>Key arguments and concepts</vt:lpstr>
      <vt:lpstr>The Superman</vt:lpstr>
      <vt:lpstr>Tightrope walker</vt:lpstr>
      <vt:lpstr>Christian references</vt:lpstr>
      <vt:lpstr>Style</vt:lpstr>
      <vt:lpstr>Critical assessment</vt:lpstr>
      <vt:lpstr>Conclusion</vt:lpstr>
      <vt:lpstr>Bibliography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Nietzsche</dc:title>
  <dc:creator>Jasmine moss</dc:creator>
  <cp:lastModifiedBy>Jasmine moss</cp:lastModifiedBy>
  <cp:revision>1</cp:revision>
  <dcterms:created xsi:type="dcterms:W3CDTF">2024-01-22T13:06:37Z</dcterms:created>
  <dcterms:modified xsi:type="dcterms:W3CDTF">2024-02-02T13:20:45Z</dcterms:modified>
</cp:coreProperties>
</file>