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664"/>
    <p:restoredTop sz="95921"/>
  </p:normalViewPr>
  <p:slideViewPr>
    <p:cSldViewPr snapToGrid="0" snapToObjects="1">
      <p:cViewPr varScale="1">
        <p:scale>
          <a:sx n="85" d="100"/>
          <a:sy n="85" d="100"/>
        </p:scale>
        <p:origin x="192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493FF-7F9B-1046-8DDB-BE8BAD5952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9502D4-F87A-3947-9682-565220517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23747-0B59-BB4D-8AA0-0C7B8BD62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7657B-E2E3-BA49-BE5F-A647BC735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CFBB4-9EAD-4B41-A6A6-D9B3752CE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140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C0C01-8814-C046-A1E2-3C1688E14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C4FCF-AEBF-E741-96D0-5A2566E2A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F9C15-8104-7443-92D6-4DABFCDBC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B3D6-B698-104C-8C7D-77FD113E1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E54C5-4468-BF41-85E8-FBA74CF88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850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038E7-E836-3F48-BE28-947618285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59A0A-CA22-654E-AEDE-8D3B33497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19E79-922D-4D41-8F54-A5EC6F027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DC180-59EB-2A43-8245-43323FFC5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EEF9C-C550-474C-9102-5F7B7F77D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208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71555-77C6-4042-A536-6F9FC29ED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70F3-E0CC-F448-8CB4-AC421B398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82C8B-AC26-184E-A0E2-25669313B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04B44-1C18-F74C-809D-AA605B002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7F17BB-CF52-B34F-8333-1C8D67FD4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8BF51D-ACF4-584B-83E6-C088016DB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35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0AD28-49C1-4F43-AD33-F9FD360E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48DE43-9F20-4F4E-B481-04E453B7C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1E510B-891B-8E49-95A2-649E4C1233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6E00F2-BC2A-8746-B7E1-BB41D44B44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8A669E-5DC3-4548-9E6A-742DE684F4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C26EB7-86B6-1B42-A26D-623D1F8A1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05C86E-C1C0-F24B-B7F8-51FEC9EEE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C5A481-E3EC-5344-AA35-EC1DF216C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359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8CC5C-D5F1-0346-999E-47F80F925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62E142-FE7A-6440-9CAB-FC0CC92AE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BC024-18E9-254C-B577-045C03072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BBBC5F-D486-A446-8C36-118EB6BB6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87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DACE70-3434-1144-BA2E-5C9549E2C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D47B54-68EC-D549-8C93-854C97DD9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D83BA-09B2-704B-9BB8-0C5CDEABB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96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B45C6-78CD-D64F-87F7-1CEF00218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41BBF-8CCD-8346-98AB-E3337A791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C20D99-8E22-7C47-A5F6-CC6F0361EE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609D8B-42FC-3D44-BE48-839F4A4BF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CC2E34-5395-D44E-8F7A-958BD0CA2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600882-ECB0-BB4E-B02E-91FA59C29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04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B3424-E9F5-8545-9612-2E3F3045C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9A23D4-506F-EC43-B4FF-D61AF71641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7F45E4-39F8-2B4B-8AEA-E533EF39A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0492C3-D136-FB4D-BF25-300C1FFED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63D45-4B4C-2A49-A7FF-8F5F3A9C9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4F1E41-8357-1645-987A-14212FA5F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451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01456-2AA2-7B41-B0C7-EDA1D5B9C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BC5EBE-41D4-2A43-ABD9-7EC3B7C140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2F4A7-B447-7847-94E2-DF86C55CD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C72F8-9F0D-D041-8797-32F84CAD1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A8EE4-FCF6-064F-8EAD-01A101728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922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5B74F4-915F-7143-BC62-BF6634FAA1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CDBC42-1F75-7643-8B34-B864E88B92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16CB9-E41D-2E4F-BD5B-846FACF01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2ED6E5-491A-8546-9192-E5CCE03D2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723B5-4B79-D64B-9156-5F90489F1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48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8DE41C-2BED-7D4D-B122-2558EC072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32777-720A-7D46-92FB-A72B8966F4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3444F-B898-9E45-9E81-811E8E19A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7/9/20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E6F02-792D-274A-A048-CF7275D826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069EE-8260-0B40-A58B-74B1234F5B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131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Aftab-hanif786@Hotmail.co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2ED89B6-6036-4669-8D1B-6B945AF5F7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t="12817"/>
          <a:stretch/>
        </p:blipFill>
        <p:spPr>
          <a:xfrm>
            <a:off x="-19" y="10"/>
            <a:ext cx="12192000" cy="68559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47A2F7-D3D7-0B48-8B1C-B021DB3E1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098" y="1396289"/>
            <a:ext cx="527733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zh-CN" alt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万豪酒店</a:t>
            </a:r>
            <a:r>
              <a:rPr lang="en-US" altLang="zh-CN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Marriott’s Hotel)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76A922-0066-8A43-A17D-4C594E0403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872" y="2871981"/>
            <a:ext cx="6370820" cy="34088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zh-CN" altLang="en-US" sz="1800" dirty="0"/>
              <a:t>名称</a:t>
            </a:r>
            <a:r>
              <a:rPr lang="en-US" altLang="zh-CN" sz="1800" dirty="0"/>
              <a:t> :</a:t>
            </a:r>
            <a:r>
              <a:rPr lang="zh-CN" altLang="en-US" sz="1800" dirty="0"/>
              <a:t>阿法塔</a:t>
            </a:r>
            <a:r>
              <a:rPr lang="en-US" altLang="zh-CN" sz="1800" dirty="0"/>
              <a:t>·</a:t>
            </a:r>
            <a:r>
              <a:rPr lang="zh-CN" altLang="en-US" sz="1800" dirty="0"/>
              <a:t>沙赫</a:t>
            </a:r>
            <a:endParaRPr lang="en-US" altLang="zh-CN" sz="1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zh-CN" altLang="en-US" sz="1800" dirty="0"/>
              <a:t>职位名称：总经理</a:t>
            </a:r>
            <a:endParaRPr lang="en-US" altLang="zh-CN" sz="1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zh-CN" altLang="en-US" sz="1800" dirty="0"/>
              <a:t>电话</a:t>
            </a:r>
            <a:r>
              <a:rPr lang="en-US" altLang="zh-CN" sz="1800" dirty="0"/>
              <a:t> : </a:t>
            </a:r>
            <a:r>
              <a:rPr lang="en-US" sz="1800" dirty="0"/>
              <a:t>+44 01162820100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zh-CN" altLang="en-US" sz="1800" dirty="0"/>
              <a:t>地址</a:t>
            </a:r>
            <a:r>
              <a:rPr lang="en-US" altLang="zh-CN" sz="1800" dirty="0"/>
              <a:t> :</a:t>
            </a:r>
            <a:r>
              <a:rPr lang="zh-CN" altLang="en-US" sz="1800" dirty="0"/>
              <a:t>格罗夫公园，史密斯大道</a:t>
            </a:r>
            <a:r>
              <a:rPr lang="en-US" altLang="zh-CN" sz="1800" dirty="0"/>
              <a:t>,</a:t>
            </a:r>
            <a:r>
              <a:rPr lang="zh-CN" altLang="en-US" sz="1800" dirty="0"/>
              <a:t>恩德比</a:t>
            </a:r>
            <a:r>
              <a:rPr lang="en-US" altLang="zh-CN" sz="1800" dirty="0"/>
              <a:t>,</a:t>
            </a:r>
            <a:r>
              <a:rPr lang="zh-CN" altLang="en-US" sz="1800" dirty="0"/>
              <a:t>莱斯特</a:t>
            </a:r>
            <a:r>
              <a:rPr lang="en-US" altLang="zh-CN" sz="1800" dirty="0"/>
              <a:t>LE19 1SW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zh-CN" altLang="en-US" sz="1800" dirty="0"/>
              <a:t>电子邮件地址</a:t>
            </a:r>
            <a:r>
              <a:rPr lang="en-US" altLang="zh-CN" sz="1800" dirty="0"/>
              <a:t> : </a:t>
            </a:r>
            <a:r>
              <a:rPr lang="en-US" altLang="zh-CN" sz="1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Aftab-hanif786@Hotmail.com</a:t>
            </a:r>
            <a:endParaRPr lang="en-US" altLang="zh-CN" sz="1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zh-CN" altLang="en-US" sz="1800" dirty="0"/>
              <a:t>传真</a:t>
            </a:r>
            <a:r>
              <a:rPr lang="en-US" altLang="zh-CN" sz="1800" dirty="0"/>
              <a:t> : +44 01162820100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zh-CN" altLang="en-US" sz="1800" dirty="0"/>
              <a:t>网站</a:t>
            </a:r>
            <a:r>
              <a:rPr lang="en-US" altLang="zh-CN" sz="1800" dirty="0"/>
              <a:t> : </a:t>
            </a:r>
            <a:r>
              <a:rPr lang="en-US" sz="1800" dirty="0" err="1"/>
              <a:t>www.marriott.co.uk</a:t>
            </a:r>
            <a:endParaRPr lang="en-US" sz="1800" dirty="0"/>
          </a:p>
        </p:txBody>
      </p:sp>
      <p:sp>
        <p:nvSpPr>
          <p:cNvPr id="8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517255C5-BC21-0F41-8759-38682DE828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28" r="8874" b="3"/>
          <a:stretch/>
        </p:blipFill>
        <p:spPr>
          <a:xfrm>
            <a:off x="6893344" y="760562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5317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83</Words>
  <Application>Microsoft Macintosh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万豪酒店 (Marriott’s Hotel)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万豪酒店 (Marriott’s Hotel)</dc:title>
  <dc:creator>Aftab Shaikh (1816314)</dc:creator>
  <cp:lastModifiedBy>Aftab Shaikh (1816314)</cp:lastModifiedBy>
  <cp:revision>1</cp:revision>
  <dcterms:created xsi:type="dcterms:W3CDTF">2020-07-10T09:58:26Z</dcterms:created>
  <dcterms:modified xsi:type="dcterms:W3CDTF">2020-07-10T10:01:15Z</dcterms:modified>
</cp:coreProperties>
</file>