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D5CCF8-5409-44D5-AA9B-AD2B9FB4EFD5}" v="32" dt="2023-03-26T14:55:42.233"/>
    <p1510:client id="{2FF06D10-17C6-9D21-2DD2-27743F773CFE}" v="6" dt="2023-04-02T07:45:29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viewProps" Target="viewProps.xml" Id="rId8" /><Relationship Type="http://schemas.openxmlformats.org/officeDocument/2006/relationships/slide" Target="slides/slide2.xml" Id="rId3" /><Relationship Type="http://schemas.openxmlformats.org/officeDocument/2006/relationships/presProps" Target="presProps.xml" Id="rId7" /><Relationship Type="http://schemas.microsoft.com/office/2015/10/relationships/revisionInfo" Target="revisionInfo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4.xml" Id="rId5" /><Relationship Type="http://schemas.openxmlformats.org/officeDocument/2006/relationships/tableStyles" Target="tableStyles.xml" Id="rId10" /><Relationship Type="http://schemas.openxmlformats.org/officeDocument/2006/relationships/slide" Target="slides/slide3.xml" Id="rId4" /><Relationship Type="http://schemas.openxmlformats.org/officeDocument/2006/relationships/theme" Target="theme/theme1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00000">
            <a:off x="1545034" y="4437470"/>
            <a:ext cx="9100868" cy="821876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47AA21-8605-D9CE-730A-3F2D74E293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800000" flipV="1">
            <a:off x="2234503" y="2003403"/>
            <a:ext cx="4022784" cy="225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5C90C-2655-018D-5F24-20A5811E49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09FDEF-36C5-CD13-526C-42A25ABA57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5D8EC6B-2CC3-F188-5325-106488EF0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2475" y="9112909"/>
            <a:ext cx="2743200" cy="1543050"/>
          </a:xfrm>
          <a:prstGeom prst="rect">
            <a:avLst/>
          </a:prstGeom>
        </p:spPr>
      </p:pic>
      <p:pic>
        <p:nvPicPr>
          <p:cNvPr id="5" name="Picture 5" descr="A picture containing person, standing, child, dress&#10;&#10;Description automatically generated">
            <a:extLst>
              <a:ext uri="{FF2B5EF4-FFF2-40B4-BE49-F238E27FC236}">
                <a16:creationId xmlns:a16="http://schemas.microsoft.com/office/drawing/2014/main" id="{58DCF621-67C2-BEAC-FB71-6E6562045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5436" y="1357223"/>
            <a:ext cx="1291167" cy="4114800"/>
          </a:xfrm>
          <a:prstGeom prst="rect">
            <a:avLst/>
          </a:prstGeom>
        </p:spPr>
      </p:pic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9E866969-76C4-3705-F0E7-1317A1E927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4854" y="1362641"/>
            <a:ext cx="5604292" cy="5282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893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8E37E-BC20-BB3B-5337-4E266D73A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7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709217E0-CDA7-A9A5-E5EF-508675CF99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8234" y="591344"/>
            <a:ext cx="6364638" cy="5585619"/>
          </a:xfrm>
        </p:spPr>
      </p:pic>
    </p:spTree>
    <p:extLst>
      <p:ext uri="{BB962C8B-B14F-4D97-AF65-F5344CB8AC3E}">
        <p14:creationId xmlns:p14="http://schemas.microsoft.com/office/powerpoint/2010/main" val="3385746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E3CCA-032A-B4C2-261D-2C7B3A38C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8A33BC3-CF9A-2E6F-93CE-6C4A298E74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1244" y="1825625"/>
            <a:ext cx="8269511" cy="4351338"/>
          </a:xfrm>
        </p:spPr>
      </p:pic>
    </p:spTree>
    <p:extLst>
      <p:ext uri="{BB962C8B-B14F-4D97-AF65-F5344CB8AC3E}">
        <p14:creationId xmlns:p14="http://schemas.microsoft.com/office/powerpoint/2010/main" val="1021176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95180-736B-3EC3-5207-B1B381639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0067D24E-8E9B-A8D8-380B-D9D333A0DE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0077" y="1825625"/>
            <a:ext cx="8371846" cy="4351338"/>
          </a:xfrm>
        </p:spPr>
      </p:pic>
    </p:spTree>
    <p:extLst>
      <p:ext uri="{BB962C8B-B14F-4D97-AF65-F5344CB8AC3E}">
        <p14:creationId xmlns:p14="http://schemas.microsoft.com/office/powerpoint/2010/main" val="1489588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39</cp:revision>
  <dcterms:created xsi:type="dcterms:W3CDTF">2023-03-26T08:57:59Z</dcterms:created>
  <dcterms:modified xsi:type="dcterms:W3CDTF">2023-04-02T07:45:39Z</dcterms:modified>
</cp:coreProperties>
</file>