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56" r:id="rId2"/>
    <p:sldId id="278" r:id="rId3"/>
    <p:sldId id="257" r:id="rId4"/>
    <p:sldId id="258" r:id="rId5"/>
    <p:sldId id="259" r:id="rId6"/>
    <p:sldId id="260" r:id="rId7"/>
    <p:sldId id="276" r:id="rId8"/>
    <p:sldId id="277" r:id="rId9"/>
    <p:sldId id="279" r:id="rId10"/>
    <p:sldId id="280" r:id="rId11"/>
    <p:sldId id="261" r:id="rId12"/>
    <p:sldId id="281" r:id="rId13"/>
    <p:sldId id="282" r:id="rId14"/>
    <p:sldId id="263" r:id="rId15"/>
    <p:sldId id="283" r:id="rId16"/>
    <p:sldId id="264" r:id="rId17"/>
    <p:sldId id="284" r:id="rId18"/>
    <p:sldId id="265" r:id="rId19"/>
    <p:sldId id="267" r:id="rId20"/>
    <p:sldId id="266" r:id="rId21"/>
    <p:sldId id="285" r:id="rId22"/>
    <p:sldId id="291" r:id="rId23"/>
    <p:sldId id="292" r:id="rId24"/>
    <p:sldId id="297" r:id="rId25"/>
    <p:sldId id="298" r:id="rId26"/>
    <p:sldId id="294" r:id="rId27"/>
    <p:sldId id="288" r:id="rId28"/>
    <p:sldId id="269" r:id="rId29"/>
    <p:sldId id="287" r:id="rId30"/>
    <p:sldId id="289" r:id="rId31"/>
    <p:sldId id="290" r:id="rId32"/>
    <p:sldId id="295" r:id="rId33"/>
    <p:sldId id="272" r:id="rId34"/>
    <p:sldId id="273" r:id="rId35"/>
    <p:sldId id="274" r:id="rId36"/>
    <p:sldId id="275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C9069B-ADF2-4185-A43F-98295ACBCE4B}" v="1784" dt="2024-10-21T07:28:40.2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11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2C9069B-ADF2-4185-A43F-98295ACBCE4B}"/>
    <pc:docChg chg="undo custSel addSld delSld modSld sldOrd">
      <pc:chgData name="Zita Draper" userId="b063123c-f51f-481b-b99c-f574606c9ace" providerId="ADAL" clId="{E2C9069B-ADF2-4185-A43F-98295ACBCE4B}" dt="2024-10-21T07:28:58.356" v="9936" actId="20577"/>
      <pc:docMkLst>
        <pc:docMk/>
      </pc:docMkLst>
      <pc:sldChg chg="modSp">
        <pc:chgData name="Zita Draper" userId="b063123c-f51f-481b-b99c-f574606c9ace" providerId="ADAL" clId="{E2C9069B-ADF2-4185-A43F-98295ACBCE4B}" dt="2024-10-21T07:22:17.982" v="9824" actId="33524"/>
        <pc:sldMkLst>
          <pc:docMk/>
          <pc:sldMk cId="1875299941" sldId="258"/>
        </pc:sldMkLst>
        <pc:graphicFrameChg chg="mod">
          <ac:chgData name="Zita Draper" userId="b063123c-f51f-481b-b99c-f574606c9ace" providerId="ADAL" clId="{E2C9069B-ADF2-4185-A43F-98295ACBCE4B}" dt="2024-10-21T07:22:17.982" v="9824" actId="33524"/>
          <ac:graphicFrameMkLst>
            <pc:docMk/>
            <pc:sldMk cId="1875299941" sldId="258"/>
            <ac:graphicFrameMk id="5" creationId="{FF7F075E-E463-798B-F97A-B7FF5197BC0B}"/>
          </ac:graphicFrameMkLst>
        </pc:graphicFrameChg>
      </pc:sldChg>
      <pc:sldChg chg="addSp modSp mod setBg modNotesTx">
        <pc:chgData name="Zita Draper" userId="b063123c-f51f-481b-b99c-f574606c9ace" providerId="ADAL" clId="{E2C9069B-ADF2-4185-A43F-98295ACBCE4B}" dt="2024-10-17T13:32:34.044" v="1649" actId="26606"/>
        <pc:sldMkLst>
          <pc:docMk/>
          <pc:sldMk cId="276580988" sldId="259"/>
        </pc:sldMkLst>
        <pc:spChg chg="mod">
          <ac:chgData name="Zita Draper" userId="b063123c-f51f-481b-b99c-f574606c9ace" providerId="ADAL" clId="{E2C9069B-ADF2-4185-A43F-98295ACBCE4B}" dt="2024-10-17T13:32:34.044" v="1649" actId="26606"/>
          <ac:spMkLst>
            <pc:docMk/>
            <pc:sldMk cId="276580988" sldId="259"/>
            <ac:spMk id="2" creationId="{1E8DB473-9B73-79C2-4856-702F94C8E9D0}"/>
          </ac:spMkLst>
        </pc:spChg>
        <pc:spChg chg="mod">
          <ac:chgData name="Zita Draper" userId="b063123c-f51f-481b-b99c-f574606c9ace" providerId="ADAL" clId="{E2C9069B-ADF2-4185-A43F-98295ACBCE4B}" dt="2024-10-17T13:32:34.044" v="1649" actId="26606"/>
          <ac:spMkLst>
            <pc:docMk/>
            <pc:sldMk cId="276580988" sldId="259"/>
            <ac:spMk id="3" creationId="{07F650B5-C17D-8DA0-7E81-E2928DBA73E3}"/>
          </ac:spMkLst>
        </pc:spChg>
        <pc:spChg chg="add">
          <ac:chgData name="Zita Draper" userId="b063123c-f51f-481b-b99c-f574606c9ace" providerId="ADAL" clId="{E2C9069B-ADF2-4185-A43F-98295ACBCE4B}" dt="2024-10-17T13:32:34.044" v="1649" actId="26606"/>
          <ac:spMkLst>
            <pc:docMk/>
            <pc:sldMk cId="276580988" sldId="259"/>
            <ac:spMk id="8" creationId="{907EF6B7-1338-4443-8C46-6A318D952DFD}"/>
          </ac:spMkLst>
        </pc:spChg>
        <pc:spChg chg="add">
          <ac:chgData name="Zita Draper" userId="b063123c-f51f-481b-b99c-f574606c9ace" providerId="ADAL" clId="{E2C9069B-ADF2-4185-A43F-98295ACBCE4B}" dt="2024-10-17T13:32:34.044" v="1649" actId="26606"/>
          <ac:spMkLst>
            <pc:docMk/>
            <pc:sldMk cId="276580988" sldId="259"/>
            <ac:spMk id="10" creationId="{DAAE4CDD-124C-4DCF-9584-B6033B545DD5}"/>
          </ac:spMkLst>
        </pc:spChg>
        <pc:spChg chg="add">
          <ac:chgData name="Zita Draper" userId="b063123c-f51f-481b-b99c-f574606c9ace" providerId="ADAL" clId="{E2C9069B-ADF2-4185-A43F-98295ACBCE4B}" dt="2024-10-17T13:32:34.044" v="1649" actId="26606"/>
          <ac:spMkLst>
            <pc:docMk/>
            <pc:sldMk cId="276580988" sldId="259"/>
            <ac:spMk id="12" creationId="{081E4A58-353D-44AE-B2FC-2A74E2E400F7}"/>
          </ac:spMkLst>
        </pc:spChg>
      </pc:sldChg>
      <pc:sldChg chg="addSp delSp modSp mod ord">
        <pc:chgData name="Zita Draper" userId="b063123c-f51f-481b-b99c-f574606c9ace" providerId="ADAL" clId="{E2C9069B-ADF2-4185-A43F-98295ACBCE4B}" dt="2024-10-17T13:13:12.646" v="140"/>
        <pc:sldMkLst>
          <pc:docMk/>
          <pc:sldMk cId="2020380408" sldId="260"/>
        </pc:sldMkLst>
        <pc:spChg chg="del mod">
          <ac:chgData name="Zita Draper" userId="b063123c-f51f-481b-b99c-f574606c9ace" providerId="ADAL" clId="{E2C9069B-ADF2-4185-A43F-98295ACBCE4B}" dt="2024-10-17T13:12:09.090" v="81" actId="26606"/>
          <ac:spMkLst>
            <pc:docMk/>
            <pc:sldMk cId="2020380408" sldId="260"/>
            <ac:spMk id="3" creationId="{B4EEFBE7-CFC1-518F-FE0E-4C7267A1C3B3}"/>
          </ac:spMkLst>
        </pc:spChg>
        <pc:graphicFrameChg chg="add mod">
          <ac:chgData name="Zita Draper" userId="b063123c-f51f-481b-b99c-f574606c9ace" providerId="ADAL" clId="{E2C9069B-ADF2-4185-A43F-98295ACBCE4B}" dt="2024-10-17T13:12:19.835" v="83" actId="207"/>
          <ac:graphicFrameMkLst>
            <pc:docMk/>
            <pc:sldMk cId="2020380408" sldId="260"/>
            <ac:graphicFrameMk id="5" creationId="{5D4CA795-FD7B-2E93-8BD0-2798DA8B5A24}"/>
          </ac:graphicFrameMkLst>
        </pc:graphicFrameChg>
      </pc:sldChg>
      <pc:sldChg chg="addSp modSp mod setBg modNotesTx">
        <pc:chgData name="Zita Draper" userId="b063123c-f51f-481b-b99c-f574606c9ace" providerId="ADAL" clId="{E2C9069B-ADF2-4185-A43F-98295ACBCE4B}" dt="2024-10-17T13:35:53.137" v="1745" actId="20577"/>
        <pc:sldMkLst>
          <pc:docMk/>
          <pc:sldMk cId="548743806" sldId="261"/>
        </pc:sldMkLst>
        <pc:spChg chg="mod">
          <ac:chgData name="Zita Draper" userId="b063123c-f51f-481b-b99c-f574606c9ace" providerId="ADAL" clId="{E2C9069B-ADF2-4185-A43F-98295ACBCE4B}" dt="2024-10-17T13:35:26.678" v="1724" actId="26606"/>
          <ac:spMkLst>
            <pc:docMk/>
            <pc:sldMk cId="548743806" sldId="261"/>
            <ac:spMk id="2" creationId="{D65D9F2A-216D-F268-40E0-FFB1C9BEB15F}"/>
          </ac:spMkLst>
        </pc:spChg>
        <pc:spChg chg="mod">
          <ac:chgData name="Zita Draper" userId="b063123c-f51f-481b-b99c-f574606c9ace" providerId="ADAL" clId="{E2C9069B-ADF2-4185-A43F-98295ACBCE4B}" dt="2024-10-17T13:35:26.678" v="1724" actId="26606"/>
          <ac:spMkLst>
            <pc:docMk/>
            <pc:sldMk cId="548743806" sldId="261"/>
            <ac:spMk id="3" creationId="{20231097-4627-0FA4-01C1-3A6C67482BA3}"/>
          </ac:spMkLst>
        </pc:spChg>
        <pc:spChg chg="add">
          <ac:chgData name="Zita Draper" userId="b063123c-f51f-481b-b99c-f574606c9ace" providerId="ADAL" clId="{E2C9069B-ADF2-4185-A43F-98295ACBCE4B}" dt="2024-10-17T13:35:26.678" v="1724" actId="26606"/>
          <ac:spMkLst>
            <pc:docMk/>
            <pc:sldMk cId="548743806" sldId="261"/>
            <ac:spMk id="8" creationId="{907EF6B7-1338-4443-8C46-6A318D952DFD}"/>
          </ac:spMkLst>
        </pc:spChg>
        <pc:spChg chg="add">
          <ac:chgData name="Zita Draper" userId="b063123c-f51f-481b-b99c-f574606c9ace" providerId="ADAL" clId="{E2C9069B-ADF2-4185-A43F-98295ACBCE4B}" dt="2024-10-17T13:35:26.678" v="1724" actId="26606"/>
          <ac:spMkLst>
            <pc:docMk/>
            <pc:sldMk cId="548743806" sldId="261"/>
            <ac:spMk id="10" creationId="{DAAE4CDD-124C-4DCF-9584-B6033B545DD5}"/>
          </ac:spMkLst>
        </pc:spChg>
        <pc:spChg chg="add">
          <ac:chgData name="Zita Draper" userId="b063123c-f51f-481b-b99c-f574606c9ace" providerId="ADAL" clId="{E2C9069B-ADF2-4185-A43F-98295ACBCE4B}" dt="2024-10-17T13:35:26.678" v="1724" actId="26606"/>
          <ac:spMkLst>
            <pc:docMk/>
            <pc:sldMk cId="548743806" sldId="261"/>
            <ac:spMk id="12" creationId="{081E4A58-353D-44AE-B2FC-2A74E2E400F7}"/>
          </ac:spMkLst>
        </pc:spChg>
      </pc:sldChg>
      <pc:sldChg chg="del ord">
        <pc:chgData name="Zita Draper" userId="b063123c-f51f-481b-b99c-f574606c9ace" providerId="ADAL" clId="{E2C9069B-ADF2-4185-A43F-98295ACBCE4B}" dt="2024-10-18T22:01:27.383" v="7673" actId="2696"/>
        <pc:sldMkLst>
          <pc:docMk/>
          <pc:sldMk cId="3161990793" sldId="262"/>
        </pc:sldMkLst>
      </pc:sldChg>
      <pc:sldChg chg="addSp modSp mod setBg modNotesTx">
        <pc:chgData name="Zita Draper" userId="b063123c-f51f-481b-b99c-f574606c9ace" providerId="ADAL" clId="{E2C9069B-ADF2-4185-A43F-98295ACBCE4B}" dt="2024-10-18T17:10:10.984" v="3326" actId="1076"/>
        <pc:sldMkLst>
          <pc:docMk/>
          <pc:sldMk cId="2866956189" sldId="263"/>
        </pc:sldMkLst>
        <pc:spChg chg="mod">
          <ac:chgData name="Zita Draper" userId="b063123c-f51f-481b-b99c-f574606c9ace" providerId="ADAL" clId="{E2C9069B-ADF2-4185-A43F-98295ACBCE4B}" dt="2024-10-18T17:10:06.673" v="3325" actId="26606"/>
          <ac:spMkLst>
            <pc:docMk/>
            <pc:sldMk cId="2866956189" sldId="263"/>
            <ac:spMk id="2" creationId="{BFFFD399-C418-E4B3-56D9-6DB79C7F92CF}"/>
          </ac:spMkLst>
        </pc:spChg>
        <pc:spChg chg="mod">
          <ac:chgData name="Zita Draper" userId="b063123c-f51f-481b-b99c-f574606c9ace" providerId="ADAL" clId="{E2C9069B-ADF2-4185-A43F-98295ACBCE4B}" dt="2024-10-18T17:10:10.984" v="3326" actId="1076"/>
          <ac:spMkLst>
            <pc:docMk/>
            <pc:sldMk cId="2866956189" sldId="263"/>
            <ac:spMk id="3" creationId="{008DE747-AB7F-5FE4-9661-7309A726EE2C}"/>
          </ac:spMkLst>
        </pc:spChg>
        <pc:spChg chg="add">
          <ac:chgData name="Zita Draper" userId="b063123c-f51f-481b-b99c-f574606c9ace" providerId="ADAL" clId="{E2C9069B-ADF2-4185-A43F-98295ACBCE4B}" dt="2024-10-18T17:10:06.673" v="3325" actId="26606"/>
          <ac:spMkLst>
            <pc:docMk/>
            <pc:sldMk cId="2866956189" sldId="263"/>
            <ac:spMk id="8" creationId="{C2554CA6-288E-4202-BC52-2E5A8F0C0AED}"/>
          </ac:spMkLst>
        </pc:spChg>
        <pc:spChg chg="add">
          <ac:chgData name="Zita Draper" userId="b063123c-f51f-481b-b99c-f574606c9ace" providerId="ADAL" clId="{E2C9069B-ADF2-4185-A43F-98295ACBCE4B}" dt="2024-10-18T17:10:06.673" v="3325" actId="26606"/>
          <ac:spMkLst>
            <pc:docMk/>
            <pc:sldMk cId="2866956189" sldId="263"/>
            <ac:spMk id="10" creationId="{B10BB131-AC8E-4A8E-A5D1-36260F720C3B}"/>
          </ac:spMkLst>
        </pc:spChg>
        <pc:spChg chg="add">
          <ac:chgData name="Zita Draper" userId="b063123c-f51f-481b-b99c-f574606c9ace" providerId="ADAL" clId="{E2C9069B-ADF2-4185-A43F-98295ACBCE4B}" dt="2024-10-18T17:10:06.673" v="3325" actId="26606"/>
          <ac:spMkLst>
            <pc:docMk/>
            <pc:sldMk cId="2866956189" sldId="263"/>
            <ac:spMk id="12" creationId="{5B7778FC-632E-4DCA-A7CB-0D7731CCF970}"/>
          </ac:spMkLst>
        </pc:spChg>
        <pc:spChg chg="add">
          <ac:chgData name="Zita Draper" userId="b063123c-f51f-481b-b99c-f574606c9ace" providerId="ADAL" clId="{E2C9069B-ADF2-4185-A43F-98295ACBCE4B}" dt="2024-10-18T17:10:06.673" v="3325" actId="26606"/>
          <ac:spMkLst>
            <pc:docMk/>
            <pc:sldMk cId="2866956189" sldId="263"/>
            <ac:spMk id="14" creationId="{FA23A907-97FB-4A8F-880A-DD77401C4296}"/>
          </ac:spMkLst>
        </pc:spChg>
      </pc:sldChg>
      <pc:sldChg chg="addSp delSp modSp mod modNotesTx">
        <pc:chgData name="Zita Draper" userId="b063123c-f51f-481b-b99c-f574606c9ace" providerId="ADAL" clId="{E2C9069B-ADF2-4185-A43F-98295ACBCE4B}" dt="2024-10-21T07:28:40.252" v="9935" actId="20577"/>
        <pc:sldMkLst>
          <pc:docMk/>
          <pc:sldMk cId="4252811541" sldId="264"/>
        </pc:sldMkLst>
        <pc:spChg chg="mod">
          <ac:chgData name="Zita Draper" userId="b063123c-f51f-481b-b99c-f574606c9ace" providerId="ADAL" clId="{E2C9069B-ADF2-4185-A43F-98295ACBCE4B}" dt="2024-10-18T17:26:16.371" v="3996" actId="20577"/>
          <ac:spMkLst>
            <pc:docMk/>
            <pc:sldMk cId="4252811541" sldId="264"/>
            <ac:spMk id="2" creationId="{6478B4A2-EB0B-8674-4667-DB558C103566}"/>
          </ac:spMkLst>
        </pc:spChg>
        <pc:spChg chg="del">
          <ac:chgData name="Zita Draper" userId="b063123c-f51f-481b-b99c-f574606c9ace" providerId="ADAL" clId="{E2C9069B-ADF2-4185-A43F-98295ACBCE4B}" dt="2024-10-18T17:26:20.409" v="3997" actId="478"/>
          <ac:spMkLst>
            <pc:docMk/>
            <pc:sldMk cId="4252811541" sldId="264"/>
            <ac:spMk id="3" creationId="{02C09AE7-F74F-D05C-6408-A6FC3ABE16D5}"/>
          </ac:spMkLst>
        </pc:spChg>
        <pc:graphicFrameChg chg="add mod modGraphic">
          <ac:chgData name="Zita Draper" userId="b063123c-f51f-481b-b99c-f574606c9ace" providerId="ADAL" clId="{E2C9069B-ADF2-4185-A43F-98295ACBCE4B}" dt="2024-10-21T07:28:40.252" v="9935" actId="20577"/>
          <ac:graphicFrameMkLst>
            <pc:docMk/>
            <pc:sldMk cId="4252811541" sldId="264"/>
            <ac:graphicFrameMk id="4" creationId="{018F57FF-ECA0-D2C7-C50B-7891911C9278}"/>
          </ac:graphicFrameMkLst>
        </pc:graphicFrameChg>
      </pc:sldChg>
      <pc:sldChg chg="addSp delSp modSp mod">
        <pc:chgData name="Zita Draper" userId="b063123c-f51f-481b-b99c-f574606c9ace" providerId="ADAL" clId="{E2C9069B-ADF2-4185-A43F-98295ACBCE4B}" dt="2024-10-18T20:45:05.161" v="4967" actId="20577"/>
        <pc:sldMkLst>
          <pc:docMk/>
          <pc:sldMk cId="152603562" sldId="266"/>
        </pc:sldMkLst>
        <pc:spChg chg="mod">
          <ac:chgData name="Zita Draper" userId="b063123c-f51f-481b-b99c-f574606c9ace" providerId="ADAL" clId="{E2C9069B-ADF2-4185-A43F-98295ACBCE4B}" dt="2024-10-18T20:45:05.161" v="4967" actId="20577"/>
          <ac:spMkLst>
            <pc:docMk/>
            <pc:sldMk cId="152603562" sldId="266"/>
            <ac:spMk id="2" creationId="{3193F3C4-E7C3-3287-8AB7-C91A312C15AC}"/>
          </ac:spMkLst>
        </pc:spChg>
        <pc:spChg chg="del">
          <ac:chgData name="Zita Draper" userId="b063123c-f51f-481b-b99c-f574606c9ace" providerId="ADAL" clId="{E2C9069B-ADF2-4185-A43F-98295ACBCE4B}" dt="2024-10-18T17:33:49.968" v="4237" actId="478"/>
          <ac:spMkLst>
            <pc:docMk/>
            <pc:sldMk cId="152603562" sldId="266"/>
            <ac:spMk id="3" creationId="{306FF4DE-6B29-5A2B-8E36-8CFFE6144D32}"/>
          </ac:spMkLst>
        </pc:spChg>
        <pc:graphicFrameChg chg="add mod modGraphic">
          <ac:chgData name="Zita Draper" userId="b063123c-f51f-481b-b99c-f574606c9ace" providerId="ADAL" clId="{E2C9069B-ADF2-4185-A43F-98295ACBCE4B}" dt="2024-10-18T20:44:53.364" v="4939" actId="478"/>
          <ac:graphicFrameMkLst>
            <pc:docMk/>
            <pc:sldMk cId="152603562" sldId="266"/>
            <ac:graphicFrameMk id="4" creationId="{0B0E2C0B-E37F-A498-26D2-21C0F514EC66}"/>
          </ac:graphicFrameMkLst>
        </pc:graphicFrameChg>
      </pc:sldChg>
      <pc:sldChg chg="modSp mod ord">
        <pc:chgData name="Zita Draper" userId="b063123c-f51f-481b-b99c-f574606c9ace" providerId="ADAL" clId="{E2C9069B-ADF2-4185-A43F-98295ACBCE4B}" dt="2024-10-18T17:32:48.096" v="4220" actId="13926"/>
        <pc:sldMkLst>
          <pc:docMk/>
          <pc:sldMk cId="2982846036" sldId="267"/>
        </pc:sldMkLst>
        <pc:spChg chg="mod">
          <ac:chgData name="Zita Draper" userId="b063123c-f51f-481b-b99c-f574606c9ace" providerId="ADAL" clId="{E2C9069B-ADF2-4185-A43F-98295ACBCE4B}" dt="2024-10-18T17:32:48.096" v="4220" actId="13926"/>
          <ac:spMkLst>
            <pc:docMk/>
            <pc:sldMk cId="2982846036" sldId="267"/>
            <ac:spMk id="3" creationId="{EFE1B9E3-F8F9-B954-EC39-2A67DE44029C}"/>
          </ac:spMkLst>
        </pc:spChg>
      </pc:sldChg>
      <pc:sldChg chg="del">
        <pc:chgData name="Zita Draper" userId="b063123c-f51f-481b-b99c-f574606c9ace" providerId="ADAL" clId="{E2C9069B-ADF2-4185-A43F-98295ACBCE4B}" dt="2024-10-18T21:12:21.016" v="6557" actId="2696"/>
        <pc:sldMkLst>
          <pc:docMk/>
          <pc:sldMk cId="1558956270" sldId="268"/>
        </pc:sldMkLst>
      </pc:sldChg>
      <pc:sldChg chg="addSp modSp mod setBg">
        <pc:chgData name="Zita Draper" userId="b063123c-f51f-481b-b99c-f574606c9ace" providerId="ADAL" clId="{E2C9069B-ADF2-4185-A43F-98295ACBCE4B}" dt="2024-10-18T21:08:22.859" v="6145" actId="26606"/>
        <pc:sldMkLst>
          <pc:docMk/>
          <pc:sldMk cId="1451389069" sldId="269"/>
        </pc:sldMkLst>
        <pc:spChg chg="mod">
          <ac:chgData name="Zita Draper" userId="b063123c-f51f-481b-b99c-f574606c9ace" providerId="ADAL" clId="{E2C9069B-ADF2-4185-A43F-98295ACBCE4B}" dt="2024-10-18T21:08:22.859" v="6145" actId="26606"/>
          <ac:spMkLst>
            <pc:docMk/>
            <pc:sldMk cId="1451389069" sldId="269"/>
            <ac:spMk id="2" creationId="{00685701-B0D0-8DFA-3CE8-5584A415A3C2}"/>
          </ac:spMkLst>
        </pc:spChg>
        <pc:spChg chg="mod">
          <ac:chgData name="Zita Draper" userId="b063123c-f51f-481b-b99c-f574606c9ace" providerId="ADAL" clId="{E2C9069B-ADF2-4185-A43F-98295ACBCE4B}" dt="2024-10-18T21:08:22.859" v="6145" actId="26606"/>
          <ac:spMkLst>
            <pc:docMk/>
            <pc:sldMk cId="1451389069" sldId="269"/>
            <ac:spMk id="3" creationId="{06F68C98-32C8-9DBF-EA84-5795FECEEEC4}"/>
          </ac:spMkLst>
        </pc:spChg>
        <pc:spChg chg="add">
          <ac:chgData name="Zita Draper" userId="b063123c-f51f-481b-b99c-f574606c9ace" providerId="ADAL" clId="{E2C9069B-ADF2-4185-A43F-98295ACBCE4B}" dt="2024-10-18T21:08:22.859" v="6145" actId="26606"/>
          <ac:spMkLst>
            <pc:docMk/>
            <pc:sldMk cId="1451389069" sldId="269"/>
            <ac:spMk id="8" creationId="{C2554CA6-288E-4202-BC52-2E5A8F0C0AED}"/>
          </ac:spMkLst>
        </pc:spChg>
        <pc:spChg chg="add">
          <ac:chgData name="Zita Draper" userId="b063123c-f51f-481b-b99c-f574606c9ace" providerId="ADAL" clId="{E2C9069B-ADF2-4185-A43F-98295ACBCE4B}" dt="2024-10-18T21:08:22.859" v="6145" actId="26606"/>
          <ac:spMkLst>
            <pc:docMk/>
            <pc:sldMk cId="1451389069" sldId="269"/>
            <ac:spMk id="10" creationId="{B10BB131-AC8E-4A8E-A5D1-36260F720C3B}"/>
          </ac:spMkLst>
        </pc:spChg>
        <pc:spChg chg="add">
          <ac:chgData name="Zita Draper" userId="b063123c-f51f-481b-b99c-f574606c9ace" providerId="ADAL" clId="{E2C9069B-ADF2-4185-A43F-98295ACBCE4B}" dt="2024-10-18T21:08:22.859" v="6145" actId="26606"/>
          <ac:spMkLst>
            <pc:docMk/>
            <pc:sldMk cId="1451389069" sldId="269"/>
            <ac:spMk id="12" creationId="{5B7778FC-632E-4DCA-A7CB-0D7731CCF970}"/>
          </ac:spMkLst>
        </pc:spChg>
        <pc:spChg chg="add">
          <ac:chgData name="Zita Draper" userId="b063123c-f51f-481b-b99c-f574606c9ace" providerId="ADAL" clId="{E2C9069B-ADF2-4185-A43F-98295ACBCE4B}" dt="2024-10-18T21:08:22.859" v="6145" actId="26606"/>
          <ac:spMkLst>
            <pc:docMk/>
            <pc:sldMk cId="1451389069" sldId="269"/>
            <ac:spMk id="14" creationId="{FA23A907-97FB-4A8F-880A-DD77401C4296}"/>
          </ac:spMkLst>
        </pc:spChg>
      </pc:sldChg>
      <pc:sldChg chg="del">
        <pc:chgData name="Zita Draper" userId="b063123c-f51f-481b-b99c-f574606c9ace" providerId="ADAL" clId="{E2C9069B-ADF2-4185-A43F-98295ACBCE4B}" dt="2024-10-18T17:36:18.610" v="4290" actId="2696"/>
        <pc:sldMkLst>
          <pc:docMk/>
          <pc:sldMk cId="1436201854" sldId="270"/>
        </pc:sldMkLst>
      </pc:sldChg>
      <pc:sldChg chg="del ord">
        <pc:chgData name="Zita Draper" userId="b063123c-f51f-481b-b99c-f574606c9ace" providerId="ADAL" clId="{E2C9069B-ADF2-4185-A43F-98295ACBCE4B}" dt="2024-10-18T21:08:29.026" v="6146" actId="2696"/>
        <pc:sldMkLst>
          <pc:docMk/>
          <pc:sldMk cId="3507195133" sldId="271"/>
        </pc:sldMkLst>
      </pc:sldChg>
      <pc:sldChg chg="addSp delSp modSp new mod">
        <pc:chgData name="Zita Draper" userId="b063123c-f51f-481b-b99c-f574606c9ace" providerId="ADAL" clId="{E2C9069B-ADF2-4185-A43F-98295ACBCE4B}" dt="2024-10-21T07:24:27.367" v="9836" actId="33524"/>
        <pc:sldMkLst>
          <pc:docMk/>
          <pc:sldMk cId="3511219818" sldId="276"/>
        </pc:sldMkLst>
        <pc:spChg chg="mod">
          <ac:chgData name="Zita Draper" userId="b063123c-f51f-481b-b99c-f574606c9ace" providerId="ADAL" clId="{E2C9069B-ADF2-4185-A43F-98295ACBCE4B}" dt="2024-10-17T13:12:40.913" v="122" actId="122"/>
          <ac:spMkLst>
            <pc:docMk/>
            <pc:sldMk cId="3511219818" sldId="276"/>
            <ac:spMk id="2" creationId="{126F5297-5796-3BD5-926B-59057F11A3A8}"/>
          </ac:spMkLst>
        </pc:spChg>
        <pc:spChg chg="del mod">
          <ac:chgData name="Zita Draper" userId="b063123c-f51f-481b-b99c-f574606c9ace" providerId="ADAL" clId="{E2C9069B-ADF2-4185-A43F-98295ACBCE4B}" dt="2024-10-18T21:56:48.101" v="7631" actId="26606"/>
          <ac:spMkLst>
            <pc:docMk/>
            <pc:sldMk cId="3511219818" sldId="276"/>
            <ac:spMk id="3" creationId="{E011BF05-ED06-025E-66C4-A5A5A536F9DA}"/>
          </ac:spMkLst>
        </pc:spChg>
        <pc:graphicFrameChg chg="add mod">
          <ac:chgData name="Zita Draper" userId="b063123c-f51f-481b-b99c-f574606c9ace" providerId="ADAL" clId="{E2C9069B-ADF2-4185-A43F-98295ACBCE4B}" dt="2024-10-21T07:24:27.367" v="9836" actId="33524"/>
          <ac:graphicFrameMkLst>
            <pc:docMk/>
            <pc:sldMk cId="3511219818" sldId="276"/>
            <ac:graphicFrameMk id="5" creationId="{7DF624F2-5848-9867-2A1B-7D0771B65115}"/>
          </ac:graphicFrameMkLst>
        </pc:graphicFrameChg>
      </pc:sldChg>
      <pc:sldChg chg="addSp delSp modSp new mod modNotesTx">
        <pc:chgData name="Zita Draper" userId="b063123c-f51f-481b-b99c-f574606c9ace" providerId="ADAL" clId="{E2C9069B-ADF2-4185-A43F-98295ACBCE4B}" dt="2024-10-21T07:26:10.509" v="9871" actId="20577"/>
        <pc:sldMkLst>
          <pc:docMk/>
          <pc:sldMk cId="2918028045" sldId="277"/>
        </pc:sldMkLst>
        <pc:spChg chg="mod">
          <ac:chgData name="Zita Draper" userId="b063123c-f51f-481b-b99c-f574606c9ace" providerId="ADAL" clId="{E2C9069B-ADF2-4185-A43F-98295ACBCE4B}" dt="2024-10-17T13:24:30.756" v="871" actId="1076"/>
          <ac:spMkLst>
            <pc:docMk/>
            <pc:sldMk cId="2918028045" sldId="277"/>
            <ac:spMk id="2" creationId="{F33B4928-8B5A-8D44-9D55-AC15A1D49383}"/>
          </ac:spMkLst>
        </pc:spChg>
        <pc:spChg chg="mod">
          <ac:chgData name="Zita Draper" userId="b063123c-f51f-481b-b99c-f574606c9ace" providerId="ADAL" clId="{E2C9069B-ADF2-4185-A43F-98295ACBCE4B}" dt="2024-10-17T13:18:02.832" v="553" actId="1076"/>
          <ac:spMkLst>
            <pc:docMk/>
            <pc:sldMk cId="2918028045" sldId="277"/>
            <ac:spMk id="3" creationId="{31AACD82-8528-C97B-4CAB-684534F0FB19}"/>
          </ac:spMkLst>
        </pc:spChg>
        <pc:spChg chg="add mod ord">
          <ac:chgData name="Zita Draper" userId="b063123c-f51f-481b-b99c-f574606c9ace" providerId="ADAL" clId="{E2C9069B-ADF2-4185-A43F-98295ACBCE4B}" dt="2024-10-17T13:17:56.546" v="552" actId="1076"/>
          <ac:spMkLst>
            <pc:docMk/>
            <pc:sldMk cId="2918028045" sldId="277"/>
            <ac:spMk id="4" creationId="{6C0C3FA2-606F-237A-5E12-A109D81BDE70}"/>
          </ac:spMkLst>
        </pc:spChg>
        <pc:spChg chg="add mod">
          <ac:chgData name="Zita Draper" userId="b063123c-f51f-481b-b99c-f574606c9ace" providerId="ADAL" clId="{E2C9069B-ADF2-4185-A43F-98295ACBCE4B}" dt="2024-10-18T21:57:44.895" v="7643" actId="1076"/>
          <ac:spMkLst>
            <pc:docMk/>
            <pc:sldMk cId="2918028045" sldId="277"/>
            <ac:spMk id="12" creationId="{5B5E14A0-9BCB-031F-B99E-F978781AE777}"/>
          </ac:spMkLst>
        </pc:spChg>
        <pc:spChg chg="add mod">
          <ac:chgData name="Zita Draper" userId="b063123c-f51f-481b-b99c-f574606c9ace" providerId="ADAL" clId="{E2C9069B-ADF2-4185-A43F-98295ACBCE4B}" dt="2024-10-21T07:26:10.509" v="9871" actId="20577"/>
          <ac:spMkLst>
            <pc:docMk/>
            <pc:sldMk cId="2918028045" sldId="277"/>
            <ac:spMk id="13" creationId="{1659458E-B452-E2F7-57AE-0CBFA199C192}"/>
          </ac:spMkLst>
        </pc:spChg>
        <pc:spChg chg="add mod">
          <ac:chgData name="Zita Draper" userId="b063123c-f51f-481b-b99c-f574606c9ace" providerId="ADAL" clId="{E2C9069B-ADF2-4185-A43F-98295ACBCE4B}" dt="2024-10-18T21:57:52.923" v="7645" actId="1076"/>
          <ac:spMkLst>
            <pc:docMk/>
            <pc:sldMk cId="2918028045" sldId="277"/>
            <ac:spMk id="15" creationId="{6A032EC6-A18F-B048-DDBD-3C59E9923D9E}"/>
          </ac:spMkLst>
        </pc:spChg>
        <pc:spChg chg="add mod">
          <ac:chgData name="Zita Draper" userId="b063123c-f51f-481b-b99c-f574606c9ace" providerId="ADAL" clId="{E2C9069B-ADF2-4185-A43F-98295ACBCE4B}" dt="2024-10-19T00:00:14.422" v="8208" actId="1076"/>
          <ac:spMkLst>
            <pc:docMk/>
            <pc:sldMk cId="2918028045" sldId="277"/>
            <ac:spMk id="20" creationId="{19D0F033-750A-048B-A4BA-1B94A76487C7}"/>
          </ac:spMkLst>
        </pc:spChg>
        <pc:spChg chg="add mod">
          <ac:chgData name="Zita Draper" userId="b063123c-f51f-481b-b99c-f574606c9ace" providerId="ADAL" clId="{E2C9069B-ADF2-4185-A43F-98295ACBCE4B}" dt="2024-10-21T07:25:39.073" v="9839" actId="1076"/>
          <ac:spMkLst>
            <pc:docMk/>
            <pc:sldMk cId="2918028045" sldId="277"/>
            <ac:spMk id="27" creationId="{CFD5E0FB-3182-2A60-E4E3-3BFD8B9FBD5A}"/>
          </ac:spMkLst>
        </pc:spChg>
        <pc:spChg chg="add mod">
          <ac:chgData name="Zita Draper" userId="b063123c-f51f-481b-b99c-f574606c9ace" providerId="ADAL" clId="{E2C9069B-ADF2-4185-A43F-98295ACBCE4B}" dt="2024-10-19T00:03:53.750" v="8412" actId="20577"/>
          <ac:spMkLst>
            <pc:docMk/>
            <pc:sldMk cId="2918028045" sldId="277"/>
            <ac:spMk id="28" creationId="{C2AA432D-8767-BFA6-9600-39B6FB7C0470}"/>
          </ac:spMkLst>
        </pc:spChg>
        <pc:spChg chg="add mod">
          <ac:chgData name="Zita Draper" userId="b063123c-f51f-481b-b99c-f574606c9ace" providerId="ADAL" clId="{E2C9069B-ADF2-4185-A43F-98295ACBCE4B}" dt="2024-10-18T21:58:05.716" v="7649" actId="1076"/>
          <ac:spMkLst>
            <pc:docMk/>
            <pc:sldMk cId="2918028045" sldId="277"/>
            <ac:spMk id="31" creationId="{027AFF9D-CB47-B849-C166-ABB9202588F6}"/>
          </ac:spMkLst>
        </pc:spChg>
        <pc:spChg chg="add mod">
          <ac:chgData name="Zita Draper" userId="b063123c-f51f-481b-b99c-f574606c9ace" providerId="ADAL" clId="{E2C9069B-ADF2-4185-A43F-98295ACBCE4B}" dt="2024-10-21T07:24:52.909" v="9838" actId="20577"/>
          <ac:spMkLst>
            <pc:docMk/>
            <pc:sldMk cId="2918028045" sldId="277"/>
            <ac:spMk id="32" creationId="{954A1011-2C3E-7B5A-F93F-6DE5EFF1749F}"/>
          </ac:spMkLst>
        </pc:spChg>
        <pc:spChg chg="add mod">
          <ac:chgData name="Zita Draper" userId="b063123c-f51f-481b-b99c-f574606c9ace" providerId="ADAL" clId="{E2C9069B-ADF2-4185-A43F-98295ACBCE4B}" dt="2024-10-17T13:25:48.358" v="933" actId="207"/>
          <ac:spMkLst>
            <pc:docMk/>
            <pc:sldMk cId="2918028045" sldId="277"/>
            <ac:spMk id="35" creationId="{7B19355C-E3F2-0E8E-5637-5034DD6A0926}"/>
          </ac:spMkLst>
        </pc:spChg>
        <pc:spChg chg="add del mod">
          <ac:chgData name="Zita Draper" userId="b063123c-f51f-481b-b99c-f574606c9ace" providerId="ADAL" clId="{E2C9069B-ADF2-4185-A43F-98295ACBCE4B}" dt="2024-10-17T13:27:08.668" v="1013" actId="478"/>
          <ac:spMkLst>
            <pc:docMk/>
            <pc:sldMk cId="2918028045" sldId="277"/>
            <ac:spMk id="43" creationId="{AD6F91AE-4112-5876-DC38-49BFE0F73309}"/>
          </ac:spMkLst>
        </pc:spChg>
        <pc:spChg chg="add del mod">
          <ac:chgData name="Zita Draper" userId="b063123c-f51f-481b-b99c-f574606c9ace" providerId="ADAL" clId="{E2C9069B-ADF2-4185-A43F-98295ACBCE4B}" dt="2024-10-17T13:27:07.571" v="1012" actId="478"/>
          <ac:spMkLst>
            <pc:docMk/>
            <pc:sldMk cId="2918028045" sldId="277"/>
            <ac:spMk id="44" creationId="{026DCA29-3A7B-3705-ECE5-47EFCAFD63E4}"/>
          </ac:spMkLst>
        </pc:spChg>
        <pc:spChg chg="add mod">
          <ac:chgData name="Zita Draper" userId="b063123c-f51f-481b-b99c-f574606c9ace" providerId="ADAL" clId="{E2C9069B-ADF2-4185-A43F-98295ACBCE4B}" dt="2024-10-18T21:56:59.924" v="7632" actId="1076"/>
          <ac:spMkLst>
            <pc:docMk/>
            <pc:sldMk cId="2918028045" sldId="277"/>
            <ac:spMk id="45" creationId="{206FC7C5-F997-84A8-8953-6D31D40BB306}"/>
          </ac:spMkLst>
        </pc:spChg>
        <pc:cxnChg chg="add mod">
          <ac:chgData name="Zita Draper" userId="b063123c-f51f-481b-b99c-f574606c9ace" providerId="ADAL" clId="{E2C9069B-ADF2-4185-A43F-98295ACBCE4B}" dt="2024-10-21T07:25:55.401" v="9844" actId="14100"/>
          <ac:cxnSpMkLst>
            <pc:docMk/>
            <pc:sldMk cId="2918028045" sldId="277"/>
            <ac:cxnSpMk id="5" creationId="{FBE4BEDA-F90C-CCAE-1E41-D49F1C1C661D}"/>
          </ac:cxnSpMkLst>
        </pc:cxnChg>
        <pc:cxnChg chg="add mod">
          <ac:chgData name="Zita Draper" userId="b063123c-f51f-481b-b99c-f574606c9ace" providerId="ADAL" clId="{E2C9069B-ADF2-4185-A43F-98295ACBCE4B}" dt="2024-10-17T13:25:54.021" v="934" actId="14100"/>
          <ac:cxnSpMkLst>
            <pc:docMk/>
            <pc:sldMk cId="2918028045" sldId="277"/>
            <ac:cxnSpMk id="6" creationId="{2AB02BDB-F209-8010-89BC-017BD136D0E9}"/>
          </ac:cxnSpMkLst>
        </pc:cxnChg>
        <pc:cxnChg chg="add mod">
          <ac:chgData name="Zita Draper" userId="b063123c-f51f-481b-b99c-f574606c9ace" providerId="ADAL" clId="{E2C9069B-ADF2-4185-A43F-98295ACBCE4B}" dt="2024-10-18T21:57:48.857" v="7644" actId="14100"/>
          <ac:cxnSpMkLst>
            <pc:docMk/>
            <pc:sldMk cId="2918028045" sldId="277"/>
            <ac:cxnSpMk id="7" creationId="{A0856B6E-9560-0606-A79D-6C44DE59814E}"/>
          </ac:cxnSpMkLst>
        </pc:cxnChg>
        <pc:cxnChg chg="add mod">
          <ac:chgData name="Zita Draper" userId="b063123c-f51f-481b-b99c-f574606c9ace" providerId="ADAL" clId="{E2C9069B-ADF2-4185-A43F-98295ACBCE4B}" dt="2024-10-18T21:57:57.242" v="7646" actId="14100"/>
          <ac:cxnSpMkLst>
            <pc:docMk/>
            <pc:sldMk cId="2918028045" sldId="277"/>
            <ac:cxnSpMk id="8" creationId="{34FCA193-8882-0795-00A6-15C6AC431A94}"/>
          </ac:cxnSpMkLst>
        </pc:cxnChg>
        <pc:cxnChg chg="add mod">
          <ac:chgData name="Zita Draper" userId="b063123c-f51f-481b-b99c-f574606c9ace" providerId="ADAL" clId="{E2C9069B-ADF2-4185-A43F-98295ACBCE4B}" dt="2024-10-19T00:00:12.511" v="8207" actId="1076"/>
          <ac:cxnSpMkLst>
            <pc:docMk/>
            <pc:sldMk cId="2918028045" sldId="277"/>
            <ac:cxnSpMk id="10" creationId="{CAE43289-D140-C83B-ED2D-CB9496FC05D5}"/>
          </ac:cxnSpMkLst>
        </pc:cxnChg>
        <pc:cxnChg chg="add mod">
          <ac:chgData name="Zita Draper" userId="b063123c-f51f-481b-b99c-f574606c9ace" providerId="ADAL" clId="{E2C9069B-ADF2-4185-A43F-98295ACBCE4B}" dt="2024-10-18T21:58:03.866" v="7648" actId="14100"/>
          <ac:cxnSpMkLst>
            <pc:docMk/>
            <pc:sldMk cId="2918028045" sldId="277"/>
            <ac:cxnSpMk id="16" creationId="{029588BC-10E1-59E8-C35A-E7AA129376B4}"/>
          </ac:cxnSpMkLst>
        </pc:cxnChg>
        <pc:cxnChg chg="add mod">
          <ac:chgData name="Zita Draper" userId="b063123c-f51f-481b-b99c-f574606c9ace" providerId="ADAL" clId="{E2C9069B-ADF2-4185-A43F-98295ACBCE4B}" dt="2024-10-18T21:58:14.855" v="7652" actId="14100"/>
          <ac:cxnSpMkLst>
            <pc:docMk/>
            <pc:sldMk cId="2918028045" sldId="277"/>
            <ac:cxnSpMk id="17" creationId="{121A5F8D-6E70-A58D-5615-E61F8E9F27EB}"/>
          </ac:cxnSpMkLst>
        </pc:cxnChg>
        <pc:cxnChg chg="add mod">
          <ac:chgData name="Zita Draper" userId="b063123c-f51f-481b-b99c-f574606c9ace" providerId="ADAL" clId="{E2C9069B-ADF2-4185-A43F-98295ACBCE4B}" dt="2024-10-19T00:00:41.343" v="8216" actId="14100"/>
          <ac:cxnSpMkLst>
            <pc:docMk/>
            <pc:sldMk cId="2918028045" sldId="277"/>
            <ac:cxnSpMk id="21" creationId="{20CAFA7E-D715-58CB-71D6-9AB24BCCD075}"/>
          </ac:cxnSpMkLst>
        </pc:cxnChg>
        <pc:cxnChg chg="add mod">
          <ac:chgData name="Zita Draper" userId="b063123c-f51f-481b-b99c-f574606c9ace" providerId="ADAL" clId="{E2C9069B-ADF2-4185-A43F-98295ACBCE4B}" dt="2024-10-19T00:00:29.941" v="8213" actId="14100"/>
          <ac:cxnSpMkLst>
            <pc:docMk/>
            <pc:sldMk cId="2918028045" sldId="277"/>
            <ac:cxnSpMk id="22" creationId="{7BC35106-82CE-1F97-8AF9-C313886E69E4}"/>
          </ac:cxnSpMkLst>
        </pc:cxnChg>
        <pc:cxnChg chg="add del mod">
          <ac:chgData name="Zita Draper" userId="b063123c-f51f-481b-b99c-f574606c9ace" providerId="ADAL" clId="{E2C9069B-ADF2-4185-A43F-98295ACBCE4B}" dt="2024-10-17T13:27:12.288" v="1015" actId="478"/>
          <ac:cxnSpMkLst>
            <pc:docMk/>
            <pc:sldMk cId="2918028045" sldId="277"/>
            <ac:cxnSpMk id="37" creationId="{3A45D41B-B768-7A8E-19A0-C3A2757AE48E}"/>
          </ac:cxnSpMkLst>
        </pc:cxnChg>
        <pc:cxnChg chg="add del mod">
          <ac:chgData name="Zita Draper" userId="b063123c-f51f-481b-b99c-f574606c9ace" providerId="ADAL" clId="{E2C9069B-ADF2-4185-A43F-98295ACBCE4B}" dt="2024-10-17T13:27:10.728" v="1014" actId="478"/>
          <ac:cxnSpMkLst>
            <pc:docMk/>
            <pc:sldMk cId="2918028045" sldId="277"/>
            <ac:cxnSpMk id="38" creationId="{B21D757B-CB4C-102D-C7BA-79A3F42DB003}"/>
          </ac:cxnSpMkLst>
        </pc:cxnChg>
        <pc:cxnChg chg="add mod">
          <ac:chgData name="Zita Draper" userId="b063123c-f51f-481b-b99c-f574606c9ace" providerId="ADAL" clId="{E2C9069B-ADF2-4185-A43F-98295ACBCE4B}" dt="2024-10-18T21:57:07.799" v="7634" actId="14100"/>
          <ac:cxnSpMkLst>
            <pc:docMk/>
            <pc:sldMk cId="2918028045" sldId="277"/>
            <ac:cxnSpMk id="39" creationId="{969309C0-95EC-FE0B-B9B6-9F6F8AE4C645}"/>
          </ac:cxnSpMkLst>
        </pc:cxnChg>
        <pc:cxnChg chg="add del mod">
          <ac:chgData name="Zita Draper" userId="b063123c-f51f-481b-b99c-f574606c9ace" providerId="ADAL" clId="{E2C9069B-ADF2-4185-A43F-98295ACBCE4B}" dt="2024-10-18T21:58:17.243" v="7653" actId="478"/>
          <ac:cxnSpMkLst>
            <pc:docMk/>
            <pc:sldMk cId="2918028045" sldId="277"/>
            <ac:cxnSpMk id="40" creationId="{2A87F429-386E-FB5B-0320-439073E30AEE}"/>
          </ac:cxnSpMkLst>
        </pc:cxnChg>
      </pc:sldChg>
      <pc:sldChg chg="addSp modSp new mod setBg">
        <pc:chgData name="Zita Draper" userId="b063123c-f51f-481b-b99c-f574606c9ace" providerId="ADAL" clId="{E2C9069B-ADF2-4185-A43F-98295ACBCE4B}" dt="2024-10-19T00:14:30.171" v="8709" actId="26606"/>
        <pc:sldMkLst>
          <pc:docMk/>
          <pc:sldMk cId="2779043364" sldId="278"/>
        </pc:sldMkLst>
        <pc:spChg chg="mod">
          <ac:chgData name="Zita Draper" userId="b063123c-f51f-481b-b99c-f574606c9ace" providerId="ADAL" clId="{E2C9069B-ADF2-4185-A43F-98295ACBCE4B}" dt="2024-10-19T00:14:30.171" v="8709" actId="26606"/>
          <ac:spMkLst>
            <pc:docMk/>
            <pc:sldMk cId="2779043364" sldId="278"/>
            <ac:spMk id="2" creationId="{AFF060AF-3E78-0E66-1DB3-FB55277C35E7}"/>
          </ac:spMkLst>
        </pc:spChg>
        <pc:spChg chg="mod">
          <ac:chgData name="Zita Draper" userId="b063123c-f51f-481b-b99c-f574606c9ace" providerId="ADAL" clId="{E2C9069B-ADF2-4185-A43F-98295ACBCE4B}" dt="2024-10-19T00:14:30.171" v="8709" actId="26606"/>
          <ac:spMkLst>
            <pc:docMk/>
            <pc:sldMk cId="2779043364" sldId="278"/>
            <ac:spMk id="3" creationId="{D5576CE6-862D-E62A-6E26-339DDA059879}"/>
          </ac:spMkLst>
        </pc:spChg>
        <pc:spChg chg="add">
          <ac:chgData name="Zita Draper" userId="b063123c-f51f-481b-b99c-f574606c9ace" providerId="ADAL" clId="{E2C9069B-ADF2-4185-A43F-98295ACBCE4B}" dt="2024-10-19T00:14:30.171" v="8709" actId="26606"/>
          <ac:spMkLst>
            <pc:docMk/>
            <pc:sldMk cId="2779043364" sldId="278"/>
            <ac:spMk id="8" creationId="{1709F1D5-B0F1-4714-A239-E5B61C161915}"/>
          </ac:spMkLst>
        </pc:spChg>
        <pc:spChg chg="add">
          <ac:chgData name="Zita Draper" userId="b063123c-f51f-481b-b99c-f574606c9ace" providerId="ADAL" clId="{E2C9069B-ADF2-4185-A43F-98295ACBCE4B}" dt="2024-10-19T00:14:30.171" v="8709" actId="26606"/>
          <ac:spMkLst>
            <pc:docMk/>
            <pc:sldMk cId="2779043364" sldId="278"/>
            <ac:spMk id="10" creationId="{228FB460-D3FF-4440-A020-05982A09E517}"/>
          </ac:spMkLst>
        </pc:spChg>
        <pc:spChg chg="add">
          <ac:chgData name="Zita Draper" userId="b063123c-f51f-481b-b99c-f574606c9ace" providerId="ADAL" clId="{E2C9069B-ADF2-4185-A43F-98295ACBCE4B}" dt="2024-10-19T00:14:30.171" v="8709" actId="26606"/>
          <ac:spMkLst>
            <pc:docMk/>
            <pc:sldMk cId="2779043364" sldId="278"/>
            <ac:spMk id="12" creationId="{14847E93-7DC1-4D4B-8829-B19AA7137C50}"/>
          </ac:spMkLst>
        </pc:spChg>
        <pc:spChg chg="add">
          <ac:chgData name="Zita Draper" userId="b063123c-f51f-481b-b99c-f574606c9ace" providerId="ADAL" clId="{E2C9069B-ADF2-4185-A43F-98295ACBCE4B}" dt="2024-10-19T00:14:30.171" v="8709" actId="26606"/>
          <ac:spMkLst>
            <pc:docMk/>
            <pc:sldMk cId="2779043364" sldId="278"/>
            <ac:spMk id="14" creationId="{5566D6E1-03A1-4D73-A4E0-35D74D568A04}"/>
          </ac:spMkLst>
        </pc:spChg>
        <pc:spChg chg="add">
          <ac:chgData name="Zita Draper" userId="b063123c-f51f-481b-b99c-f574606c9ace" providerId="ADAL" clId="{E2C9069B-ADF2-4185-A43F-98295ACBCE4B}" dt="2024-10-19T00:14:30.171" v="8709" actId="26606"/>
          <ac:spMkLst>
            <pc:docMk/>
            <pc:sldMk cId="2779043364" sldId="278"/>
            <ac:spMk id="16" creationId="{9F835A99-04AC-494A-A572-AFE8413CC938}"/>
          </ac:spMkLst>
        </pc:spChg>
        <pc:spChg chg="add">
          <ac:chgData name="Zita Draper" userId="b063123c-f51f-481b-b99c-f574606c9ace" providerId="ADAL" clId="{E2C9069B-ADF2-4185-A43F-98295ACBCE4B}" dt="2024-10-19T00:14:30.171" v="8709" actId="26606"/>
          <ac:spMkLst>
            <pc:docMk/>
            <pc:sldMk cId="2779043364" sldId="278"/>
            <ac:spMk id="18" creationId="{7B786209-1B0B-4CA9-9BDD-F7327066A84D}"/>
          </ac:spMkLst>
        </pc:spChg>
        <pc:spChg chg="add">
          <ac:chgData name="Zita Draper" userId="b063123c-f51f-481b-b99c-f574606c9ace" providerId="ADAL" clId="{E2C9069B-ADF2-4185-A43F-98295ACBCE4B}" dt="2024-10-19T00:14:30.171" v="8709" actId="26606"/>
          <ac:spMkLst>
            <pc:docMk/>
            <pc:sldMk cId="2779043364" sldId="278"/>
            <ac:spMk id="20" creationId="{2D2964BB-484D-45AE-AD66-D407D0629652}"/>
          </ac:spMkLst>
        </pc:spChg>
        <pc:spChg chg="add">
          <ac:chgData name="Zita Draper" userId="b063123c-f51f-481b-b99c-f574606c9ace" providerId="ADAL" clId="{E2C9069B-ADF2-4185-A43F-98295ACBCE4B}" dt="2024-10-19T00:14:30.171" v="8709" actId="26606"/>
          <ac:spMkLst>
            <pc:docMk/>
            <pc:sldMk cId="2779043364" sldId="278"/>
            <ac:spMk id="22" creationId="{6691AC69-A76E-4DAB-B565-468B6B87ACF3}"/>
          </ac:spMkLst>
        </pc:spChg>
      </pc:sldChg>
      <pc:sldChg chg="addSp delSp modSp new mod setBg">
        <pc:chgData name="Zita Draper" userId="b063123c-f51f-481b-b99c-f574606c9ace" providerId="ADAL" clId="{E2C9069B-ADF2-4185-A43F-98295ACBCE4B}" dt="2024-10-18T23:44:09.336" v="7674" actId="26606"/>
        <pc:sldMkLst>
          <pc:docMk/>
          <pc:sldMk cId="3550089001" sldId="279"/>
        </pc:sldMkLst>
        <pc:spChg chg="mod">
          <ac:chgData name="Zita Draper" userId="b063123c-f51f-481b-b99c-f574606c9ace" providerId="ADAL" clId="{E2C9069B-ADF2-4185-A43F-98295ACBCE4B}" dt="2024-10-18T23:44:09.336" v="7674" actId="26606"/>
          <ac:spMkLst>
            <pc:docMk/>
            <pc:sldMk cId="3550089001" sldId="279"/>
            <ac:spMk id="2" creationId="{EE0E582A-7FCE-5BC5-ED3B-CD83EFC4B933}"/>
          </ac:spMkLst>
        </pc:spChg>
        <pc:spChg chg="del mod">
          <ac:chgData name="Zita Draper" userId="b063123c-f51f-481b-b99c-f574606c9ace" providerId="ADAL" clId="{E2C9069B-ADF2-4185-A43F-98295ACBCE4B}" dt="2024-10-18T23:44:09.336" v="7674" actId="26606"/>
          <ac:spMkLst>
            <pc:docMk/>
            <pc:sldMk cId="3550089001" sldId="279"/>
            <ac:spMk id="3" creationId="{F2F05BD0-3CCA-0B6D-71B4-5CED323786C5}"/>
          </ac:spMkLst>
        </pc:spChg>
        <pc:spChg chg="add">
          <ac:chgData name="Zita Draper" userId="b063123c-f51f-481b-b99c-f574606c9ace" providerId="ADAL" clId="{E2C9069B-ADF2-4185-A43F-98295ACBCE4B}" dt="2024-10-18T23:44:09.336" v="7674" actId="26606"/>
          <ac:spMkLst>
            <pc:docMk/>
            <pc:sldMk cId="3550089001" sldId="279"/>
            <ac:spMk id="9" creationId="{9DBC8166-481C-4473-95F5-9A5B9073B7F1}"/>
          </ac:spMkLst>
        </pc:spChg>
        <pc:spChg chg="add">
          <ac:chgData name="Zita Draper" userId="b063123c-f51f-481b-b99c-f574606c9ace" providerId="ADAL" clId="{E2C9069B-ADF2-4185-A43F-98295ACBCE4B}" dt="2024-10-18T23:44:09.336" v="7674" actId="26606"/>
          <ac:spMkLst>
            <pc:docMk/>
            <pc:sldMk cId="3550089001" sldId="279"/>
            <ac:spMk id="11" creationId="{A5A5CE6E-90AF-4D43-A014-1F9EC83EB93D}"/>
          </ac:spMkLst>
        </pc:spChg>
        <pc:graphicFrameChg chg="add">
          <ac:chgData name="Zita Draper" userId="b063123c-f51f-481b-b99c-f574606c9ace" providerId="ADAL" clId="{E2C9069B-ADF2-4185-A43F-98295ACBCE4B}" dt="2024-10-18T23:44:09.336" v="7674" actId="26606"/>
          <ac:graphicFrameMkLst>
            <pc:docMk/>
            <pc:sldMk cId="3550089001" sldId="279"/>
            <ac:graphicFrameMk id="5" creationId="{BB9F153B-8C69-7D9C-E76A-EECE4A7D50EC}"/>
          </ac:graphicFrameMkLst>
        </pc:graphicFrameChg>
      </pc:sldChg>
      <pc:sldChg chg="addSp delSp modSp new mod">
        <pc:chgData name="Zita Draper" userId="b063123c-f51f-481b-b99c-f574606c9ace" providerId="ADAL" clId="{E2C9069B-ADF2-4185-A43F-98295ACBCE4B}" dt="2024-10-21T07:26:50.533" v="9888" actId="33524"/>
        <pc:sldMkLst>
          <pc:docMk/>
          <pc:sldMk cId="2710862827" sldId="280"/>
        </pc:sldMkLst>
        <pc:spChg chg="del">
          <ac:chgData name="Zita Draper" userId="b063123c-f51f-481b-b99c-f574606c9ace" providerId="ADAL" clId="{E2C9069B-ADF2-4185-A43F-98295ACBCE4B}" dt="2024-10-17T13:33:26.101" v="1651" actId="478"/>
          <ac:spMkLst>
            <pc:docMk/>
            <pc:sldMk cId="2710862827" sldId="280"/>
            <ac:spMk id="2" creationId="{3C3EC92E-9052-471C-43F5-342B4D5CCEEA}"/>
          </ac:spMkLst>
        </pc:spChg>
        <pc:spChg chg="del mod">
          <ac:chgData name="Zita Draper" userId="b063123c-f51f-481b-b99c-f574606c9ace" providerId="ADAL" clId="{E2C9069B-ADF2-4185-A43F-98295ACBCE4B}" dt="2024-10-19T00:02:15.484" v="8306" actId="26606"/>
          <ac:spMkLst>
            <pc:docMk/>
            <pc:sldMk cId="2710862827" sldId="280"/>
            <ac:spMk id="3" creationId="{5EF9FC52-E4A1-80EA-DCC2-DD73D8170E50}"/>
          </ac:spMkLst>
        </pc:spChg>
        <pc:graphicFrameChg chg="add mod">
          <ac:chgData name="Zita Draper" userId="b063123c-f51f-481b-b99c-f574606c9ace" providerId="ADAL" clId="{E2C9069B-ADF2-4185-A43F-98295ACBCE4B}" dt="2024-10-21T07:26:50.533" v="9888" actId="33524"/>
          <ac:graphicFrameMkLst>
            <pc:docMk/>
            <pc:sldMk cId="2710862827" sldId="280"/>
            <ac:graphicFrameMk id="5" creationId="{A48BB8DA-0379-19CB-53E6-0C11F7C233C2}"/>
          </ac:graphicFrameMkLst>
        </pc:graphicFrameChg>
      </pc:sldChg>
      <pc:sldChg chg="addSp delSp modSp new mod">
        <pc:chgData name="Zita Draper" userId="b063123c-f51f-481b-b99c-f574606c9ace" providerId="ADAL" clId="{E2C9069B-ADF2-4185-A43F-98295ACBCE4B}" dt="2024-10-19T00:27:22.218" v="9216" actId="20577"/>
        <pc:sldMkLst>
          <pc:docMk/>
          <pc:sldMk cId="3351164183" sldId="281"/>
        </pc:sldMkLst>
        <pc:spChg chg="mod">
          <ac:chgData name="Zita Draper" userId="b063123c-f51f-481b-b99c-f574606c9ace" providerId="ADAL" clId="{E2C9069B-ADF2-4185-A43F-98295ACBCE4B}" dt="2024-10-17T13:36:15.504" v="1792" actId="122"/>
          <ac:spMkLst>
            <pc:docMk/>
            <pc:sldMk cId="3351164183" sldId="281"/>
            <ac:spMk id="2" creationId="{53066F51-9434-ED63-A9A1-49A9530D3619}"/>
          </ac:spMkLst>
        </pc:spChg>
        <pc:spChg chg="mod">
          <ac:chgData name="Zita Draper" userId="b063123c-f51f-481b-b99c-f574606c9ace" providerId="ADAL" clId="{E2C9069B-ADF2-4185-A43F-98295ACBCE4B}" dt="2024-10-17T13:37:59.881" v="1837" actId="1076"/>
          <ac:spMkLst>
            <pc:docMk/>
            <pc:sldMk cId="3351164183" sldId="281"/>
            <ac:spMk id="3" creationId="{D7A18BF6-EC24-200C-0C73-D4417CBB773E}"/>
          </ac:spMkLst>
        </pc:spChg>
        <pc:spChg chg="add mod ord">
          <ac:chgData name="Zita Draper" userId="b063123c-f51f-481b-b99c-f574606c9ace" providerId="ADAL" clId="{E2C9069B-ADF2-4185-A43F-98295ACBCE4B}" dt="2024-10-17T13:37:45.547" v="1833" actId="167"/>
          <ac:spMkLst>
            <pc:docMk/>
            <pc:sldMk cId="3351164183" sldId="281"/>
            <ac:spMk id="4" creationId="{5E9AAF7F-E4FD-7CBC-5018-51EBD69E3810}"/>
          </ac:spMkLst>
        </pc:spChg>
        <pc:spChg chg="add mod">
          <ac:chgData name="Zita Draper" userId="b063123c-f51f-481b-b99c-f574606c9ace" providerId="ADAL" clId="{E2C9069B-ADF2-4185-A43F-98295ACBCE4B}" dt="2024-10-17T14:50:02.319" v="2019" actId="207"/>
          <ac:spMkLst>
            <pc:docMk/>
            <pc:sldMk cId="3351164183" sldId="281"/>
            <ac:spMk id="5" creationId="{505AC685-3496-BC8D-BF28-17238BA91741}"/>
          </ac:spMkLst>
        </pc:spChg>
        <pc:spChg chg="add mod">
          <ac:chgData name="Zita Draper" userId="b063123c-f51f-481b-b99c-f574606c9ace" providerId="ADAL" clId="{E2C9069B-ADF2-4185-A43F-98295ACBCE4B}" dt="2024-10-19T00:27:22.218" v="9216" actId="20577"/>
          <ac:spMkLst>
            <pc:docMk/>
            <pc:sldMk cId="3351164183" sldId="281"/>
            <ac:spMk id="7" creationId="{CC654FDC-99FF-1902-D941-E7AC2C8FC894}"/>
          </ac:spMkLst>
        </pc:spChg>
        <pc:spChg chg="add mod">
          <ac:chgData name="Zita Draper" userId="b063123c-f51f-481b-b99c-f574606c9ace" providerId="ADAL" clId="{E2C9069B-ADF2-4185-A43F-98295ACBCE4B}" dt="2024-10-17T14:50:11.030" v="2021" actId="207"/>
          <ac:spMkLst>
            <pc:docMk/>
            <pc:sldMk cId="3351164183" sldId="281"/>
            <ac:spMk id="10" creationId="{BD9E1476-1509-62E9-5576-1A0CB1A5B432}"/>
          </ac:spMkLst>
        </pc:spChg>
        <pc:cxnChg chg="add mod">
          <ac:chgData name="Zita Draper" userId="b063123c-f51f-481b-b99c-f574606c9ace" providerId="ADAL" clId="{E2C9069B-ADF2-4185-A43F-98295ACBCE4B}" dt="2024-10-17T14:47:35.083" v="1859" actId="14100"/>
          <ac:cxnSpMkLst>
            <pc:docMk/>
            <pc:sldMk cId="3351164183" sldId="281"/>
            <ac:cxnSpMk id="6" creationId="{B43A426E-63A5-972E-24D7-DF974E1496F6}"/>
          </ac:cxnSpMkLst>
        </pc:cxnChg>
        <pc:cxnChg chg="add del mod">
          <ac:chgData name="Zita Draper" userId="b063123c-f51f-481b-b99c-f574606c9ace" providerId="ADAL" clId="{E2C9069B-ADF2-4185-A43F-98295ACBCE4B}" dt="2024-10-17T13:38:38.503" v="1846" actId="21"/>
          <ac:cxnSpMkLst>
            <pc:docMk/>
            <pc:sldMk cId="3351164183" sldId="281"/>
            <ac:cxnSpMk id="7" creationId="{16EFB1CF-D96E-43B4-55B2-5EC1C969008A}"/>
          </ac:cxnSpMkLst>
        </pc:cxnChg>
        <pc:cxnChg chg="add mod">
          <ac:chgData name="Zita Draper" userId="b063123c-f51f-481b-b99c-f574606c9ace" providerId="ADAL" clId="{E2C9069B-ADF2-4185-A43F-98295ACBCE4B}" dt="2024-10-17T14:47:59.618" v="1865" actId="1076"/>
          <ac:cxnSpMkLst>
            <pc:docMk/>
            <pc:sldMk cId="3351164183" sldId="281"/>
            <ac:cxnSpMk id="8" creationId="{D1759120-E0D9-AE0A-8720-7970BB63FD2A}"/>
          </ac:cxnSpMkLst>
        </pc:cxnChg>
        <pc:cxnChg chg="add mod">
          <ac:chgData name="Zita Draper" userId="b063123c-f51f-481b-b99c-f574606c9ace" providerId="ADAL" clId="{E2C9069B-ADF2-4185-A43F-98295ACBCE4B}" dt="2024-10-17T14:47:46.382" v="1862" actId="14100"/>
          <ac:cxnSpMkLst>
            <pc:docMk/>
            <pc:sldMk cId="3351164183" sldId="281"/>
            <ac:cxnSpMk id="9" creationId="{212E4D8D-569F-56B7-7062-D7332A14E27C}"/>
          </ac:cxnSpMkLst>
        </pc:cxnChg>
      </pc:sldChg>
      <pc:sldChg chg="addSp delSp modSp new mod modNotesTx">
        <pc:chgData name="Zita Draper" userId="b063123c-f51f-481b-b99c-f574606c9ace" providerId="ADAL" clId="{E2C9069B-ADF2-4185-A43F-98295ACBCE4B}" dt="2024-10-21T07:27:56.459" v="9931" actId="20577"/>
        <pc:sldMkLst>
          <pc:docMk/>
          <pc:sldMk cId="1213229331" sldId="282"/>
        </pc:sldMkLst>
        <pc:spChg chg="add del mod">
          <ac:chgData name="Zita Draper" userId="b063123c-f51f-481b-b99c-f574606c9ace" providerId="ADAL" clId="{E2C9069B-ADF2-4185-A43F-98295ACBCE4B}" dt="2024-10-19T00:37:23.983" v="9791" actId="20577"/>
          <ac:spMkLst>
            <pc:docMk/>
            <pc:sldMk cId="1213229331" sldId="282"/>
            <ac:spMk id="2" creationId="{2D622863-19CB-48AE-EA57-69392AD19016}"/>
          </ac:spMkLst>
        </pc:spChg>
        <pc:spChg chg="del mod">
          <ac:chgData name="Zita Draper" userId="b063123c-f51f-481b-b99c-f574606c9ace" providerId="ADAL" clId="{E2C9069B-ADF2-4185-A43F-98295ACBCE4B}" dt="2024-10-17T14:50:20.991" v="2030" actId="478"/>
          <ac:spMkLst>
            <pc:docMk/>
            <pc:sldMk cId="1213229331" sldId="282"/>
            <ac:spMk id="2" creationId="{BB77BA64-EECF-234A-FB35-4AC403AB492A}"/>
          </ac:spMkLst>
        </pc:spChg>
        <pc:spChg chg="mod">
          <ac:chgData name="Zita Draper" userId="b063123c-f51f-481b-b99c-f574606c9ace" providerId="ADAL" clId="{E2C9069B-ADF2-4185-A43F-98295ACBCE4B}" dt="2024-10-17T14:51:20.101" v="2069" actId="1076"/>
          <ac:spMkLst>
            <pc:docMk/>
            <pc:sldMk cId="1213229331" sldId="282"/>
            <ac:spMk id="3" creationId="{8877967E-94B8-913E-0186-00D7C7828C75}"/>
          </ac:spMkLst>
        </pc:spChg>
        <pc:spChg chg="add mod ord">
          <ac:chgData name="Zita Draper" userId="b063123c-f51f-481b-b99c-f574606c9ace" providerId="ADAL" clId="{E2C9069B-ADF2-4185-A43F-98295ACBCE4B}" dt="2024-10-17T14:51:23.259" v="2070" actId="167"/>
          <ac:spMkLst>
            <pc:docMk/>
            <pc:sldMk cId="1213229331" sldId="282"/>
            <ac:spMk id="4" creationId="{BC8F78A7-3194-5442-36E2-F982B53732EA}"/>
          </ac:spMkLst>
        </pc:spChg>
        <pc:spChg chg="add mod">
          <ac:chgData name="Zita Draper" userId="b063123c-f51f-481b-b99c-f574606c9ace" providerId="ADAL" clId="{E2C9069B-ADF2-4185-A43F-98295ACBCE4B}" dt="2024-10-19T00:26:49.331" v="9209" actId="1076"/>
          <ac:spMkLst>
            <pc:docMk/>
            <pc:sldMk cId="1213229331" sldId="282"/>
            <ac:spMk id="18" creationId="{E79432D8-933D-31D2-87F9-66FD92768C82}"/>
          </ac:spMkLst>
        </pc:spChg>
        <pc:spChg chg="add del mod">
          <ac:chgData name="Zita Draper" userId="b063123c-f51f-481b-b99c-f574606c9ace" providerId="ADAL" clId="{E2C9069B-ADF2-4185-A43F-98295ACBCE4B}" dt="2024-10-17T16:05:15.360" v="2382" actId="478"/>
          <ac:spMkLst>
            <pc:docMk/>
            <pc:sldMk cId="1213229331" sldId="282"/>
            <ac:spMk id="19" creationId="{82738CF0-ED24-04A5-533B-E3DD5FBD4AB4}"/>
          </ac:spMkLst>
        </pc:spChg>
        <pc:spChg chg="add mod">
          <ac:chgData name="Zita Draper" userId="b063123c-f51f-481b-b99c-f574606c9ace" providerId="ADAL" clId="{E2C9069B-ADF2-4185-A43F-98295ACBCE4B}" dt="2024-10-17T15:12:23.121" v="2243" actId="20577"/>
          <ac:spMkLst>
            <pc:docMk/>
            <pc:sldMk cId="1213229331" sldId="282"/>
            <ac:spMk id="20" creationId="{947D3401-6C19-97C3-BC6D-0A3ABAE4DF11}"/>
          </ac:spMkLst>
        </pc:spChg>
        <pc:spChg chg="add mod">
          <ac:chgData name="Zita Draper" userId="b063123c-f51f-481b-b99c-f574606c9ace" providerId="ADAL" clId="{E2C9069B-ADF2-4185-A43F-98295ACBCE4B}" dt="2024-10-17T15:12:16.001" v="2218" actId="20577"/>
          <ac:spMkLst>
            <pc:docMk/>
            <pc:sldMk cId="1213229331" sldId="282"/>
            <ac:spMk id="21" creationId="{D2C284CC-F9E8-F703-E794-8368C0013E6E}"/>
          </ac:spMkLst>
        </pc:spChg>
        <pc:spChg chg="add mod">
          <ac:chgData name="Zita Draper" userId="b063123c-f51f-481b-b99c-f574606c9ace" providerId="ADAL" clId="{E2C9069B-ADF2-4185-A43F-98295ACBCE4B}" dt="2024-10-19T00:26:51.333" v="9210" actId="1076"/>
          <ac:spMkLst>
            <pc:docMk/>
            <pc:sldMk cId="1213229331" sldId="282"/>
            <ac:spMk id="23" creationId="{0424F512-E8C0-EF50-ABBF-8496253A4F1D}"/>
          </ac:spMkLst>
        </pc:spChg>
        <pc:spChg chg="add mod">
          <ac:chgData name="Zita Draper" userId="b063123c-f51f-481b-b99c-f574606c9ace" providerId="ADAL" clId="{E2C9069B-ADF2-4185-A43F-98295ACBCE4B}" dt="2024-10-17T16:09:55.339" v="2573" actId="20577"/>
          <ac:spMkLst>
            <pc:docMk/>
            <pc:sldMk cId="1213229331" sldId="282"/>
            <ac:spMk id="24" creationId="{4BC9E522-125A-5597-DE59-B33E414C0097}"/>
          </ac:spMkLst>
        </pc:spChg>
        <pc:spChg chg="add mod">
          <ac:chgData name="Zita Draper" userId="b063123c-f51f-481b-b99c-f574606c9ace" providerId="ADAL" clId="{E2C9069B-ADF2-4185-A43F-98295ACBCE4B}" dt="2024-10-17T16:08:49.138" v="2487" actId="20577"/>
          <ac:spMkLst>
            <pc:docMk/>
            <pc:sldMk cId="1213229331" sldId="282"/>
            <ac:spMk id="25" creationId="{E20AD55F-E68D-376D-4207-1EC54551DA7C}"/>
          </ac:spMkLst>
        </pc:spChg>
        <pc:spChg chg="add mod">
          <ac:chgData name="Zita Draper" userId="b063123c-f51f-481b-b99c-f574606c9ace" providerId="ADAL" clId="{E2C9069B-ADF2-4185-A43F-98295ACBCE4B}" dt="2024-10-17T16:06:18.094" v="2457" actId="20577"/>
          <ac:spMkLst>
            <pc:docMk/>
            <pc:sldMk cId="1213229331" sldId="282"/>
            <ac:spMk id="26" creationId="{2AFDD9CC-6059-355B-AE8A-370D170BC2F0}"/>
          </ac:spMkLst>
        </pc:spChg>
        <pc:cxnChg chg="add mod">
          <ac:chgData name="Zita Draper" userId="b063123c-f51f-481b-b99c-f574606c9ace" providerId="ADAL" clId="{E2C9069B-ADF2-4185-A43F-98295ACBCE4B}" dt="2024-10-17T15:01:25.587" v="2091" actId="14100"/>
          <ac:cxnSpMkLst>
            <pc:docMk/>
            <pc:sldMk cId="1213229331" sldId="282"/>
            <ac:cxnSpMk id="6" creationId="{9EE19EDE-4EEC-E0FF-87F7-80140D33BF4E}"/>
          </ac:cxnSpMkLst>
        </pc:cxnChg>
        <pc:cxnChg chg="add mod">
          <ac:chgData name="Zita Draper" userId="b063123c-f51f-481b-b99c-f574606c9ace" providerId="ADAL" clId="{E2C9069B-ADF2-4185-A43F-98295ACBCE4B}" dt="2024-10-17T15:14:30.892" v="2380" actId="14100"/>
          <ac:cxnSpMkLst>
            <pc:docMk/>
            <pc:sldMk cId="1213229331" sldId="282"/>
            <ac:cxnSpMk id="7" creationId="{6F230905-3FE9-7C5D-B254-2E7610ECB33F}"/>
          </ac:cxnSpMkLst>
        </pc:cxnChg>
        <pc:cxnChg chg="add mod">
          <ac:chgData name="Zita Draper" userId="b063123c-f51f-481b-b99c-f574606c9ace" providerId="ADAL" clId="{E2C9069B-ADF2-4185-A43F-98295ACBCE4B}" dt="2024-10-17T15:01:50.963" v="2098" actId="14100"/>
          <ac:cxnSpMkLst>
            <pc:docMk/>
            <pc:sldMk cId="1213229331" sldId="282"/>
            <ac:cxnSpMk id="8" creationId="{22E343F7-DFA6-11D7-107A-37A20C7309E0}"/>
          </ac:cxnSpMkLst>
        </pc:cxnChg>
        <pc:cxnChg chg="add del mod">
          <ac:chgData name="Zita Draper" userId="b063123c-f51f-481b-b99c-f574606c9ace" providerId="ADAL" clId="{E2C9069B-ADF2-4185-A43F-98295ACBCE4B}" dt="2024-10-17T14:51:51.701" v="2083" actId="21"/>
          <ac:cxnSpMkLst>
            <pc:docMk/>
            <pc:sldMk cId="1213229331" sldId="282"/>
            <ac:cxnSpMk id="9" creationId="{12D1C3FE-D229-FCED-17D1-63B5A7059716}"/>
          </ac:cxnSpMkLst>
        </pc:cxnChg>
        <pc:cxnChg chg="add del mod">
          <ac:chgData name="Zita Draper" userId="b063123c-f51f-481b-b99c-f574606c9ace" providerId="ADAL" clId="{E2C9069B-ADF2-4185-A43F-98295ACBCE4B}" dt="2024-10-17T14:51:49.995" v="2082" actId="21"/>
          <ac:cxnSpMkLst>
            <pc:docMk/>
            <pc:sldMk cId="1213229331" sldId="282"/>
            <ac:cxnSpMk id="10" creationId="{A16FDF87-AC37-7FB0-ED6D-A74B8CDA4295}"/>
          </ac:cxnSpMkLst>
        </pc:cxnChg>
        <pc:cxnChg chg="add del mod">
          <ac:chgData name="Zita Draper" userId="b063123c-f51f-481b-b99c-f574606c9ace" providerId="ADAL" clId="{E2C9069B-ADF2-4185-A43F-98295ACBCE4B}" dt="2024-10-17T14:51:48.442" v="2081" actId="21"/>
          <ac:cxnSpMkLst>
            <pc:docMk/>
            <pc:sldMk cId="1213229331" sldId="282"/>
            <ac:cxnSpMk id="11" creationId="{BB317FC7-9DA0-DA56-A528-96ED32378231}"/>
          </ac:cxnSpMkLst>
        </pc:cxnChg>
        <pc:cxnChg chg="add del mod">
          <ac:chgData name="Zita Draper" userId="b063123c-f51f-481b-b99c-f574606c9ace" providerId="ADAL" clId="{E2C9069B-ADF2-4185-A43F-98295ACBCE4B}" dt="2024-10-17T14:51:46.775" v="2080" actId="21"/>
          <ac:cxnSpMkLst>
            <pc:docMk/>
            <pc:sldMk cId="1213229331" sldId="282"/>
            <ac:cxnSpMk id="12" creationId="{C68DE89A-2B7B-B82A-D5C2-EABBF1607E9E}"/>
          </ac:cxnSpMkLst>
        </pc:cxnChg>
        <pc:cxnChg chg="add del mod">
          <ac:chgData name="Zita Draper" userId="b063123c-f51f-481b-b99c-f574606c9ace" providerId="ADAL" clId="{E2C9069B-ADF2-4185-A43F-98295ACBCE4B}" dt="2024-10-17T14:51:44.135" v="2079" actId="21"/>
          <ac:cxnSpMkLst>
            <pc:docMk/>
            <pc:sldMk cId="1213229331" sldId="282"/>
            <ac:cxnSpMk id="13" creationId="{3A11AF44-E2FE-5CA2-E19A-6DE6372FE390}"/>
          </ac:cxnSpMkLst>
        </pc:cxnChg>
      </pc:sldChg>
      <pc:sldChg chg="addSp delSp modSp new mod modNotesTx">
        <pc:chgData name="Zita Draper" userId="b063123c-f51f-481b-b99c-f574606c9ace" providerId="ADAL" clId="{E2C9069B-ADF2-4185-A43F-98295ACBCE4B}" dt="2024-10-18T17:25:50.152" v="3981" actId="20577"/>
        <pc:sldMkLst>
          <pc:docMk/>
          <pc:sldMk cId="734935436" sldId="283"/>
        </pc:sldMkLst>
        <pc:spChg chg="mod">
          <ac:chgData name="Zita Draper" userId="b063123c-f51f-481b-b99c-f574606c9ace" providerId="ADAL" clId="{E2C9069B-ADF2-4185-A43F-98295ACBCE4B}" dt="2024-10-18T14:51:03.563" v="3184" actId="122"/>
          <ac:spMkLst>
            <pc:docMk/>
            <pc:sldMk cId="734935436" sldId="283"/>
            <ac:spMk id="2" creationId="{22F12670-3D6D-490F-90F8-C349EB878241}"/>
          </ac:spMkLst>
        </pc:spChg>
        <pc:spChg chg="mod">
          <ac:chgData name="Zita Draper" userId="b063123c-f51f-481b-b99c-f574606c9ace" providerId="ADAL" clId="{E2C9069B-ADF2-4185-A43F-98295ACBCE4B}" dt="2024-10-18T17:10:50.951" v="3328" actId="1076"/>
          <ac:spMkLst>
            <pc:docMk/>
            <pc:sldMk cId="734935436" sldId="283"/>
            <ac:spMk id="3" creationId="{CD3B9E5C-A33E-8AA3-C988-50EF551DBA09}"/>
          </ac:spMkLst>
        </pc:spChg>
        <pc:spChg chg="add mod ord">
          <ac:chgData name="Zita Draper" userId="b063123c-f51f-481b-b99c-f574606c9ace" providerId="ADAL" clId="{E2C9069B-ADF2-4185-A43F-98295ACBCE4B}" dt="2024-10-18T17:10:32.333" v="3327" actId="207"/>
          <ac:spMkLst>
            <pc:docMk/>
            <pc:sldMk cId="734935436" sldId="283"/>
            <ac:spMk id="4" creationId="{9A067D7E-F3D2-FA1C-1E88-63904913E4A8}"/>
          </ac:spMkLst>
        </pc:spChg>
        <pc:spChg chg="add mod">
          <ac:chgData name="Zita Draper" userId="b063123c-f51f-481b-b99c-f574606c9ace" providerId="ADAL" clId="{E2C9069B-ADF2-4185-A43F-98295ACBCE4B}" dt="2024-10-18T17:20:36.468" v="3789" actId="1076"/>
          <ac:spMkLst>
            <pc:docMk/>
            <pc:sldMk cId="734935436" sldId="283"/>
            <ac:spMk id="10" creationId="{AD30400D-C749-FCA7-6C58-A816A3CFBAB8}"/>
          </ac:spMkLst>
        </pc:spChg>
        <pc:spChg chg="add mod">
          <ac:chgData name="Zita Draper" userId="b063123c-f51f-481b-b99c-f574606c9ace" providerId="ADAL" clId="{E2C9069B-ADF2-4185-A43F-98295ACBCE4B}" dt="2024-10-18T17:22:11.136" v="3811" actId="1076"/>
          <ac:spMkLst>
            <pc:docMk/>
            <pc:sldMk cId="734935436" sldId="283"/>
            <ac:spMk id="11" creationId="{3E14AA89-63C2-1AB1-1A3D-8FD897DFF019}"/>
          </ac:spMkLst>
        </pc:spChg>
        <pc:spChg chg="add mod">
          <ac:chgData name="Zita Draper" userId="b063123c-f51f-481b-b99c-f574606c9ace" providerId="ADAL" clId="{E2C9069B-ADF2-4185-A43F-98295ACBCE4B}" dt="2024-10-18T17:24:01.539" v="3895" actId="20577"/>
          <ac:spMkLst>
            <pc:docMk/>
            <pc:sldMk cId="734935436" sldId="283"/>
            <ac:spMk id="28" creationId="{1EDB349B-BE43-98E7-26DD-F17655400BC9}"/>
          </ac:spMkLst>
        </pc:spChg>
        <pc:spChg chg="add mod">
          <ac:chgData name="Zita Draper" userId="b063123c-f51f-481b-b99c-f574606c9ace" providerId="ADAL" clId="{E2C9069B-ADF2-4185-A43F-98295ACBCE4B}" dt="2024-10-18T17:25:50.152" v="3981" actId="20577"/>
          <ac:spMkLst>
            <pc:docMk/>
            <pc:sldMk cId="734935436" sldId="283"/>
            <ac:spMk id="29" creationId="{DE8C4F8D-F11C-15ED-D7A9-BD4199AE2323}"/>
          </ac:spMkLst>
        </pc:spChg>
        <pc:cxnChg chg="add mod">
          <ac:chgData name="Zita Draper" userId="b063123c-f51f-481b-b99c-f574606c9ace" providerId="ADAL" clId="{E2C9069B-ADF2-4185-A43F-98295ACBCE4B}" dt="2024-10-18T17:19:57.608" v="3780" actId="14100"/>
          <ac:cxnSpMkLst>
            <pc:docMk/>
            <pc:sldMk cId="734935436" sldId="283"/>
            <ac:cxnSpMk id="6" creationId="{48692BDB-8FFF-AB46-645E-01E54B54D1EF}"/>
          </ac:cxnSpMkLst>
        </pc:cxnChg>
        <pc:cxnChg chg="add mod">
          <ac:chgData name="Zita Draper" userId="b063123c-f51f-481b-b99c-f574606c9ace" providerId="ADAL" clId="{E2C9069B-ADF2-4185-A43F-98295ACBCE4B}" dt="2024-10-18T17:22:07.647" v="3810" actId="14100"/>
          <ac:cxnSpMkLst>
            <pc:docMk/>
            <pc:sldMk cId="734935436" sldId="283"/>
            <ac:cxnSpMk id="8" creationId="{2F56F1C1-71FA-9062-F874-E025568F3692}"/>
          </ac:cxnSpMkLst>
        </pc:cxnChg>
        <pc:cxnChg chg="add del mod">
          <ac:chgData name="Zita Draper" userId="b063123c-f51f-481b-b99c-f574606c9ace" providerId="ADAL" clId="{E2C9069B-ADF2-4185-A43F-98295ACBCE4B}" dt="2024-10-18T17:21:32.755" v="3803" actId="478"/>
          <ac:cxnSpMkLst>
            <pc:docMk/>
            <pc:sldMk cId="734935436" sldId="283"/>
            <ac:cxnSpMk id="18" creationId="{5678FDC6-DA1F-5956-A544-C2BB49234A09}"/>
          </ac:cxnSpMkLst>
        </pc:cxnChg>
        <pc:cxnChg chg="add mod">
          <ac:chgData name="Zita Draper" userId="b063123c-f51f-481b-b99c-f574606c9ace" providerId="ADAL" clId="{E2C9069B-ADF2-4185-A43F-98295ACBCE4B}" dt="2024-10-18T17:23:47.689" v="3892" actId="14100"/>
          <ac:cxnSpMkLst>
            <pc:docMk/>
            <pc:sldMk cId="734935436" sldId="283"/>
            <ac:cxnSpMk id="19" creationId="{670773B0-4AFE-D034-3855-E7340250B3EA}"/>
          </ac:cxnSpMkLst>
        </pc:cxnChg>
        <pc:cxnChg chg="add mod">
          <ac:chgData name="Zita Draper" userId="b063123c-f51f-481b-b99c-f574606c9ace" providerId="ADAL" clId="{E2C9069B-ADF2-4185-A43F-98295ACBCE4B}" dt="2024-10-18T17:24:18.653" v="3899" actId="14100"/>
          <ac:cxnSpMkLst>
            <pc:docMk/>
            <pc:sldMk cId="734935436" sldId="283"/>
            <ac:cxnSpMk id="20" creationId="{02334B05-C5E6-3751-54DD-056CD62D805A}"/>
          </ac:cxnSpMkLst>
        </pc:cxnChg>
      </pc:sldChg>
      <pc:sldChg chg="addSp modSp new mod ord">
        <pc:chgData name="Zita Draper" userId="b063123c-f51f-481b-b99c-f574606c9ace" providerId="ADAL" clId="{E2C9069B-ADF2-4185-A43F-98295ACBCE4B}" dt="2024-10-21T07:28:58.356" v="9936" actId="20577"/>
        <pc:sldMkLst>
          <pc:docMk/>
          <pc:sldMk cId="2215086838" sldId="284"/>
        </pc:sldMkLst>
        <pc:spChg chg="mod">
          <ac:chgData name="Zita Draper" userId="b063123c-f51f-481b-b99c-f574606c9ace" providerId="ADAL" clId="{E2C9069B-ADF2-4185-A43F-98295ACBCE4B}" dt="2024-10-18T17:06:53.799" v="3214" actId="313"/>
          <ac:spMkLst>
            <pc:docMk/>
            <pc:sldMk cId="2215086838" sldId="284"/>
            <ac:spMk id="2" creationId="{B00A52B9-9E1E-BDD8-EAB1-90EEED273736}"/>
          </ac:spMkLst>
        </pc:spChg>
        <pc:spChg chg="mod">
          <ac:chgData name="Zita Draper" userId="b063123c-f51f-481b-b99c-f574606c9ace" providerId="ADAL" clId="{E2C9069B-ADF2-4185-A43F-98295ACBCE4B}" dt="2024-10-18T17:07:28.100" v="3260" actId="122"/>
          <ac:spMkLst>
            <pc:docMk/>
            <pc:sldMk cId="2215086838" sldId="284"/>
            <ac:spMk id="3" creationId="{0D684964-B0EB-B2C7-5943-FA00D5589231}"/>
          </ac:spMkLst>
        </pc:spChg>
        <pc:spChg chg="add mod ord">
          <ac:chgData name="Zita Draper" userId="b063123c-f51f-481b-b99c-f574606c9ace" providerId="ADAL" clId="{E2C9069B-ADF2-4185-A43F-98295ACBCE4B}" dt="2024-10-18T17:10:59.061" v="3329" actId="207"/>
          <ac:spMkLst>
            <pc:docMk/>
            <pc:sldMk cId="2215086838" sldId="284"/>
            <ac:spMk id="4" creationId="{2D8E614C-B630-352E-7810-E89659B1BB29}"/>
          </ac:spMkLst>
        </pc:spChg>
        <pc:spChg chg="add mod">
          <ac:chgData name="Zita Draper" userId="b063123c-f51f-481b-b99c-f574606c9ace" providerId="ADAL" clId="{E2C9069B-ADF2-4185-A43F-98295ACBCE4B}" dt="2024-10-21T07:28:58.356" v="9936" actId="20577"/>
          <ac:spMkLst>
            <pc:docMk/>
            <pc:sldMk cId="2215086838" sldId="284"/>
            <ac:spMk id="8" creationId="{83FC55C3-73E4-8944-5766-148735C7FC11}"/>
          </ac:spMkLst>
        </pc:spChg>
        <pc:cxnChg chg="add mod">
          <ac:chgData name="Zita Draper" userId="b063123c-f51f-481b-b99c-f574606c9ace" providerId="ADAL" clId="{E2C9069B-ADF2-4185-A43F-98295ACBCE4B}" dt="2024-10-18T17:07:41.620" v="3262" actId="14100"/>
          <ac:cxnSpMkLst>
            <pc:docMk/>
            <pc:sldMk cId="2215086838" sldId="284"/>
            <ac:cxnSpMk id="6" creationId="{104C49F9-FEBC-7DBD-01CF-A3694D9B65D2}"/>
          </ac:cxnSpMkLst>
        </pc:cxnChg>
      </pc:sldChg>
      <pc:sldChg chg="addSp delSp modSp new mod ord chgLayout">
        <pc:chgData name="Zita Draper" userId="b063123c-f51f-481b-b99c-f574606c9ace" providerId="ADAL" clId="{E2C9069B-ADF2-4185-A43F-98295ACBCE4B}" dt="2024-10-18T20:50:25.799" v="5389" actId="33524"/>
        <pc:sldMkLst>
          <pc:docMk/>
          <pc:sldMk cId="2142744419" sldId="285"/>
        </pc:sldMkLst>
        <pc:spChg chg="add mod">
          <ac:chgData name="Zita Draper" userId="b063123c-f51f-481b-b99c-f574606c9ace" providerId="ADAL" clId="{E2C9069B-ADF2-4185-A43F-98295ACBCE4B}" dt="2024-10-18T20:46:13.705" v="5023" actId="122"/>
          <ac:spMkLst>
            <pc:docMk/>
            <pc:sldMk cId="2142744419" sldId="285"/>
            <ac:spMk id="2" creationId="{43028DE0-23DE-D285-C5A3-BDED664630AE}"/>
          </ac:spMkLst>
        </pc:spChg>
        <pc:spChg chg="del">
          <ac:chgData name="Zita Draper" userId="b063123c-f51f-481b-b99c-f574606c9ace" providerId="ADAL" clId="{E2C9069B-ADF2-4185-A43F-98295ACBCE4B}" dt="2024-10-18T17:34:28.433" v="4243" actId="478"/>
          <ac:spMkLst>
            <pc:docMk/>
            <pc:sldMk cId="2142744419" sldId="285"/>
            <ac:spMk id="2" creationId="{DF29E233-6DCD-71B2-7B9C-C80E93B1E1CA}"/>
          </ac:spMkLst>
        </pc:spChg>
        <pc:spChg chg="del">
          <ac:chgData name="Zita Draper" userId="b063123c-f51f-481b-b99c-f574606c9ace" providerId="ADAL" clId="{E2C9069B-ADF2-4185-A43F-98295ACBCE4B}" dt="2024-10-18T17:34:24.380" v="4242" actId="478"/>
          <ac:spMkLst>
            <pc:docMk/>
            <pc:sldMk cId="2142744419" sldId="285"/>
            <ac:spMk id="3" creationId="{ABCCD953-B24B-3F3F-AF1C-D72A7BC347F9}"/>
          </ac:spMkLst>
        </pc:spChg>
        <pc:spChg chg="add mod">
          <ac:chgData name="Zita Draper" userId="b063123c-f51f-481b-b99c-f574606c9ace" providerId="ADAL" clId="{E2C9069B-ADF2-4185-A43F-98295ACBCE4B}" dt="2024-10-18T20:50:25.799" v="5389" actId="33524"/>
          <ac:spMkLst>
            <pc:docMk/>
            <pc:sldMk cId="2142744419" sldId="285"/>
            <ac:spMk id="3" creationId="{E1619122-F27B-03AF-0D22-3590C23DD9F2}"/>
          </ac:spMkLst>
        </pc:spChg>
        <pc:graphicFrameChg chg="add del mod">
          <ac:chgData name="Zita Draper" userId="b063123c-f51f-481b-b99c-f574606c9ace" providerId="ADAL" clId="{E2C9069B-ADF2-4185-A43F-98295ACBCE4B}" dt="2024-10-18T20:45:17.938" v="4968" actId="478"/>
          <ac:graphicFrameMkLst>
            <pc:docMk/>
            <pc:sldMk cId="2142744419" sldId="285"/>
            <ac:graphicFrameMk id="4" creationId="{34AA7484-831D-2023-409C-F5D9DC8C0E4F}"/>
          </ac:graphicFrameMkLst>
        </pc:graphicFrameChg>
      </pc:sldChg>
      <pc:sldChg chg="delSp modSp new del mod ord">
        <pc:chgData name="Zita Draper" userId="b063123c-f51f-481b-b99c-f574606c9ace" providerId="ADAL" clId="{E2C9069B-ADF2-4185-A43F-98295ACBCE4B}" dt="2024-10-18T21:12:24.644" v="6558" actId="2696"/>
        <pc:sldMkLst>
          <pc:docMk/>
          <pc:sldMk cId="1573548124" sldId="286"/>
        </pc:sldMkLst>
        <pc:spChg chg="mod">
          <ac:chgData name="Zita Draper" userId="b063123c-f51f-481b-b99c-f574606c9ace" providerId="ADAL" clId="{E2C9069B-ADF2-4185-A43F-98295ACBCE4B}" dt="2024-10-18T17:35:03.289" v="4281" actId="122"/>
          <ac:spMkLst>
            <pc:docMk/>
            <pc:sldMk cId="1573548124" sldId="286"/>
            <ac:spMk id="2" creationId="{42C98227-19FF-905C-3373-497CF153E796}"/>
          </ac:spMkLst>
        </pc:spChg>
        <pc:spChg chg="del">
          <ac:chgData name="Zita Draper" userId="b063123c-f51f-481b-b99c-f574606c9ace" providerId="ADAL" clId="{E2C9069B-ADF2-4185-A43F-98295ACBCE4B}" dt="2024-10-18T17:35:05.935" v="4282" actId="478"/>
          <ac:spMkLst>
            <pc:docMk/>
            <pc:sldMk cId="1573548124" sldId="286"/>
            <ac:spMk id="3" creationId="{A13DA749-C2F1-5450-7852-23CB7366E1F9}"/>
          </ac:spMkLst>
        </pc:spChg>
      </pc:sldChg>
      <pc:sldChg chg="addSp delSp modSp new mod ord">
        <pc:chgData name="Zita Draper" userId="b063123c-f51f-481b-b99c-f574606c9ace" providerId="ADAL" clId="{E2C9069B-ADF2-4185-A43F-98295ACBCE4B}" dt="2024-10-18T21:16:05.662" v="6830" actId="20577"/>
        <pc:sldMkLst>
          <pc:docMk/>
          <pc:sldMk cId="1756500525" sldId="287"/>
        </pc:sldMkLst>
        <pc:spChg chg="mod">
          <ac:chgData name="Zita Draper" userId="b063123c-f51f-481b-b99c-f574606c9ace" providerId="ADAL" clId="{E2C9069B-ADF2-4185-A43F-98295ACBCE4B}" dt="2024-10-18T21:13:47.919" v="6592" actId="404"/>
          <ac:spMkLst>
            <pc:docMk/>
            <pc:sldMk cId="1756500525" sldId="287"/>
            <ac:spMk id="2" creationId="{3C654519-C047-CF05-D041-4627B7F481ED}"/>
          </ac:spMkLst>
        </pc:spChg>
        <pc:spChg chg="del">
          <ac:chgData name="Zita Draper" userId="b063123c-f51f-481b-b99c-f574606c9ace" providerId="ADAL" clId="{E2C9069B-ADF2-4185-A43F-98295ACBCE4B}" dt="2024-10-18T21:13:15.954" v="6588" actId="478"/>
          <ac:spMkLst>
            <pc:docMk/>
            <pc:sldMk cId="1756500525" sldId="287"/>
            <ac:spMk id="3" creationId="{FDD5A6E2-274D-F29C-5CA4-F97BED749A10}"/>
          </ac:spMkLst>
        </pc:spChg>
        <pc:graphicFrameChg chg="add mod modGraphic">
          <ac:chgData name="Zita Draper" userId="b063123c-f51f-481b-b99c-f574606c9ace" providerId="ADAL" clId="{E2C9069B-ADF2-4185-A43F-98295ACBCE4B}" dt="2024-10-18T21:16:05.662" v="6830" actId="20577"/>
          <ac:graphicFrameMkLst>
            <pc:docMk/>
            <pc:sldMk cId="1756500525" sldId="287"/>
            <ac:graphicFrameMk id="4" creationId="{6AAFD67C-872E-2E4F-04F9-7CC0D15B07A5}"/>
          </ac:graphicFrameMkLst>
        </pc:graphicFrameChg>
      </pc:sldChg>
      <pc:sldChg chg="addSp delSp modSp new mod ord setBg">
        <pc:chgData name="Zita Draper" userId="b063123c-f51f-481b-b99c-f574606c9ace" providerId="ADAL" clId="{E2C9069B-ADF2-4185-A43F-98295ACBCE4B}" dt="2024-10-18T21:12:16.903" v="6556"/>
        <pc:sldMkLst>
          <pc:docMk/>
          <pc:sldMk cId="2080249198" sldId="288"/>
        </pc:sldMkLst>
        <pc:spChg chg="mod">
          <ac:chgData name="Zita Draper" userId="b063123c-f51f-481b-b99c-f574606c9ace" providerId="ADAL" clId="{E2C9069B-ADF2-4185-A43F-98295ACBCE4B}" dt="2024-10-18T21:12:02.955" v="6554" actId="26606"/>
          <ac:spMkLst>
            <pc:docMk/>
            <pc:sldMk cId="2080249198" sldId="288"/>
            <ac:spMk id="2" creationId="{8FCCD7CD-27D9-3148-CC69-9B1C16D32BB6}"/>
          </ac:spMkLst>
        </pc:spChg>
        <pc:spChg chg="mod">
          <ac:chgData name="Zita Draper" userId="b063123c-f51f-481b-b99c-f574606c9ace" providerId="ADAL" clId="{E2C9069B-ADF2-4185-A43F-98295ACBCE4B}" dt="2024-10-18T21:12:02.955" v="6554" actId="26606"/>
          <ac:spMkLst>
            <pc:docMk/>
            <pc:sldMk cId="2080249198" sldId="288"/>
            <ac:spMk id="3" creationId="{1202C1A4-0BB7-34DE-0ED3-FFD65BE72951}"/>
          </ac:spMkLst>
        </pc:spChg>
        <pc:spChg chg="add del">
          <ac:chgData name="Zita Draper" userId="b063123c-f51f-481b-b99c-f574606c9ace" providerId="ADAL" clId="{E2C9069B-ADF2-4185-A43F-98295ACBCE4B}" dt="2024-10-18T21:12:02.934" v="6553" actId="26606"/>
          <ac:spMkLst>
            <pc:docMk/>
            <pc:sldMk cId="2080249198" sldId="288"/>
            <ac:spMk id="8" creationId="{C2554CA6-288E-4202-BC52-2E5A8F0C0AED}"/>
          </ac:spMkLst>
        </pc:spChg>
        <pc:spChg chg="add del">
          <ac:chgData name="Zita Draper" userId="b063123c-f51f-481b-b99c-f574606c9ace" providerId="ADAL" clId="{E2C9069B-ADF2-4185-A43F-98295ACBCE4B}" dt="2024-10-18T21:12:02.934" v="6553" actId="26606"/>
          <ac:spMkLst>
            <pc:docMk/>
            <pc:sldMk cId="2080249198" sldId="288"/>
            <ac:spMk id="10" creationId="{B10BB131-AC8E-4A8E-A5D1-36260F720C3B}"/>
          </ac:spMkLst>
        </pc:spChg>
        <pc:spChg chg="add del">
          <ac:chgData name="Zita Draper" userId="b063123c-f51f-481b-b99c-f574606c9ace" providerId="ADAL" clId="{E2C9069B-ADF2-4185-A43F-98295ACBCE4B}" dt="2024-10-18T21:12:02.934" v="6553" actId="26606"/>
          <ac:spMkLst>
            <pc:docMk/>
            <pc:sldMk cId="2080249198" sldId="288"/>
            <ac:spMk id="12" creationId="{5B7778FC-632E-4DCA-A7CB-0D7731CCF970}"/>
          </ac:spMkLst>
        </pc:spChg>
        <pc:spChg chg="add del">
          <ac:chgData name="Zita Draper" userId="b063123c-f51f-481b-b99c-f574606c9ace" providerId="ADAL" clId="{E2C9069B-ADF2-4185-A43F-98295ACBCE4B}" dt="2024-10-18T21:12:02.934" v="6553" actId="26606"/>
          <ac:spMkLst>
            <pc:docMk/>
            <pc:sldMk cId="2080249198" sldId="288"/>
            <ac:spMk id="14" creationId="{FA23A907-97FB-4A8F-880A-DD77401C4296}"/>
          </ac:spMkLst>
        </pc:spChg>
        <pc:spChg chg="add">
          <ac:chgData name="Zita Draper" userId="b063123c-f51f-481b-b99c-f574606c9ace" providerId="ADAL" clId="{E2C9069B-ADF2-4185-A43F-98295ACBCE4B}" dt="2024-10-18T21:12:02.955" v="6554" actId="26606"/>
          <ac:spMkLst>
            <pc:docMk/>
            <pc:sldMk cId="2080249198" sldId="288"/>
            <ac:spMk id="16" creationId="{9F835A99-04AC-494A-A572-AFE8413CC938}"/>
          </ac:spMkLst>
        </pc:spChg>
        <pc:spChg chg="add">
          <ac:chgData name="Zita Draper" userId="b063123c-f51f-481b-b99c-f574606c9ace" providerId="ADAL" clId="{E2C9069B-ADF2-4185-A43F-98295ACBCE4B}" dt="2024-10-18T21:12:02.955" v="6554" actId="26606"/>
          <ac:spMkLst>
            <pc:docMk/>
            <pc:sldMk cId="2080249198" sldId="288"/>
            <ac:spMk id="17" creationId="{1709F1D5-B0F1-4714-A239-E5B61C161915}"/>
          </ac:spMkLst>
        </pc:spChg>
        <pc:spChg chg="add">
          <ac:chgData name="Zita Draper" userId="b063123c-f51f-481b-b99c-f574606c9ace" providerId="ADAL" clId="{E2C9069B-ADF2-4185-A43F-98295ACBCE4B}" dt="2024-10-18T21:12:02.955" v="6554" actId="26606"/>
          <ac:spMkLst>
            <pc:docMk/>
            <pc:sldMk cId="2080249198" sldId="288"/>
            <ac:spMk id="18" creationId="{7B786209-1B0B-4CA9-9BDD-F7327066A84D}"/>
          </ac:spMkLst>
        </pc:spChg>
        <pc:spChg chg="add">
          <ac:chgData name="Zita Draper" userId="b063123c-f51f-481b-b99c-f574606c9ace" providerId="ADAL" clId="{E2C9069B-ADF2-4185-A43F-98295ACBCE4B}" dt="2024-10-18T21:12:02.955" v="6554" actId="26606"/>
          <ac:spMkLst>
            <pc:docMk/>
            <pc:sldMk cId="2080249198" sldId="288"/>
            <ac:spMk id="19" creationId="{228FB460-D3FF-4440-A020-05982A09E517}"/>
          </ac:spMkLst>
        </pc:spChg>
        <pc:spChg chg="add">
          <ac:chgData name="Zita Draper" userId="b063123c-f51f-481b-b99c-f574606c9ace" providerId="ADAL" clId="{E2C9069B-ADF2-4185-A43F-98295ACBCE4B}" dt="2024-10-18T21:12:02.955" v="6554" actId="26606"/>
          <ac:spMkLst>
            <pc:docMk/>
            <pc:sldMk cId="2080249198" sldId="288"/>
            <ac:spMk id="20" creationId="{2D2964BB-484D-45AE-AD66-D407D0629652}"/>
          </ac:spMkLst>
        </pc:spChg>
        <pc:spChg chg="add">
          <ac:chgData name="Zita Draper" userId="b063123c-f51f-481b-b99c-f574606c9ace" providerId="ADAL" clId="{E2C9069B-ADF2-4185-A43F-98295ACBCE4B}" dt="2024-10-18T21:12:02.955" v="6554" actId="26606"/>
          <ac:spMkLst>
            <pc:docMk/>
            <pc:sldMk cId="2080249198" sldId="288"/>
            <ac:spMk id="21" creationId="{14847E93-7DC1-4D4B-8829-B19AA7137C50}"/>
          </ac:spMkLst>
        </pc:spChg>
        <pc:spChg chg="add">
          <ac:chgData name="Zita Draper" userId="b063123c-f51f-481b-b99c-f574606c9ace" providerId="ADAL" clId="{E2C9069B-ADF2-4185-A43F-98295ACBCE4B}" dt="2024-10-18T21:12:02.955" v="6554" actId="26606"/>
          <ac:spMkLst>
            <pc:docMk/>
            <pc:sldMk cId="2080249198" sldId="288"/>
            <ac:spMk id="22" creationId="{6691AC69-A76E-4DAB-B565-468B6B87ACF3}"/>
          </ac:spMkLst>
        </pc:spChg>
        <pc:spChg chg="add">
          <ac:chgData name="Zita Draper" userId="b063123c-f51f-481b-b99c-f574606c9ace" providerId="ADAL" clId="{E2C9069B-ADF2-4185-A43F-98295ACBCE4B}" dt="2024-10-18T21:12:02.955" v="6554" actId="26606"/>
          <ac:spMkLst>
            <pc:docMk/>
            <pc:sldMk cId="2080249198" sldId="288"/>
            <ac:spMk id="23" creationId="{5566D6E1-03A1-4D73-A4E0-35D74D568A04}"/>
          </ac:spMkLst>
        </pc:spChg>
      </pc:sldChg>
      <pc:sldChg chg="addSp delSp modSp new mod">
        <pc:chgData name="Zita Draper" userId="b063123c-f51f-481b-b99c-f574606c9ace" providerId="ADAL" clId="{E2C9069B-ADF2-4185-A43F-98295ACBCE4B}" dt="2024-10-18T21:19:21.409" v="6977" actId="478"/>
        <pc:sldMkLst>
          <pc:docMk/>
          <pc:sldMk cId="3839016068" sldId="289"/>
        </pc:sldMkLst>
        <pc:spChg chg="del">
          <ac:chgData name="Zita Draper" userId="b063123c-f51f-481b-b99c-f574606c9ace" providerId="ADAL" clId="{E2C9069B-ADF2-4185-A43F-98295ACBCE4B}" dt="2024-10-18T21:16:11.857" v="6831" actId="478"/>
          <ac:spMkLst>
            <pc:docMk/>
            <pc:sldMk cId="3839016068" sldId="289"/>
            <ac:spMk id="2" creationId="{796B805E-E91B-8519-333B-D9B91BC1C24E}"/>
          </ac:spMkLst>
        </pc:spChg>
        <pc:spChg chg="del">
          <ac:chgData name="Zita Draper" userId="b063123c-f51f-481b-b99c-f574606c9ace" providerId="ADAL" clId="{E2C9069B-ADF2-4185-A43F-98295ACBCE4B}" dt="2024-10-18T21:16:14.352" v="6832" actId="478"/>
          <ac:spMkLst>
            <pc:docMk/>
            <pc:sldMk cId="3839016068" sldId="289"/>
            <ac:spMk id="3" creationId="{4527CF43-9BDC-B5F5-3589-676B7BF6D281}"/>
          </ac:spMkLst>
        </pc:spChg>
        <pc:graphicFrameChg chg="add mod modGraphic">
          <ac:chgData name="Zita Draper" userId="b063123c-f51f-481b-b99c-f574606c9ace" providerId="ADAL" clId="{E2C9069B-ADF2-4185-A43F-98295ACBCE4B}" dt="2024-10-18T21:19:21.409" v="6977" actId="478"/>
          <ac:graphicFrameMkLst>
            <pc:docMk/>
            <pc:sldMk cId="3839016068" sldId="289"/>
            <ac:graphicFrameMk id="4" creationId="{62E2CA8C-D5D5-A046-5F9E-D2F5B3255624}"/>
          </ac:graphicFrameMkLst>
        </pc:graphicFrameChg>
      </pc:sldChg>
      <pc:sldChg chg="addSp delSp modSp new mod setBg modClrScheme chgLayout modNotesTx">
        <pc:chgData name="Zita Draper" userId="b063123c-f51f-481b-b99c-f574606c9ace" providerId="ADAL" clId="{E2C9069B-ADF2-4185-A43F-98295ACBCE4B}" dt="2024-10-19T00:11:38.951" v="8624" actId="26606"/>
        <pc:sldMkLst>
          <pc:docMk/>
          <pc:sldMk cId="1650665468" sldId="290"/>
        </pc:sldMkLst>
        <pc:spChg chg="mod ord">
          <ac:chgData name="Zita Draper" userId="b063123c-f51f-481b-b99c-f574606c9ace" providerId="ADAL" clId="{E2C9069B-ADF2-4185-A43F-98295ACBCE4B}" dt="2024-10-19T00:11:38.951" v="8624" actId="26606"/>
          <ac:spMkLst>
            <pc:docMk/>
            <pc:sldMk cId="1650665468" sldId="290"/>
            <ac:spMk id="2" creationId="{223D458F-C93D-0CDE-C696-B2D9ADE4AF59}"/>
          </ac:spMkLst>
        </pc:spChg>
        <pc:spChg chg="del">
          <ac:chgData name="Zita Draper" userId="b063123c-f51f-481b-b99c-f574606c9ace" providerId="ADAL" clId="{E2C9069B-ADF2-4185-A43F-98295ACBCE4B}" dt="2024-10-18T21:19:44.435" v="7018" actId="478"/>
          <ac:spMkLst>
            <pc:docMk/>
            <pc:sldMk cId="1650665468" sldId="290"/>
            <ac:spMk id="3" creationId="{62ACA4F7-8A1A-8B7E-45E4-F4AF61591D91}"/>
          </ac:spMkLst>
        </pc:spChg>
        <pc:spChg chg="add del mod ord">
          <ac:chgData name="Zita Draper" userId="b063123c-f51f-481b-b99c-f574606c9ace" providerId="ADAL" clId="{E2C9069B-ADF2-4185-A43F-98295ACBCE4B}" dt="2024-10-18T21:19:49.661" v="7020" actId="478"/>
          <ac:spMkLst>
            <pc:docMk/>
            <pc:sldMk cId="1650665468" sldId="290"/>
            <ac:spMk id="4" creationId="{DE89595B-4E3C-EE8E-BE6C-D4B7E4779AF1}"/>
          </ac:spMkLst>
        </pc:spChg>
        <pc:spChg chg="add">
          <ac:chgData name="Zita Draper" userId="b063123c-f51f-481b-b99c-f574606c9ace" providerId="ADAL" clId="{E2C9069B-ADF2-4185-A43F-98295ACBCE4B}" dt="2024-10-19T00:11:38.951" v="8624" actId="26606"/>
          <ac:spMkLst>
            <pc:docMk/>
            <pc:sldMk cId="1650665468" sldId="290"/>
            <ac:spMk id="7" creationId="{59EF30C2-29AC-4A0D-BC0A-A679CF113EDD}"/>
          </ac:spMkLst>
        </pc:spChg>
        <pc:spChg chg="add">
          <ac:chgData name="Zita Draper" userId="b063123c-f51f-481b-b99c-f574606c9ace" providerId="ADAL" clId="{E2C9069B-ADF2-4185-A43F-98295ACBCE4B}" dt="2024-10-19T00:11:38.951" v="8624" actId="26606"/>
          <ac:spMkLst>
            <pc:docMk/>
            <pc:sldMk cId="1650665468" sldId="290"/>
            <ac:spMk id="9" creationId="{9C682A1A-5B2D-4111-BBD6-620165633E5B}"/>
          </ac:spMkLst>
        </pc:spChg>
        <pc:spChg chg="add">
          <ac:chgData name="Zita Draper" userId="b063123c-f51f-481b-b99c-f574606c9ace" providerId="ADAL" clId="{E2C9069B-ADF2-4185-A43F-98295ACBCE4B}" dt="2024-10-19T00:11:38.951" v="8624" actId="26606"/>
          <ac:spMkLst>
            <pc:docMk/>
            <pc:sldMk cId="1650665468" sldId="290"/>
            <ac:spMk id="13" creationId="{A04F1504-431A-4D86-9091-AE7E4B33376B}"/>
          </ac:spMkLst>
        </pc:spChg>
        <pc:spChg chg="add">
          <ac:chgData name="Zita Draper" userId="b063123c-f51f-481b-b99c-f574606c9ace" providerId="ADAL" clId="{E2C9069B-ADF2-4185-A43F-98295ACBCE4B}" dt="2024-10-19T00:11:38.951" v="8624" actId="26606"/>
          <ac:spMkLst>
            <pc:docMk/>
            <pc:sldMk cId="1650665468" sldId="290"/>
            <ac:spMk id="15" creationId="{EA804283-B929-4503-802F-4585376E2B42}"/>
          </ac:spMkLst>
        </pc:spChg>
        <pc:spChg chg="add">
          <ac:chgData name="Zita Draper" userId="b063123c-f51f-481b-b99c-f574606c9ace" providerId="ADAL" clId="{E2C9069B-ADF2-4185-A43F-98295ACBCE4B}" dt="2024-10-19T00:11:38.951" v="8624" actId="26606"/>
          <ac:spMkLst>
            <pc:docMk/>
            <pc:sldMk cId="1650665468" sldId="290"/>
            <ac:spMk id="17" creationId="{AD3811F5-514E-49A4-B382-673ED228A4CC}"/>
          </ac:spMkLst>
        </pc:spChg>
        <pc:spChg chg="add">
          <ac:chgData name="Zita Draper" userId="b063123c-f51f-481b-b99c-f574606c9ace" providerId="ADAL" clId="{E2C9069B-ADF2-4185-A43F-98295ACBCE4B}" dt="2024-10-19T00:11:38.951" v="8624" actId="26606"/>
          <ac:spMkLst>
            <pc:docMk/>
            <pc:sldMk cId="1650665468" sldId="290"/>
            <ac:spMk id="19" creationId="{067AD921-1CEE-4C1B-9AA3-C66D908DDD14}"/>
          </ac:spMkLst>
        </pc:spChg>
        <pc:spChg chg="add">
          <ac:chgData name="Zita Draper" userId="b063123c-f51f-481b-b99c-f574606c9ace" providerId="ADAL" clId="{E2C9069B-ADF2-4185-A43F-98295ACBCE4B}" dt="2024-10-19T00:11:38.951" v="8624" actId="26606"/>
          <ac:spMkLst>
            <pc:docMk/>
            <pc:sldMk cId="1650665468" sldId="290"/>
            <ac:spMk id="21" creationId="{C36A08F5-3B56-47C5-A371-9187BE56E1E5}"/>
          </ac:spMkLst>
        </pc:spChg>
        <pc:cxnChg chg="add">
          <ac:chgData name="Zita Draper" userId="b063123c-f51f-481b-b99c-f574606c9ace" providerId="ADAL" clId="{E2C9069B-ADF2-4185-A43F-98295ACBCE4B}" dt="2024-10-19T00:11:38.951" v="8624" actId="26606"/>
          <ac:cxnSpMkLst>
            <pc:docMk/>
            <pc:sldMk cId="1650665468" sldId="290"/>
            <ac:cxnSpMk id="11" creationId="{266A0658-1CC4-4B0D-AAB7-A702286AFB03}"/>
          </ac:cxnSpMkLst>
        </pc:cxnChg>
      </pc:sldChg>
      <pc:sldChg chg="addSp delSp modSp new mod modMedia setBg modClrScheme chgLayout">
        <pc:chgData name="Zita Draper" userId="b063123c-f51f-481b-b99c-f574606c9ace" providerId="ADAL" clId="{E2C9069B-ADF2-4185-A43F-98295ACBCE4B}" dt="2024-10-19T00:12:32.111" v="8630"/>
        <pc:sldMkLst>
          <pc:docMk/>
          <pc:sldMk cId="3560793855" sldId="291"/>
        </pc:sldMkLst>
        <pc:spChg chg="del mod ord">
          <ac:chgData name="Zita Draper" userId="b063123c-f51f-481b-b99c-f574606c9ace" providerId="ADAL" clId="{E2C9069B-ADF2-4185-A43F-98295ACBCE4B}" dt="2024-10-18T20:50:33.741" v="5391" actId="700"/>
          <ac:spMkLst>
            <pc:docMk/>
            <pc:sldMk cId="3560793855" sldId="291"/>
            <ac:spMk id="2" creationId="{9733C3AF-3930-E847-F6EC-260313722E0A}"/>
          </ac:spMkLst>
        </pc:spChg>
        <pc:spChg chg="del mod ord">
          <ac:chgData name="Zita Draper" userId="b063123c-f51f-481b-b99c-f574606c9ace" providerId="ADAL" clId="{E2C9069B-ADF2-4185-A43F-98295ACBCE4B}" dt="2024-10-18T20:50:33.741" v="5391" actId="700"/>
          <ac:spMkLst>
            <pc:docMk/>
            <pc:sldMk cId="3560793855" sldId="291"/>
            <ac:spMk id="3" creationId="{F5F22D9E-B87C-1C42-1322-8616A2F0808B}"/>
          </ac:spMkLst>
        </pc:spChg>
        <pc:spChg chg="add mod ord">
          <ac:chgData name="Zita Draper" userId="b063123c-f51f-481b-b99c-f574606c9ace" providerId="ADAL" clId="{E2C9069B-ADF2-4185-A43F-98295ACBCE4B}" dt="2024-10-19T00:12:28.860" v="8628" actId="26606"/>
          <ac:spMkLst>
            <pc:docMk/>
            <pc:sldMk cId="3560793855" sldId="291"/>
            <ac:spMk id="4" creationId="{50F93AD1-28CC-C45E-80CB-80C945CF18B2}"/>
          </ac:spMkLst>
        </pc:spChg>
        <pc:spChg chg="add mod ord">
          <ac:chgData name="Zita Draper" userId="b063123c-f51f-481b-b99c-f574606c9ace" providerId="ADAL" clId="{E2C9069B-ADF2-4185-A43F-98295ACBCE4B}" dt="2024-10-19T00:12:28.860" v="8628" actId="26606"/>
          <ac:spMkLst>
            <pc:docMk/>
            <pc:sldMk cId="3560793855" sldId="291"/>
            <ac:spMk id="5" creationId="{53EAE1C9-F7BE-F0DB-F948-0B5A05C115D2}"/>
          </ac:spMkLst>
        </pc:spChg>
        <pc:spChg chg="add">
          <ac:chgData name="Zita Draper" userId="b063123c-f51f-481b-b99c-f574606c9ace" providerId="ADAL" clId="{E2C9069B-ADF2-4185-A43F-98295ACBCE4B}" dt="2024-10-19T00:12:28.860" v="8628" actId="26606"/>
          <ac:spMkLst>
            <pc:docMk/>
            <pc:sldMk cId="3560793855" sldId="291"/>
            <ac:spMk id="11" creationId="{C1DD1A8A-57D5-4A81-AD04-532B043C5611}"/>
          </ac:spMkLst>
        </pc:spChg>
        <pc:spChg chg="add">
          <ac:chgData name="Zita Draper" userId="b063123c-f51f-481b-b99c-f574606c9ace" providerId="ADAL" clId="{E2C9069B-ADF2-4185-A43F-98295ACBCE4B}" dt="2024-10-19T00:12:28.860" v="8628" actId="26606"/>
          <ac:spMkLst>
            <pc:docMk/>
            <pc:sldMk cId="3560793855" sldId="291"/>
            <ac:spMk id="13" creationId="{007891EC-4501-44ED-A8C8-B11B6DB767AB}"/>
          </ac:spMkLst>
        </pc:spChg>
        <pc:picChg chg="add mod">
          <ac:chgData name="Zita Draper" userId="b063123c-f51f-481b-b99c-f574606c9ace" providerId="ADAL" clId="{E2C9069B-ADF2-4185-A43F-98295ACBCE4B}" dt="2024-10-19T00:12:32.111" v="8630"/>
          <ac:picMkLst>
            <pc:docMk/>
            <pc:sldMk cId="3560793855" sldId="291"/>
            <ac:picMk id="7" creationId="{7A044FA6-FD26-4316-F612-AC82DBE9A14B}"/>
          </ac:picMkLst>
        </pc:picChg>
      </pc:sldChg>
      <pc:sldChg chg="addSp modSp new mod setBg modNotesTx">
        <pc:chgData name="Zita Draper" userId="b063123c-f51f-481b-b99c-f574606c9ace" providerId="ADAL" clId="{E2C9069B-ADF2-4185-A43F-98295ACBCE4B}" dt="2024-10-19T00:13:13.096" v="8639" actId="26606"/>
        <pc:sldMkLst>
          <pc:docMk/>
          <pc:sldMk cId="1087621777" sldId="292"/>
        </pc:sldMkLst>
        <pc:spChg chg="mod">
          <ac:chgData name="Zita Draper" userId="b063123c-f51f-481b-b99c-f574606c9ace" providerId="ADAL" clId="{E2C9069B-ADF2-4185-A43F-98295ACBCE4B}" dt="2024-10-19T00:13:13.096" v="8639" actId="26606"/>
          <ac:spMkLst>
            <pc:docMk/>
            <pc:sldMk cId="1087621777" sldId="292"/>
            <ac:spMk id="2" creationId="{23C9859C-51AA-D98D-7922-0BC53BC7E0D8}"/>
          </ac:spMkLst>
        </pc:spChg>
        <pc:spChg chg="mod">
          <ac:chgData name="Zita Draper" userId="b063123c-f51f-481b-b99c-f574606c9ace" providerId="ADAL" clId="{E2C9069B-ADF2-4185-A43F-98295ACBCE4B}" dt="2024-10-19T00:13:13.096" v="8639" actId="26606"/>
          <ac:spMkLst>
            <pc:docMk/>
            <pc:sldMk cId="1087621777" sldId="292"/>
            <ac:spMk id="3" creationId="{6EF46107-B9ED-8859-7A3D-874352C2E2F5}"/>
          </ac:spMkLst>
        </pc:spChg>
        <pc:spChg chg="add">
          <ac:chgData name="Zita Draper" userId="b063123c-f51f-481b-b99c-f574606c9ace" providerId="ADAL" clId="{E2C9069B-ADF2-4185-A43F-98295ACBCE4B}" dt="2024-10-19T00:13:13.096" v="8639" actId="26606"/>
          <ac:spMkLst>
            <pc:docMk/>
            <pc:sldMk cId="1087621777" sldId="292"/>
            <ac:spMk id="8" creationId="{C2554CA6-288E-4202-BC52-2E5A8F0C0AED}"/>
          </ac:spMkLst>
        </pc:spChg>
        <pc:spChg chg="add">
          <ac:chgData name="Zita Draper" userId="b063123c-f51f-481b-b99c-f574606c9ace" providerId="ADAL" clId="{E2C9069B-ADF2-4185-A43F-98295ACBCE4B}" dt="2024-10-19T00:13:13.096" v="8639" actId="26606"/>
          <ac:spMkLst>
            <pc:docMk/>
            <pc:sldMk cId="1087621777" sldId="292"/>
            <ac:spMk id="10" creationId="{B10BB131-AC8E-4A8E-A5D1-36260F720C3B}"/>
          </ac:spMkLst>
        </pc:spChg>
        <pc:spChg chg="add">
          <ac:chgData name="Zita Draper" userId="b063123c-f51f-481b-b99c-f574606c9ace" providerId="ADAL" clId="{E2C9069B-ADF2-4185-A43F-98295ACBCE4B}" dt="2024-10-19T00:13:13.096" v="8639" actId="26606"/>
          <ac:spMkLst>
            <pc:docMk/>
            <pc:sldMk cId="1087621777" sldId="292"/>
            <ac:spMk id="12" creationId="{5B7778FC-632E-4DCA-A7CB-0D7731CCF970}"/>
          </ac:spMkLst>
        </pc:spChg>
        <pc:spChg chg="add">
          <ac:chgData name="Zita Draper" userId="b063123c-f51f-481b-b99c-f574606c9ace" providerId="ADAL" clId="{E2C9069B-ADF2-4185-A43F-98295ACBCE4B}" dt="2024-10-19T00:13:13.096" v="8639" actId="26606"/>
          <ac:spMkLst>
            <pc:docMk/>
            <pc:sldMk cId="1087621777" sldId="292"/>
            <ac:spMk id="14" creationId="{FA23A907-97FB-4A8F-880A-DD77401C4296}"/>
          </ac:spMkLst>
        </pc:spChg>
      </pc:sldChg>
      <pc:sldChg chg="new del">
        <pc:chgData name="Zita Draper" userId="b063123c-f51f-481b-b99c-f574606c9ace" providerId="ADAL" clId="{E2C9069B-ADF2-4185-A43F-98295ACBCE4B}" dt="2024-10-18T21:12:45.857" v="6559" actId="2696"/>
        <pc:sldMkLst>
          <pc:docMk/>
          <pc:sldMk cId="2534135684" sldId="293"/>
        </pc:sldMkLst>
      </pc:sldChg>
      <pc:sldChg chg="addSp modSp new mod setBg">
        <pc:chgData name="Zita Draper" userId="b063123c-f51f-481b-b99c-f574606c9ace" providerId="ADAL" clId="{E2C9069B-ADF2-4185-A43F-98295ACBCE4B}" dt="2024-10-18T21:08:15.895" v="6144" actId="26606"/>
        <pc:sldMkLst>
          <pc:docMk/>
          <pc:sldMk cId="2399756501" sldId="294"/>
        </pc:sldMkLst>
        <pc:spChg chg="mod">
          <ac:chgData name="Zita Draper" userId="b063123c-f51f-481b-b99c-f574606c9ace" providerId="ADAL" clId="{E2C9069B-ADF2-4185-A43F-98295ACBCE4B}" dt="2024-10-18T21:08:15.895" v="6144" actId="26606"/>
          <ac:spMkLst>
            <pc:docMk/>
            <pc:sldMk cId="2399756501" sldId="294"/>
            <ac:spMk id="2" creationId="{759B9958-41F4-FF78-A48E-D8AD580457CB}"/>
          </ac:spMkLst>
        </pc:spChg>
        <pc:spChg chg="mod">
          <ac:chgData name="Zita Draper" userId="b063123c-f51f-481b-b99c-f574606c9ace" providerId="ADAL" clId="{E2C9069B-ADF2-4185-A43F-98295ACBCE4B}" dt="2024-10-18T21:08:15.895" v="6144" actId="26606"/>
          <ac:spMkLst>
            <pc:docMk/>
            <pc:sldMk cId="2399756501" sldId="294"/>
            <ac:spMk id="3" creationId="{6CE3DCB2-01B8-4A7D-910E-A13945FD7E77}"/>
          </ac:spMkLst>
        </pc:spChg>
        <pc:spChg chg="add">
          <ac:chgData name="Zita Draper" userId="b063123c-f51f-481b-b99c-f574606c9ace" providerId="ADAL" clId="{E2C9069B-ADF2-4185-A43F-98295ACBCE4B}" dt="2024-10-18T21:08:15.895" v="6144" actId="26606"/>
          <ac:spMkLst>
            <pc:docMk/>
            <pc:sldMk cId="2399756501" sldId="294"/>
            <ac:spMk id="8" creationId="{C2554CA6-288E-4202-BC52-2E5A8F0C0AED}"/>
          </ac:spMkLst>
        </pc:spChg>
        <pc:spChg chg="add">
          <ac:chgData name="Zita Draper" userId="b063123c-f51f-481b-b99c-f574606c9ace" providerId="ADAL" clId="{E2C9069B-ADF2-4185-A43F-98295ACBCE4B}" dt="2024-10-18T21:08:15.895" v="6144" actId="26606"/>
          <ac:spMkLst>
            <pc:docMk/>
            <pc:sldMk cId="2399756501" sldId="294"/>
            <ac:spMk id="10" creationId="{B10BB131-AC8E-4A8E-A5D1-36260F720C3B}"/>
          </ac:spMkLst>
        </pc:spChg>
        <pc:spChg chg="add">
          <ac:chgData name="Zita Draper" userId="b063123c-f51f-481b-b99c-f574606c9ace" providerId="ADAL" clId="{E2C9069B-ADF2-4185-A43F-98295ACBCE4B}" dt="2024-10-18T21:08:15.895" v="6144" actId="26606"/>
          <ac:spMkLst>
            <pc:docMk/>
            <pc:sldMk cId="2399756501" sldId="294"/>
            <ac:spMk id="12" creationId="{5B7778FC-632E-4DCA-A7CB-0D7731CCF970}"/>
          </ac:spMkLst>
        </pc:spChg>
        <pc:spChg chg="add">
          <ac:chgData name="Zita Draper" userId="b063123c-f51f-481b-b99c-f574606c9ace" providerId="ADAL" clId="{E2C9069B-ADF2-4185-A43F-98295ACBCE4B}" dt="2024-10-18T21:08:15.895" v="6144" actId="26606"/>
          <ac:spMkLst>
            <pc:docMk/>
            <pc:sldMk cId="2399756501" sldId="294"/>
            <ac:spMk id="14" creationId="{FA23A907-97FB-4A8F-880A-DD77401C4296}"/>
          </ac:spMkLst>
        </pc:spChg>
      </pc:sldChg>
      <pc:sldChg chg="addSp delSp modSp new mod modClrScheme chgLayout">
        <pc:chgData name="Zita Draper" userId="b063123c-f51f-481b-b99c-f574606c9ace" providerId="ADAL" clId="{E2C9069B-ADF2-4185-A43F-98295ACBCE4B}" dt="2024-10-19T00:11:50.945" v="8625" actId="12100"/>
        <pc:sldMkLst>
          <pc:docMk/>
          <pc:sldMk cId="3732640462" sldId="295"/>
        </pc:sldMkLst>
        <pc:spChg chg="del">
          <ac:chgData name="Zita Draper" userId="b063123c-f51f-481b-b99c-f574606c9ace" providerId="ADAL" clId="{E2C9069B-ADF2-4185-A43F-98295ACBCE4B}" dt="2024-10-18T21:19:55.732" v="7022" actId="700"/>
          <ac:spMkLst>
            <pc:docMk/>
            <pc:sldMk cId="3732640462" sldId="295"/>
            <ac:spMk id="2" creationId="{9AC8EE75-EEDE-A01F-7766-494EF0654CB9}"/>
          </ac:spMkLst>
        </pc:spChg>
        <pc:spChg chg="del">
          <ac:chgData name="Zita Draper" userId="b063123c-f51f-481b-b99c-f574606c9ace" providerId="ADAL" clId="{E2C9069B-ADF2-4185-A43F-98295ACBCE4B}" dt="2024-10-18T21:19:55.732" v="7022" actId="700"/>
          <ac:spMkLst>
            <pc:docMk/>
            <pc:sldMk cId="3732640462" sldId="295"/>
            <ac:spMk id="3" creationId="{B5AC4AD8-8D53-FEFA-8F9B-8EE7148FFDB4}"/>
          </ac:spMkLst>
        </pc:spChg>
        <pc:graphicFrameChg chg="add mod modGraphic">
          <ac:chgData name="Zita Draper" userId="b063123c-f51f-481b-b99c-f574606c9ace" providerId="ADAL" clId="{E2C9069B-ADF2-4185-A43F-98295ACBCE4B}" dt="2024-10-19T00:11:50.945" v="8625" actId="12100"/>
          <ac:graphicFrameMkLst>
            <pc:docMk/>
            <pc:sldMk cId="3732640462" sldId="295"/>
            <ac:graphicFrameMk id="4" creationId="{6C274422-EB7A-26E0-ABA1-8784C5E54917}"/>
          </ac:graphicFrameMkLst>
        </pc:graphicFrameChg>
      </pc:sldChg>
      <pc:sldChg chg="delSp modSp new del mod">
        <pc:chgData name="Zita Draper" userId="b063123c-f51f-481b-b99c-f574606c9ace" providerId="ADAL" clId="{E2C9069B-ADF2-4185-A43F-98295ACBCE4B}" dt="2024-10-19T00:26:16.830" v="9202" actId="2696"/>
        <pc:sldMkLst>
          <pc:docMk/>
          <pc:sldMk cId="2204165530" sldId="296"/>
        </pc:sldMkLst>
        <pc:spChg chg="del">
          <ac:chgData name="Zita Draper" userId="b063123c-f51f-481b-b99c-f574606c9ace" providerId="ADAL" clId="{E2C9069B-ADF2-4185-A43F-98295ACBCE4B}" dt="2024-10-19T00:05:40.871" v="8571" actId="478"/>
          <ac:spMkLst>
            <pc:docMk/>
            <pc:sldMk cId="2204165530" sldId="296"/>
            <ac:spMk id="2" creationId="{4ECF89FD-2127-EBF4-B4E4-C4E5D5CE48DF}"/>
          </ac:spMkLst>
        </pc:spChg>
        <pc:spChg chg="mod">
          <ac:chgData name="Zita Draper" userId="b063123c-f51f-481b-b99c-f574606c9ace" providerId="ADAL" clId="{E2C9069B-ADF2-4185-A43F-98295ACBCE4B}" dt="2024-10-19T00:26:12.106" v="9201" actId="5793"/>
          <ac:spMkLst>
            <pc:docMk/>
            <pc:sldMk cId="2204165530" sldId="296"/>
            <ac:spMk id="3" creationId="{F6B683FB-379B-DD6F-57FD-FE8C7CFD9C99}"/>
          </ac:spMkLst>
        </pc:spChg>
      </pc:sldChg>
      <pc:sldChg chg="addSp delSp modSp new mod modNotesTx">
        <pc:chgData name="Zita Draper" userId="b063123c-f51f-481b-b99c-f574606c9ace" providerId="ADAL" clId="{E2C9069B-ADF2-4185-A43F-98295ACBCE4B}" dt="2024-10-19T00:31:30.325" v="9546" actId="26606"/>
        <pc:sldMkLst>
          <pc:docMk/>
          <pc:sldMk cId="3471729841" sldId="297"/>
        </pc:sldMkLst>
        <pc:spChg chg="del">
          <ac:chgData name="Zita Draper" userId="b063123c-f51f-481b-b99c-f574606c9ace" providerId="ADAL" clId="{E2C9069B-ADF2-4185-A43F-98295ACBCE4B}" dt="2024-10-19T00:12:57.499" v="8634" actId="478"/>
          <ac:spMkLst>
            <pc:docMk/>
            <pc:sldMk cId="3471729841" sldId="297"/>
            <ac:spMk id="2" creationId="{625E0750-22DF-6F7E-F076-E0302186C8BA}"/>
          </ac:spMkLst>
        </pc:spChg>
        <pc:spChg chg="del mod">
          <ac:chgData name="Zita Draper" userId="b063123c-f51f-481b-b99c-f574606c9ace" providerId="ADAL" clId="{E2C9069B-ADF2-4185-A43F-98295ACBCE4B}" dt="2024-10-19T00:31:30.325" v="9546" actId="26606"/>
          <ac:spMkLst>
            <pc:docMk/>
            <pc:sldMk cId="3471729841" sldId="297"/>
            <ac:spMk id="3" creationId="{BFD247E2-A9C8-C8B7-762C-8B631F5102BB}"/>
          </ac:spMkLst>
        </pc:spChg>
        <pc:graphicFrameChg chg="add">
          <ac:chgData name="Zita Draper" userId="b063123c-f51f-481b-b99c-f574606c9ace" providerId="ADAL" clId="{E2C9069B-ADF2-4185-A43F-98295ACBCE4B}" dt="2024-10-19T00:31:30.325" v="9546" actId="26606"/>
          <ac:graphicFrameMkLst>
            <pc:docMk/>
            <pc:sldMk cId="3471729841" sldId="297"/>
            <ac:graphicFrameMk id="5" creationId="{2A8129C0-EC5D-DF3F-2AAE-FC6AAB2B0371}"/>
          </ac:graphicFrameMkLst>
        </pc:graphicFrameChg>
      </pc:sldChg>
      <pc:sldChg chg="addSp delSp modSp new mod">
        <pc:chgData name="Zita Draper" userId="b063123c-f51f-481b-b99c-f574606c9ace" providerId="ADAL" clId="{E2C9069B-ADF2-4185-A43F-98295ACBCE4B}" dt="2024-10-19T00:25:30.922" v="9199" actId="26606"/>
        <pc:sldMkLst>
          <pc:docMk/>
          <pc:sldMk cId="1704785844" sldId="298"/>
        </pc:sldMkLst>
        <pc:spChg chg="del">
          <ac:chgData name="Zita Draper" userId="b063123c-f51f-481b-b99c-f574606c9ace" providerId="ADAL" clId="{E2C9069B-ADF2-4185-A43F-98295ACBCE4B}" dt="2024-10-19T00:13:36.279" v="8644" actId="478"/>
          <ac:spMkLst>
            <pc:docMk/>
            <pc:sldMk cId="1704785844" sldId="298"/>
            <ac:spMk id="2" creationId="{0BC9707A-7A0C-833A-FBC3-E0EE7D21FA89}"/>
          </ac:spMkLst>
        </pc:spChg>
        <pc:spChg chg="del mod">
          <ac:chgData name="Zita Draper" userId="b063123c-f51f-481b-b99c-f574606c9ace" providerId="ADAL" clId="{E2C9069B-ADF2-4185-A43F-98295ACBCE4B}" dt="2024-10-19T00:25:30.922" v="9199" actId="26606"/>
          <ac:spMkLst>
            <pc:docMk/>
            <pc:sldMk cId="1704785844" sldId="298"/>
            <ac:spMk id="3" creationId="{333E8299-A896-7959-7C8D-F6D51C7C3AD0}"/>
          </ac:spMkLst>
        </pc:spChg>
        <pc:graphicFrameChg chg="add">
          <ac:chgData name="Zita Draper" userId="b063123c-f51f-481b-b99c-f574606c9ace" providerId="ADAL" clId="{E2C9069B-ADF2-4185-A43F-98295ACBCE4B}" dt="2024-10-19T00:25:30.922" v="9199" actId="26606"/>
          <ac:graphicFrameMkLst>
            <pc:docMk/>
            <pc:sldMk cId="1704785844" sldId="298"/>
            <ac:graphicFrameMk id="5" creationId="{5E0E9C9D-26F7-2216-64CC-B5AF954390FE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AAE61F-305E-48EA-8E82-D048D925370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8BD3E14-AF2A-4271-A58E-AC6D1877A1F0}">
      <dgm:prSet/>
      <dgm:spPr>
        <a:ln>
          <a:solidFill>
            <a:srgbClr val="7030A0"/>
          </a:solidFill>
        </a:ln>
      </dgm:spPr>
      <dgm:t>
        <a:bodyPr/>
        <a:lstStyle/>
        <a:p>
          <a:r>
            <a:rPr lang="en-GB" dirty="0"/>
            <a:t>The aim of today’s and tomorrow's session is to discuss offences against the person and apply what has been learnt to scenario questions. </a:t>
          </a:r>
          <a:endParaRPr lang="en-US" dirty="0"/>
        </a:p>
      </dgm:t>
    </dgm:pt>
    <dgm:pt modelId="{389224AC-FA84-45FF-8498-E547882BCC01}" type="parTrans" cxnId="{3485EBB1-F868-49C3-8D8C-8DCF7B98E574}">
      <dgm:prSet/>
      <dgm:spPr/>
      <dgm:t>
        <a:bodyPr/>
        <a:lstStyle/>
        <a:p>
          <a:endParaRPr lang="en-US"/>
        </a:p>
      </dgm:t>
    </dgm:pt>
    <dgm:pt modelId="{4D7E9C07-EABE-42F5-9041-DE899BDF70C9}" type="sibTrans" cxnId="{3485EBB1-F868-49C3-8D8C-8DCF7B98E574}">
      <dgm:prSet/>
      <dgm:spPr/>
      <dgm:t>
        <a:bodyPr/>
        <a:lstStyle/>
        <a:p>
          <a:endParaRPr lang="en-US"/>
        </a:p>
      </dgm:t>
    </dgm:pt>
    <dgm:pt modelId="{AB85F95A-9222-429C-B136-6ECF46FA551B}">
      <dgm:prSet/>
      <dgm:spPr>
        <a:ln>
          <a:solidFill>
            <a:srgbClr val="7030A0"/>
          </a:solidFill>
        </a:ln>
      </dgm:spPr>
      <dgm:t>
        <a:bodyPr/>
        <a:lstStyle/>
        <a:p>
          <a:r>
            <a:rPr lang="en-GB" dirty="0"/>
            <a:t>By the end of today’s and tomorrow's session students should be able to demonstrate their understanding of offences against the person ranging from assault to S.18 Grievous Bodily Harm. </a:t>
          </a:r>
          <a:endParaRPr lang="en-US" dirty="0"/>
        </a:p>
      </dgm:t>
    </dgm:pt>
    <dgm:pt modelId="{EC50921E-53EE-4789-9945-DE77009E4873}" type="parTrans" cxnId="{4CAE38BE-D505-4306-B0BE-D86929A7AB2D}">
      <dgm:prSet/>
      <dgm:spPr/>
      <dgm:t>
        <a:bodyPr/>
        <a:lstStyle/>
        <a:p>
          <a:endParaRPr lang="en-US"/>
        </a:p>
      </dgm:t>
    </dgm:pt>
    <dgm:pt modelId="{491FA99D-2E91-4792-89AB-09ABAC18A7B8}" type="sibTrans" cxnId="{4CAE38BE-D505-4306-B0BE-D86929A7AB2D}">
      <dgm:prSet/>
      <dgm:spPr/>
      <dgm:t>
        <a:bodyPr/>
        <a:lstStyle/>
        <a:p>
          <a:endParaRPr lang="en-US"/>
        </a:p>
      </dgm:t>
    </dgm:pt>
    <dgm:pt modelId="{530FB358-C5DB-42F0-843D-D21E36C00F2E}" type="pres">
      <dgm:prSet presAssocID="{44AAE61F-305E-48EA-8E82-D048D925370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86462AD-CB16-4C79-8AAD-0A84FFEC2C0D}" type="pres">
      <dgm:prSet presAssocID="{58BD3E14-AF2A-4271-A58E-AC6D1877A1F0}" presName="hierRoot1" presStyleCnt="0"/>
      <dgm:spPr/>
    </dgm:pt>
    <dgm:pt modelId="{72A00F66-D30F-4599-B558-07B789956EEF}" type="pres">
      <dgm:prSet presAssocID="{58BD3E14-AF2A-4271-A58E-AC6D1877A1F0}" presName="composite" presStyleCnt="0"/>
      <dgm:spPr/>
    </dgm:pt>
    <dgm:pt modelId="{42BC22B6-1386-4EDF-ACFE-001135BF8BF1}" type="pres">
      <dgm:prSet presAssocID="{58BD3E14-AF2A-4271-A58E-AC6D1877A1F0}" presName="background" presStyleLbl="node0" presStyleIdx="0" presStyleCnt="2"/>
      <dgm:spPr>
        <a:solidFill>
          <a:srgbClr val="7030A0"/>
        </a:solidFill>
      </dgm:spPr>
    </dgm:pt>
    <dgm:pt modelId="{E8A30C94-A04C-4E92-AEF2-6F0032B45485}" type="pres">
      <dgm:prSet presAssocID="{58BD3E14-AF2A-4271-A58E-AC6D1877A1F0}" presName="text" presStyleLbl="fgAcc0" presStyleIdx="0" presStyleCnt="2">
        <dgm:presLayoutVars>
          <dgm:chPref val="3"/>
        </dgm:presLayoutVars>
      </dgm:prSet>
      <dgm:spPr/>
    </dgm:pt>
    <dgm:pt modelId="{2C4478FB-BD30-4E13-8149-BCDA677DF786}" type="pres">
      <dgm:prSet presAssocID="{58BD3E14-AF2A-4271-A58E-AC6D1877A1F0}" presName="hierChild2" presStyleCnt="0"/>
      <dgm:spPr/>
    </dgm:pt>
    <dgm:pt modelId="{027764D3-9AE7-4069-9242-550F6CECB8EB}" type="pres">
      <dgm:prSet presAssocID="{AB85F95A-9222-429C-B136-6ECF46FA551B}" presName="hierRoot1" presStyleCnt="0"/>
      <dgm:spPr/>
    </dgm:pt>
    <dgm:pt modelId="{2CE87C3A-468F-4BFE-AD3F-11F994F6126B}" type="pres">
      <dgm:prSet presAssocID="{AB85F95A-9222-429C-B136-6ECF46FA551B}" presName="composite" presStyleCnt="0"/>
      <dgm:spPr/>
    </dgm:pt>
    <dgm:pt modelId="{D82CC42E-BDAE-4653-85C1-CED2B8E6BEA5}" type="pres">
      <dgm:prSet presAssocID="{AB85F95A-9222-429C-B136-6ECF46FA551B}" presName="background" presStyleLbl="node0" presStyleIdx="1" presStyleCnt="2"/>
      <dgm:spPr>
        <a:solidFill>
          <a:srgbClr val="7030A0"/>
        </a:solidFill>
      </dgm:spPr>
    </dgm:pt>
    <dgm:pt modelId="{F64D33BB-8105-46D9-9D17-3260BAB2F239}" type="pres">
      <dgm:prSet presAssocID="{AB85F95A-9222-429C-B136-6ECF46FA551B}" presName="text" presStyleLbl="fgAcc0" presStyleIdx="1" presStyleCnt="2">
        <dgm:presLayoutVars>
          <dgm:chPref val="3"/>
        </dgm:presLayoutVars>
      </dgm:prSet>
      <dgm:spPr/>
    </dgm:pt>
    <dgm:pt modelId="{1D60440F-BCFC-4185-8AAA-0CB5C61304C8}" type="pres">
      <dgm:prSet presAssocID="{AB85F95A-9222-429C-B136-6ECF46FA551B}" presName="hierChild2" presStyleCnt="0"/>
      <dgm:spPr/>
    </dgm:pt>
  </dgm:ptLst>
  <dgm:cxnLst>
    <dgm:cxn modelId="{AA9A6B0B-A7F0-49A6-93EA-E419C0A69FD2}" type="presOf" srcId="{58BD3E14-AF2A-4271-A58E-AC6D1877A1F0}" destId="{E8A30C94-A04C-4E92-AEF2-6F0032B45485}" srcOrd="0" destOrd="0" presId="urn:microsoft.com/office/officeart/2005/8/layout/hierarchy1"/>
    <dgm:cxn modelId="{D6C71426-10D5-4E7B-83CA-BACDF344209E}" type="presOf" srcId="{AB85F95A-9222-429C-B136-6ECF46FA551B}" destId="{F64D33BB-8105-46D9-9D17-3260BAB2F239}" srcOrd="0" destOrd="0" presId="urn:microsoft.com/office/officeart/2005/8/layout/hierarchy1"/>
    <dgm:cxn modelId="{3485EBB1-F868-49C3-8D8C-8DCF7B98E574}" srcId="{44AAE61F-305E-48EA-8E82-D048D9253701}" destId="{58BD3E14-AF2A-4271-A58E-AC6D1877A1F0}" srcOrd="0" destOrd="0" parTransId="{389224AC-FA84-45FF-8498-E547882BCC01}" sibTransId="{4D7E9C07-EABE-42F5-9041-DE899BDF70C9}"/>
    <dgm:cxn modelId="{4CAE38BE-D505-4306-B0BE-D86929A7AB2D}" srcId="{44AAE61F-305E-48EA-8E82-D048D9253701}" destId="{AB85F95A-9222-429C-B136-6ECF46FA551B}" srcOrd="1" destOrd="0" parTransId="{EC50921E-53EE-4789-9945-DE77009E4873}" sibTransId="{491FA99D-2E91-4792-89AB-09ABAC18A7B8}"/>
    <dgm:cxn modelId="{28F7BEE3-D2E5-4F4B-8D76-8A9CF22DCD8D}" type="presOf" srcId="{44AAE61F-305E-48EA-8E82-D048D9253701}" destId="{530FB358-C5DB-42F0-843D-D21E36C00F2E}" srcOrd="0" destOrd="0" presId="urn:microsoft.com/office/officeart/2005/8/layout/hierarchy1"/>
    <dgm:cxn modelId="{E1547612-F1FF-4E36-AEF2-F4FB1F8EA834}" type="presParOf" srcId="{530FB358-C5DB-42F0-843D-D21E36C00F2E}" destId="{086462AD-CB16-4C79-8AAD-0A84FFEC2C0D}" srcOrd="0" destOrd="0" presId="urn:microsoft.com/office/officeart/2005/8/layout/hierarchy1"/>
    <dgm:cxn modelId="{A82C4319-6821-4CCB-BBBE-18818ED93FD3}" type="presParOf" srcId="{086462AD-CB16-4C79-8AAD-0A84FFEC2C0D}" destId="{72A00F66-D30F-4599-B558-07B789956EEF}" srcOrd="0" destOrd="0" presId="urn:microsoft.com/office/officeart/2005/8/layout/hierarchy1"/>
    <dgm:cxn modelId="{3F235ACC-48C6-47C1-BBDC-61EBFEB6C696}" type="presParOf" srcId="{72A00F66-D30F-4599-B558-07B789956EEF}" destId="{42BC22B6-1386-4EDF-ACFE-001135BF8BF1}" srcOrd="0" destOrd="0" presId="urn:microsoft.com/office/officeart/2005/8/layout/hierarchy1"/>
    <dgm:cxn modelId="{19F027EE-C614-4C06-AF2B-12EDA8D25889}" type="presParOf" srcId="{72A00F66-D30F-4599-B558-07B789956EEF}" destId="{E8A30C94-A04C-4E92-AEF2-6F0032B45485}" srcOrd="1" destOrd="0" presId="urn:microsoft.com/office/officeart/2005/8/layout/hierarchy1"/>
    <dgm:cxn modelId="{B0A686AF-2FB9-4462-9BA8-2A52E373A09B}" type="presParOf" srcId="{086462AD-CB16-4C79-8AAD-0A84FFEC2C0D}" destId="{2C4478FB-BD30-4E13-8149-BCDA677DF786}" srcOrd="1" destOrd="0" presId="urn:microsoft.com/office/officeart/2005/8/layout/hierarchy1"/>
    <dgm:cxn modelId="{C7B12F50-AF6E-42EC-900B-AF9058850CA8}" type="presParOf" srcId="{530FB358-C5DB-42F0-843D-D21E36C00F2E}" destId="{027764D3-9AE7-4069-9242-550F6CECB8EB}" srcOrd="1" destOrd="0" presId="urn:microsoft.com/office/officeart/2005/8/layout/hierarchy1"/>
    <dgm:cxn modelId="{B81BD0D9-F728-4C1A-8B8B-7AE5F245364D}" type="presParOf" srcId="{027764D3-9AE7-4069-9242-550F6CECB8EB}" destId="{2CE87C3A-468F-4BFE-AD3F-11F994F6126B}" srcOrd="0" destOrd="0" presId="urn:microsoft.com/office/officeart/2005/8/layout/hierarchy1"/>
    <dgm:cxn modelId="{239453A0-1DEF-4DFA-85A2-CC72E8AB8897}" type="presParOf" srcId="{2CE87C3A-468F-4BFE-AD3F-11F994F6126B}" destId="{D82CC42E-BDAE-4653-85C1-CED2B8E6BEA5}" srcOrd="0" destOrd="0" presId="urn:microsoft.com/office/officeart/2005/8/layout/hierarchy1"/>
    <dgm:cxn modelId="{6495341E-F3A6-479B-937E-A73B58802ACC}" type="presParOf" srcId="{2CE87C3A-468F-4BFE-AD3F-11F994F6126B}" destId="{F64D33BB-8105-46D9-9D17-3260BAB2F239}" srcOrd="1" destOrd="0" presId="urn:microsoft.com/office/officeart/2005/8/layout/hierarchy1"/>
    <dgm:cxn modelId="{B25FF52B-1A1C-4B19-B7F2-5AE926D57748}" type="presParOf" srcId="{027764D3-9AE7-4069-9242-550F6CECB8EB}" destId="{1D60440F-BCFC-4185-8AAA-0CB5C61304C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2743EE-2469-45ED-99F7-20312963A7F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120973F-102F-4126-843E-AFFD1F595DDE}">
      <dgm:prSet/>
      <dgm:spPr/>
      <dgm:t>
        <a:bodyPr/>
        <a:lstStyle/>
        <a:p>
          <a:r>
            <a:rPr lang="en-GB"/>
            <a:t>Number of silent phone calls were made. </a:t>
          </a:r>
          <a:endParaRPr lang="en-US"/>
        </a:p>
      </dgm:t>
    </dgm:pt>
    <dgm:pt modelId="{E70C97EE-A16B-49E6-8B46-D5DD5322C69B}" type="parTrans" cxnId="{A30B5FC2-BDD0-40BC-A85F-37244CEC8590}">
      <dgm:prSet/>
      <dgm:spPr/>
      <dgm:t>
        <a:bodyPr/>
        <a:lstStyle/>
        <a:p>
          <a:endParaRPr lang="en-US"/>
        </a:p>
      </dgm:t>
    </dgm:pt>
    <dgm:pt modelId="{343BE881-6665-4837-8D7B-9101D4C66F10}" type="sibTrans" cxnId="{A30B5FC2-BDD0-40BC-A85F-37244CEC8590}">
      <dgm:prSet/>
      <dgm:spPr/>
      <dgm:t>
        <a:bodyPr/>
        <a:lstStyle/>
        <a:p>
          <a:endParaRPr lang="en-US"/>
        </a:p>
      </dgm:t>
    </dgm:pt>
    <dgm:pt modelId="{196F34E6-D639-4910-9F87-1CE204FFD420}">
      <dgm:prSet/>
      <dgm:spPr/>
      <dgm:t>
        <a:bodyPr/>
        <a:lstStyle/>
        <a:p>
          <a:r>
            <a:rPr lang="en-GB"/>
            <a:t>Offence committed. </a:t>
          </a:r>
          <a:endParaRPr lang="en-US"/>
        </a:p>
      </dgm:t>
    </dgm:pt>
    <dgm:pt modelId="{61E9B04D-0136-4C2E-8EA3-F472A47435A0}" type="parTrans" cxnId="{39269659-3843-4F9A-ACA1-977454924C31}">
      <dgm:prSet/>
      <dgm:spPr/>
      <dgm:t>
        <a:bodyPr/>
        <a:lstStyle/>
        <a:p>
          <a:endParaRPr lang="en-US"/>
        </a:p>
      </dgm:t>
    </dgm:pt>
    <dgm:pt modelId="{1AFF88F3-5B30-404F-9531-52B149EC1349}" type="sibTrans" cxnId="{39269659-3843-4F9A-ACA1-977454924C31}">
      <dgm:prSet/>
      <dgm:spPr/>
      <dgm:t>
        <a:bodyPr/>
        <a:lstStyle/>
        <a:p>
          <a:endParaRPr lang="en-US"/>
        </a:p>
      </dgm:t>
    </dgm:pt>
    <dgm:pt modelId="{64E4229C-5CB6-470A-BFD2-7FED9C027A52}" type="pres">
      <dgm:prSet presAssocID="{842743EE-2469-45ED-99F7-20312963A7F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783C770-B748-417C-B6E2-A3782AEC6C3D}" type="pres">
      <dgm:prSet presAssocID="{D120973F-102F-4126-843E-AFFD1F595DDE}" presName="hierRoot1" presStyleCnt="0"/>
      <dgm:spPr/>
    </dgm:pt>
    <dgm:pt modelId="{53D12F52-BD53-4531-B239-FAE91C96E019}" type="pres">
      <dgm:prSet presAssocID="{D120973F-102F-4126-843E-AFFD1F595DDE}" presName="composite" presStyleCnt="0"/>
      <dgm:spPr/>
    </dgm:pt>
    <dgm:pt modelId="{E79BB857-63B1-4709-8C2D-3926658F0951}" type="pres">
      <dgm:prSet presAssocID="{D120973F-102F-4126-843E-AFFD1F595DDE}" presName="background" presStyleLbl="node0" presStyleIdx="0" presStyleCnt="2"/>
      <dgm:spPr>
        <a:solidFill>
          <a:srgbClr val="FFC000"/>
        </a:solidFill>
      </dgm:spPr>
    </dgm:pt>
    <dgm:pt modelId="{E895AA05-D631-4E27-A6B8-7EF9DC4808B9}" type="pres">
      <dgm:prSet presAssocID="{D120973F-102F-4126-843E-AFFD1F595DDE}" presName="text" presStyleLbl="fgAcc0" presStyleIdx="0" presStyleCnt="2">
        <dgm:presLayoutVars>
          <dgm:chPref val="3"/>
        </dgm:presLayoutVars>
      </dgm:prSet>
      <dgm:spPr/>
    </dgm:pt>
    <dgm:pt modelId="{36D0F6C2-571D-43BA-94E6-ED96E918E870}" type="pres">
      <dgm:prSet presAssocID="{D120973F-102F-4126-843E-AFFD1F595DDE}" presName="hierChild2" presStyleCnt="0"/>
      <dgm:spPr/>
    </dgm:pt>
    <dgm:pt modelId="{B1A4CBDD-8865-4154-AC01-E1D1D22EDCD4}" type="pres">
      <dgm:prSet presAssocID="{196F34E6-D639-4910-9F87-1CE204FFD420}" presName="hierRoot1" presStyleCnt="0"/>
      <dgm:spPr/>
    </dgm:pt>
    <dgm:pt modelId="{EB9B5A47-879F-4709-A4AC-51F0C9CFE213}" type="pres">
      <dgm:prSet presAssocID="{196F34E6-D639-4910-9F87-1CE204FFD420}" presName="composite" presStyleCnt="0"/>
      <dgm:spPr/>
    </dgm:pt>
    <dgm:pt modelId="{8707E272-8DCD-4AF4-AFDF-BDFBB9E1A1A4}" type="pres">
      <dgm:prSet presAssocID="{196F34E6-D639-4910-9F87-1CE204FFD420}" presName="background" presStyleLbl="node0" presStyleIdx="1" presStyleCnt="2"/>
      <dgm:spPr>
        <a:solidFill>
          <a:srgbClr val="FFC000"/>
        </a:solidFill>
      </dgm:spPr>
    </dgm:pt>
    <dgm:pt modelId="{D8B9F082-AEDC-44F9-8F42-A68BC095D787}" type="pres">
      <dgm:prSet presAssocID="{196F34E6-D639-4910-9F87-1CE204FFD420}" presName="text" presStyleLbl="fgAcc0" presStyleIdx="1" presStyleCnt="2">
        <dgm:presLayoutVars>
          <dgm:chPref val="3"/>
        </dgm:presLayoutVars>
      </dgm:prSet>
      <dgm:spPr/>
    </dgm:pt>
    <dgm:pt modelId="{A821D745-2F2C-4F73-AF8A-ACB1F9DF1A83}" type="pres">
      <dgm:prSet presAssocID="{196F34E6-D639-4910-9F87-1CE204FFD420}" presName="hierChild2" presStyleCnt="0"/>
      <dgm:spPr/>
    </dgm:pt>
  </dgm:ptLst>
  <dgm:cxnLst>
    <dgm:cxn modelId="{4B2B956A-FE98-4BDC-A485-EE737E225DCF}" type="presOf" srcId="{196F34E6-D639-4910-9F87-1CE204FFD420}" destId="{D8B9F082-AEDC-44F9-8F42-A68BC095D787}" srcOrd="0" destOrd="0" presId="urn:microsoft.com/office/officeart/2005/8/layout/hierarchy1"/>
    <dgm:cxn modelId="{A0AE8B75-A18B-4A27-81B8-68D40C0A4CDD}" type="presOf" srcId="{842743EE-2469-45ED-99F7-20312963A7F5}" destId="{64E4229C-5CB6-470A-BFD2-7FED9C027A52}" srcOrd="0" destOrd="0" presId="urn:microsoft.com/office/officeart/2005/8/layout/hierarchy1"/>
    <dgm:cxn modelId="{39269659-3843-4F9A-ACA1-977454924C31}" srcId="{842743EE-2469-45ED-99F7-20312963A7F5}" destId="{196F34E6-D639-4910-9F87-1CE204FFD420}" srcOrd="1" destOrd="0" parTransId="{61E9B04D-0136-4C2E-8EA3-F472A47435A0}" sibTransId="{1AFF88F3-5B30-404F-9531-52B149EC1349}"/>
    <dgm:cxn modelId="{F96BEE99-81B0-49EA-8A09-1B21DFB5A81C}" type="presOf" srcId="{D120973F-102F-4126-843E-AFFD1F595DDE}" destId="{E895AA05-D631-4E27-A6B8-7EF9DC4808B9}" srcOrd="0" destOrd="0" presId="urn:microsoft.com/office/officeart/2005/8/layout/hierarchy1"/>
    <dgm:cxn modelId="{A30B5FC2-BDD0-40BC-A85F-37244CEC8590}" srcId="{842743EE-2469-45ED-99F7-20312963A7F5}" destId="{D120973F-102F-4126-843E-AFFD1F595DDE}" srcOrd="0" destOrd="0" parTransId="{E70C97EE-A16B-49E6-8B46-D5DD5322C69B}" sibTransId="{343BE881-6665-4837-8D7B-9101D4C66F10}"/>
    <dgm:cxn modelId="{35503143-9EF0-452A-9943-54D510436589}" type="presParOf" srcId="{64E4229C-5CB6-470A-BFD2-7FED9C027A52}" destId="{8783C770-B748-417C-B6E2-A3782AEC6C3D}" srcOrd="0" destOrd="0" presId="urn:microsoft.com/office/officeart/2005/8/layout/hierarchy1"/>
    <dgm:cxn modelId="{CDB0F312-C588-49C0-9202-6DA31FD37B36}" type="presParOf" srcId="{8783C770-B748-417C-B6E2-A3782AEC6C3D}" destId="{53D12F52-BD53-4531-B239-FAE91C96E019}" srcOrd="0" destOrd="0" presId="urn:microsoft.com/office/officeart/2005/8/layout/hierarchy1"/>
    <dgm:cxn modelId="{1B70C0B3-24BB-4599-8804-8A6270533D45}" type="presParOf" srcId="{53D12F52-BD53-4531-B239-FAE91C96E019}" destId="{E79BB857-63B1-4709-8C2D-3926658F0951}" srcOrd="0" destOrd="0" presId="urn:microsoft.com/office/officeart/2005/8/layout/hierarchy1"/>
    <dgm:cxn modelId="{DB12F43E-F8A6-4D4E-BF9B-D5D7B9F28FA3}" type="presParOf" srcId="{53D12F52-BD53-4531-B239-FAE91C96E019}" destId="{E895AA05-D631-4E27-A6B8-7EF9DC4808B9}" srcOrd="1" destOrd="0" presId="urn:microsoft.com/office/officeart/2005/8/layout/hierarchy1"/>
    <dgm:cxn modelId="{1E14D74A-694D-413D-9DCB-7354ED5FF1A1}" type="presParOf" srcId="{8783C770-B748-417C-B6E2-A3782AEC6C3D}" destId="{36D0F6C2-571D-43BA-94E6-ED96E918E870}" srcOrd="1" destOrd="0" presId="urn:microsoft.com/office/officeart/2005/8/layout/hierarchy1"/>
    <dgm:cxn modelId="{DF55A680-1DEC-4044-B5AC-38158899633C}" type="presParOf" srcId="{64E4229C-5CB6-470A-BFD2-7FED9C027A52}" destId="{B1A4CBDD-8865-4154-AC01-E1D1D22EDCD4}" srcOrd="1" destOrd="0" presId="urn:microsoft.com/office/officeart/2005/8/layout/hierarchy1"/>
    <dgm:cxn modelId="{429AB5AD-E3D9-4696-8AA6-C56BCC9D4883}" type="presParOf" srcId="{B1A4CBDD-8865-4154-AC01-E1D1D22EDCD4}" destId="{EB9B5A47-879F-4709-A4AC-51F0C9CFE213}" srcOrd="0" destOrd="0" presId="urn:microsoft.com/office/officeart/2005/8/layout/hierarchy1"/>
    <dgm:cxn modelId="{13013D62-0708-437B-AA26-9B31A9C4ECAD}" type="presParOf" srcId="{EB9B5A47-879F-4709-A4AC-51F0C9CFE213}" destId="{8707E272-8DCD-4AF4-AFDF-BDFBB9E1A1A4}" srcOrd="0" destOrd="0" presId="urn:microsoft.com/office/officeart/2005/8/layout/hierarchy1"/>
    <dgm:cxn modelId="{7F9D2E1C-1724-419B-95C2-99A67B0D9E08}" type="presParOf" srcId="{EB9B5A47-879F-4709-A4AC-51F0C9CFE213}" destId="{D8B9F082-AEDC-44F9-8F42-A68BC095D787}" srcOrd="1" destOrd="0" presId="urn:microsoft.com/office/officeart/2005/8/layout/hierarchy1"/>
    <dgm:cxn modelId="{84C5A485-165A-48BE-B584-EEF246BF666D}" type="presParOf" srcId="{B1A4CBDD-8865-4154-AC01-E1D1D22EDCD4}" destId="{A821D745-2F2C-4F73-AF8A-ACB1F9DF1A8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5EE1822-E37A-4447-A3E9-41BCECB45B6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77C6F0-C1FE-48F7-AF94-AA64B134D173}">
      <dgm:prSet/>
      <dgm:spPr/>
      <dgm:t>
        <a:bodyPr/>
        <a:lstStyle/>
        <a:p>
          <a:r>
            <a:rPr lang="en-GB"/>
            <a:t>Men’s rea – Intention or recklessness. </a:t>
          </a:r>
          <a:endParaRPr lang="en-US"/>
        </a:p>
      </dgm:t>
    </dgm:pt>
    <dgm:pt modelId="{BB30E526-4BCC-46FE-851A-FBB9376D9AE9}" type="parTrans" cxnId="{106E7909-FB21-4154-81A2-E867707BD133}">
      <dgm:prSet/>
      <dgm:spPr/>
      <dgm:t>
        <a:bodyPr/>
        <a:lstStyle/>
        <a:p>
          <a:endParaRPr lang="en-US"/>
        </a:p>
      </dgm:t>
    </dgm:pt>
    <dgm:pt modelId="{B69E3A42-A0AF-4D22-8B71-80010D947E28}" type="sibTrans" cxnId="{106E7909-FB21-4154-81A2-E867707BD133}">
      <dgm:prSet/>
      <dgm:spPr/>
      <dgm:t>
        <a:bodyPr/>
        <a:lstStyle/>
        <a:p>
          <a:endParaRPr lang="en-US"/>
        </a:p>
      </dgm:t>
    </dgm:pt>
    <dgm:pt modelId="{28EC92E3-8CC2-4BF6-887E-DB1632D58C3C}">
      <dgm:prSet/>
      <dgm:spPr/>
      <dgm:t>
        <a:bodyPr/>
        <a:lstStyle/>
        <a:p>
          <a:r>
            <a:rPr lang="en-GB"/>
            <a:t>Assault can only be committed through a positive act and not an omission. </a:t>
          </a:r>
          <a:endParaRPr lang="en-US"/>
        </a:p>
      </dgm:t>
    </dgm:pt>
    <dgm:pt modelId="{FB418A53-DF3B-4634-85CB-A4B63EB5B549}" type="parTrans" cxnId="{4702E136-D54E-4FA7-BFF4-2E0A3683D156}">
      <dgm:prSet/>
      <dgm:spPr/>
      <dgm:t>
        <a:bodyPr/>
        <a:lstStyle/>
        <a:p>
          <a:endParaRPr lang="en-US"/>
        </a:p>
      </dgm:t>
    </dgm:pt>
    <dgm:pt modelId="{337A98DB-86CD-44B1-8AA8-D38D1A8D6A47}" type="sibTrans" cxnId="{4702E136-D54E-4FA7-BFF4-2E0A3683D156}">
      <dgm:prSet/>
      <dgm:spPr/>
      <dgm:t>
        <a:bodyPr/>
        <a:lstStyle/>
        <a:p>
          <a:endParaRPr lang="en-US"/>
        </a:p>
      </dgm:t>
    </dgm:pt>
    <dgm:pt modelId="{9CE6D852-4CC8-4DE1-A278-D230BA4E188E}">
      <dgm:prSet/>
      <dgm:spPr/>
      <dgm:t>
        <a:bodyPr/>
        <a:lstStyle/>
        <a:p>
          <a:r>
            <a:rPr lang="en-GB"/>
            <a:t>Shown in a number of cases such as; </a:t>
          </a:r>
          <a:endParaRPr lang="en-US"/>
        </a:p>
      </dgm:t>
    </dgm:pt>
    <dgm:pt modelId="{A4603834-2AE9-48E1-831D-42BCA6E19438}" type="parTrans" cxnId="{4A1BFC1C-89AA-45B3-B73C-626E7DB8FFBC}">
      <dgm:prSet/>
      <dgm:spPr/>
      <dgm:t>
        <a:bodyPr/>
        <a:lstStyle/>
        <a:p>
          <a:endParaRPr lang="en-US"/>
        </a:p>
      </dgm:t>
    </dgm:pt>
    <dgm:pt modelId="{69076375-CE10-49A0-B086-822F7821BFA1}" type="sibTrans" cxnId="{4A1BFC1C-89AA-45B3-B73C-626E7DB8FFBC}">
      <dgm:prSet/>
      <dgm:spPr/>
      <dgm:t>
        <a:bodyPr/>
        <a:lstStyle/>
        <a:p>
          <a:endParaRPr lang="en-US"/>
        </a:p>
      </dgm:t>
    </dgm:pt>
    <dgm:pt modelId="{14C996B7-F8BD-481B-BA6F-7DB87E489712}">
      <dgm:prSet/>
      <dgm:spPr/>
      <dgm:t>
        <a:bodyPr/>
        <a:lstStyle/>
        <a:p>
          <a:r>
            <a:rPr lang="en-GB" dirty="0"/>
            <a:t>R v Spratt [1990] – Subjective recklessness is used in  non-fatal offences.</a:t>
          </a:r>
          <a:endParaRPr lang="en-US" dirty="0"/>
        </a:p>
      </dgm:t>
    </dgm:pt>
    <dgm:pt modelId="{A36BD86D-2EA3-453C-8333-468A8EE91DD5}" type="parTrans" cxnId="{164786FB-89FE-41D5-8E9E-F522544FD362}">
      <dgm:prSet/>
      <dgm:spPr/>
      <dgm:t>
        <a:bodyPr/>
        <a:lstStyle/>
        <a:p>
          <a:endParaRPr lang="en-US"/>
        </a:p>
      </dgm:t>
    </dgm:pt>
    <dgm:pt modelId="{2B650DBA-9C3B-41F2-9264-EAA82F579052}" type="sibTrans" cxnId="{164786FB-89FE-41D5-8E9E-F522544FD362}">
      <dgm:prSet/>
      <dgm:spPr/>
      <dgm:t>
        <a:bodyPr/>
        <a:lstStyle/>
        <a:p>
          <a:endParaRPr lang="en-US"/>
        </a:p>
      </dgm:t>
    </dgm:pt>
    <dgm:pt modelId="{B6EF0646-255B-4CA5-9ACD-00543A11A912}">
      <dgm:prSet/>
      <dgm:spPr/>
      <dgm:t>
        <a:bodyPr/>
        <a:lstStyle/>
        <a:p>
          <a:r>
            <a:rPr lang="en-GB"/>
            <a:t>R v Venna [1976] - Struggle with police/ fractured hand – S.47</a:t>
          </a:r>
          <a:endParaRPr lang="en-US"/>
        </a:p>
      </dgm:t>
    </dgm:pt>
    <dgm:pt modelId="{1F877E64-FAAB-4A7A-9EFC-18488E8F4ABE}" type="parTrans" cxnId="{F042F105-1ABD-455F-83EF-CFA197A01703}">
      <dgm:prSet/>
      <dgm:spPr/>
      <dgm:t>
        <a:bodyPr/>
        <a:lstStyle/>
        <a:p>
          <a:endParaRPr lang="en-US"/>
        </a:p>
      </dgm:t>
    </dgm:pt>
    <dgm:pt modelId="{6C89802C-5083-4D9F-A5AD-B2ED6C5690DD}" type="sibTrans" cxnId="{F042F105-1ABD-455F-83EF-CFA197A01703}">
      <dgm:prSet/>
      <dgm:spPr/>
      <dgm:t>
        <a:bodyPr/>
        <a:lstStyle/>
        <a:p>
          <a:endParaRPr lang="en-US"/>
        </a:p>
      </dgm:t>
    </dgm:pt>
    <dgm:pt modelId="{8EF8EC70-BE02-47E6-8FBB-87E3083C4443}" type="pres">
      <dgm:prSet presAssocID="{45EE1822-E37A-4447-A3E9-41BCECB45B6E}" presName="linear" presStyleCnt="0">
        <dgm:presLayoutVars>
          <dgm:animLvl val="lvl"/>
          <dgm:resizeHandles val="exact"/>
        </dgm:presLayoutVars>
      </dgm:prSet>
      <dgm:spPr/>
    </dgm:pt>
    <dgm:pt modelId="{34127978-8498-458F-B9F9-E3B402DED9E9}" type="pres">
      <dgm:prSet presAssocID="{8277C6F0-C1FE-48F7-AF94-AA64B134D17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DE7A521-C2AD-4C72-9BAA-2A0947D0DFDB}" type="pres">
      <dgm:prSet presAssocID="{B69E3A42-A0AF-4D22-8B71-80010D947E28}" presName="spacer" presStyleCnt="0"/>
      <dgm:spPr/>
    </dgm:pt>
    <dgm:pt modelId="{EBFC6F75-F86D-4B75-A5D9-3140E881527C}" type="pres">
      <dgm:prSet presAssocID="{28EC92E3-8CC2-4BF6-887E-DB1632D58C3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8A1A1F3-F9C0-40D4-94D3-67AF0D54E91B}" type="pres">
      <dgm:prSet presAssocID="{337A98DB-86CD-44B1-8AA8-D38D1A8D6A47}" presName="spacer" presStyleCnt="0"/>
      <dgm:spPr/>
    </dgm:pt>
    <dgm:pt modelId="{B823A909-09EF-4246-B52E-8BE5C47A64B4}" type="pres">
      <dgm:prSet presAssocID="{9CE6D852-4CC8-4DE1-A278-D230BA4E188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3D52555-1A70-4598-9586-CD21942B9C80}" type="pres">
      <dgm:prSet presAssocID="{69076375-CE10-49A0-B086-822F7821BFA1}" presName="spacer" presStyleCnt="0"/>
      <dgm:spPr/>
    </dgm:pt>
    <dgm:pt modelId="{2DE98FC0-2EEB-4BCB-AD49-F655E382F13A}" type="pres">
      <dgm:prSet presAssocID="{14C996B7-F8BD-481B-BA6F-7DB87E48971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A10483D-1ED7-4EEF-A159-1DCDC8D74AC2}" type="pres">
      <dgm:prSet presAssocID="{2B650DBA-9C3B-41F2-9264-EAA82F579052}" presName="spacer" presStyleCnt="0"/>
      <dgm:spPr/>
    </dgm:pt>
    <dgm:pt modelId="{B5168EB3-7E3D-467C-98DE-AC6EC8CD6503}" type="pres">
      <dgm:prSet presAssocID="{B6EF0646-255B-4CA5-9ACD-00543A11A91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042F105-1ABD-455F-83EF-CFA197A01703}" srcId="{45EE1822-E37A-4447-A3E9-41BCECB45B6E}" destId="{B6EF0646-255B-4CA5-9ACD-00543A11A912}" srcOrd="4" destOrd="0" parTransId="{1F877E64-FAAB-4A7A-9EFC-18488E8F4ABE}" sibTransId="{6C89802C-5083-4D9F-A5AD-B2ED6C5690DD}"/>
    <dgm:cxn modelId="{106E7909-FB21-4154-81A2-E867707BD133}" srcId="{45EE1822-E37A-4447-A3E9-41BCECB45B6E}" destId="{8277C6F0-C1FE-48F7-AF94-AA64B134D173}" srcOrd="0" destOrd="0" parTransId="{BB30E526-4BCC-46FE-851A-FBB9376D9AE9}" sibTransId="{B69E3A42-A0AF-4D22-8B71-80010D947E28}"/>
    <dgm:cxn modelId="{19FED716-AFAB-44C5-8AFA-D8E1164EFBB8}" type="presOf" srcId="{14C996B7-F8BD-481B-BA6F-7DB87E489712}" destId="{2DE98FC0-2EEB-4BCB-AD49-F655E382F13A}" srcOrd="0" destOrd="0" presId="urn:microsoft.com/office/officeart/2005/8/layout/vList2"/>
    <dgm:cxn modelId="{4A1BFC1C-89AA-45B3-B73C-626E7DB8FFBC}" srcId="{45EE1822-E37A-4447-A3E9-41BCECB45B6E}" destId="{9CE6D852-4CC8-4DE1-A278-D230BA4E188E}" srcOrd="2" destOrd="0" parTransId="{A4603834-2AE9-48E1-831D-42BCA6E19438}" sibTransId="{69076375-CE10-49A0-B086-822F7821BFA1}"/>
    <dgm:cxn modelId="{4702E136-D54E-4FA7-BFF4-2E0A3683D156}" srcId="{45EE1822-E37A-4447-A3E9-41BCECB45B6E}" destId="{28EC92E3-8CC2-4BF6-887E-DB1632D58C3C}" srcOrd="1" destOrd="0" parTransId="{FB418A53-DF3B-4634-85CB-A4B63EB5B549}" sibTransId="{337A98DB-86CD-44B1-8AA8-D38D1A8D6A47}"/>
    <dgm:cxn modelId="{7DD01745-D70B-427E-827B-7409E57E9DE3}" type="presOf" srcId="{9CE6D852-4CC8-4DE1-A278-D230BA4E188E}" destId="{B823A909-09EF-4246-B52E-8BE5C47A64B4}" srcOrd="0" destOrd="0" presId="urn:microsoft.com/office/officeart/2005/8/layout/vList2"/>
    <dgm:cxn modelId="{65B08F87-350A-458D-BA78-3DF235FE1876}" type="presOf" srcId="{45EE1822-E37A-4447-A3E9-41BCECB45B6E}" destId="{8EF8EC70-BE02-47E6-8FBB-87E3083C4443}" srcOrd="0" destOrd="0" presId="urn:microsoft.com/office/officeart/2005/8/layout/vList2"/>
    <dgm:cxn modelId="{96C7EB8D-37AB-4177-B55D-28D8D100E3A8}" type="presOf" srcId="{8277C6F0-C1FE-48F7-AF94-AA64B134D173}" destId="{34127978-8498-458F-B9F9-E3B402DED9E9}" srcOrd="0" destOrd="0" presId="urn:microsoft.com/office/officeart/2005/8/layout/vList2"/>
    <dgm:cxn modelId="{5E8C1BA3-3478-4D72-99CD-4C3F4735A58A}" type="presOf" srcId="{B6EF0646-255B-4CA5-9ACD-00543A11A912}" destId="{B5168EB3-7E3D-467C-98DE-AC6EC8CD6503}" srcOrd="0" destOrd="0" presId="urn:microsoft.com/office/officeart/2005/8/layout/vList2"/>
    <dgm:cxn modelId="{01BC1CC0-5A54-4F97-8502-34796AD425A2}" type="presOf" srcId="{28EC92E3-8CC2-4BF6-887E-DB1632D58C3C}" destId="{EBFC6F75-F86D-4B75-A5D9-3140E881527C}" srcOrd="0" destOrd="0" presId="urn:microsoft.com/office/officeart/2005/8/layout/vList2"/>
    <dgm:cxn modelId="{164786FB-89FE-41D5-8E9E-F522544FD362}" srcId="{45EE1822-E37A-4447-A3E9-41BCECB45B6E}" destId="{14C996B7-F8BD-481B-BA6F-7DB87E489712}" srcOrd="3" destOrd="0" parTransId="{A36BD86D-2EA3-453C-8333-468A8EE91DD5}" sibTransId="{2B650DBA-9C3B-41F2-9264-EAA82F579052}"/>
    <dgm:cxn modelId="{C946D70F-2A47-4D9D-94D4-E36810CC5F12}" type="presParOf" srcId="{8EF8EC70-BE02-47E6-8FBB-87E3083C4443}" destId="{34127978-8498-458F-B9F9-E3B402DED9E9}" srcOrd="0" destOrd="0" presId="urn:microsoft.com/office/officeart/2005/8/layout/vList2"/>
    <dgm:cxn modelId="{E14E6762-D960-4C32-BF64-3C7CBAF1E9BA}" type="presParOf" srcId="{8EF8EC70-BE02-47E6-8FBB-87E3083C4443}" destId="{3DE7A521-C2AD-4C72-9BAA-2A0947D0DFDB}" srcOrd="1" destOrd="0" presId="urn:microsoft.com/office/officeart/2005/8/layout/vList2"/>
    <dgm:cxn modelId="{6887D93A-6A1A-415B-8350-70FE54A2DC1D}" type="presParOf" srcId="{8EF8EC70-BE02-47E6-8FBB-87E3083C4443}" destId="{EBFC6F75-F86D-4B75-A5D9-3140E881527C}" srcOrd="2" destOrd="0" presId="urn:microsoft.com/office/officeart/2005/8/layout/vList2"/>
    <dgm:cxn modelId="{487CE00F-AC65-4176-A141-F054E6A1FDC7}" type="presParOf" srcId="{8EF8EC70-BE02-47E6-8FBB-87E3083C4443}" destId="{B8A1A1F3-F9C0-40D4-94D3-67AF0D54E91B}" srcOrd="3" destOrd="0" presId="urn:microsoft.com/office/officeart/2005/8/layout/vList2"/>
    <dgm:cxn modelId="{EBDB8D11-7A30-4D46-A9A2-DEA0DD5EC6C5}" type="presParOf" srcId="{8EF8EC70-BE02-47E6-8FBB-87E3083C4443}" destId="{B823A909-09EF-4246-B52E-8BE5C47A64B4}" srcOrd="4" destOrd="0" presId="urn:microsoft.com/office/officeart/2005/8/layout/vList2"/>
    <dgm:cxn modelId="{4DB930A5-DDA0-4E7E-8640-B8E45086A09C}" type="presParOf" srcId="{8EF8EC70-BE02-47E6-8FBB-87E3083C4443}" destId="{E3D52555-1A70-4598-9586-CD21942B9C80}" srcOrd="5" destOrd="0" presId="urn:microsoft.com/office/officeart/2005/8/layout/vList2"/>
    <dgm:cxn modelId="{E0DAEB31-55B1-4B00-8BF6-8FA4972D1E1C}" type="presParOf" srcId="{8EF8EC70-BE02-47E6-8FBB-87E3083C4443}" destId="{2DE98FC0-2EEB-4BCB-AD49-F655E382F13A}" srcOrd="6" destOrd="0" presId="urn:microsoft.com/office/officeart/2005/8/layout/vList2"/>
    <dgm:cxn modelId="{C2E6ED68-54C4-46EE-B447-3264FDBEF7A3}" type="presParOf" srcId="{8EF8EC70-BE02-47E6-8FBB-87E3083C4443}" destId="{EA10483D-1ED7-4EEF-A159-1DCDC8D74AC2}" srcOrd="7" destOrd="0" presId="urn:microsoft.com/office/officeart/2005/8/layout/vList2"/>
    <dgm:cxn modelId="{36FD5D96-6A2B-4EAB-B2A3-A3F2095549DB}" type="presParOf" srcId="{8EF8EC70-BE02-47E6-8FBB-87E3083C4443}" destId="{B5168EB3-7E3D-467C-98DE-AC6EC8CD650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A459A49-BCED-4153-9F3D-883E5F99E95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C75F196-D382-4629-9C84-9AFA68D67EDA}">
      <dgm:prSet/>
      <dgm:spPr/>
      <dgm:t>
        <a:bodyPr/>
        <a:lstStyle/>
        <a:p>
          <a:r>
            <a:rPr lang="en-GB"/>
            <a:t>Words/ Conduct or silence can all constitute as assault. </a:t>
          </a:r>
          <a:endParaRPr lang="en-US"/>
        </a:p>
      </dgm:t>
    </dgm:pt>
    <dgm:pt modelId="{6B2C5110-CCE6-4564-9ABF-F7131F22B475}" type="parTrans" cxnId="{1BF80A6E-FA5E-4C32-9B60-371AAC1871CC}">
      <dgm:prSet/>
      <dgm:spPr/>
      <dgm:t>
        <a:bodyPr/>
        <a:lstStyle/>
        <a:p>
          <a:endParaRPr lang="en-US"/>
        </a:p>
      </dgm:t>
    </dgm:pt>
    <dgm:pt modelId="{A7337CD5-DC6E-49DC-AE44-DAC1695C24C2}" type="sibTrans" cxnId="{1BF80A6E-FA5E-4C32-9B60-371AAC1871CC}">
      <dgm:prSet/>
      <dgm:spPr/>
      <dgm:t>
        <a:bodyPr/>
        <a:lstStyle/>
        <a:p>
          <a:endParaRPr lang="en-US"/>
        </a:p>
      </dgm:t>
    </dgm:pt>
    <dgm:pt modelId="{77D7CB54-DD59-4193-A8A7-E31234FDB852}">
      <dgm:prSet/>
      <dgm:spPr/>
      <dgm:t>
        <a:bodyPr/>
        <a:lstStyle/>
        <a:p>
          <a:r>
            <a:rPr lang="en-GB"/>
            <a:t>Our key case law is ; </a:t>
          </a:r>
          <a:endParaRPr lang="en-US"/>
        </a:p>
      </dgm:t>
    </dgm:pt>
    <dgm:pt modelId="{4563B801-11AA-447B-AD07-C94E14FA7A95}" type="parTrans" cxnId="{F2475EAF-B805-4C80-828E-BCFFE3C65875}">
      <dgm:prSet/>
      <dgm:spPr/>
      <dgm:t>
        <a:bodyPr/>
        <a:lstStyle/>
        <a:p>
          <a:endParaRPr lang="en-US"/>
        </a:p>
      </dgm:t>
    </dgm:pt>
    <dgm:pt modelId="{C99A2053-23DD-4216-A54E-3240C36B572A}" type="sibTrans" cxnId="{F2475EAF-B805-4C80-828E-BCFFE3C65875}">
      <dgm:prSet/>
      <dgm:spPr/>
      <dgm:t>
        <a:bodyPr/>
        <a:lstStyle/>
        <a:p>
          <a:endParaRPr lang="en-US"/>
        </a:p>
      </dgm:t>
    </dgm:pt>
    <dgm:pt modelId="{2B2FA43F-EDA0-4982-9BA7-4E046F5579CD}">
      <dgm:prSet/>
      <dgm:spPr/>
      <dgm:t>
        <a:bodyPr/>
        <a:lstStyle/>
        <a:p>
          <a:r>
            <a:rPr lang="en-GB"/>
            <a:t>R v Wilson [1955] </a:t>
          </a:r>
          <a:endParaRPr lang="en-US"/>
        </a:p>
      </dgm:t>
    </dgm:pt>
    <dgm:pt modelId="{4B0ED2EC-D550-4E18-B316-E4C595125C46}" type="parTrans" cxnId="{75725815-6425-46E1-9540-A6103B9A4386}">
      <dgm:prSet/>
      <dgm:spPr/>
      <dgm:t>
        <a:bodyPr/>
        <a:lstStyle/>
        <a:p>
          <a:endParaRPr lang="en-US"/>
        </a:p>
      </dgm:t>
    </dgm:pt>
    <dgm:pt modelId="{BCB3503B-D499-4230-8891-5F328E2BF309}" type="sibTrans" cxnId="{75725815-6425-46E1-9540-A6103B9A4386}">
      <dgm:prSet/>
      <dgm:spPr/>
      <dgm:t>
        <a:bodyPr/>
        <a:lstStyle/>
        <a:p>
          <a:endParaRPr lang="en-US"/>
        </a:p>
      </dgm:t>
    </dgm:pt>
    <dgm:pt modelId="{1E848A86-272C-4C62-8E85-EDCA385C8484}">
      <dgm:prSet/>
      <dgm:spPr/>
      <dgm:t>
        <a:bodyPr/>
        <a:lstStyle/>
        <a:p>
          <a:r>
            <a:rPr lang="en-GB"/>
            <a:t>R v Meade v Belt [1823] </a:t>
          </a:r>
          <a:endParaRPr lang="en-US"/>
        </a:p>
      </dgm:t>
    </dgm:pt>
    <dgm:pt modelId="{E5E9E917-BD04-4BEE-99EC-6186FCCBB82E}" type="parTrans" cxnId="{33C23B7A-DC9F-45EE-85A3-DBBCE8E2E178}">
      <dgm:prSet/>
      <dgm:spPr/>
      <dgm:t>
        <a:bodyPr/>
        <a:lstStyle/>
        <a:p>
          <a:endParaRPr lang="en-US"/>
        </a:p>
      </dgm:t>
    </dgm:pt>
    <dgm:pt modelId="{AE19866D-B958-4DFC-AA14-9D626B58680E}" type="sibTrans" cxnId="{33C23B7A-DC9F-45EE-85A3-DBBCE8E2E178}">
      <dgm:prSet/>
      <dgm:spPr/>
      <dgm:t>
        <a:bodyPr/>
        <a:lstStyle/>
        <a:p>
          <a:endParaRPr lang="en-US"/>
        </a:p>
      </dgm:t>
    </dgm:pt>
    <dgm:pt modelId="{D73F11C0-F0EA-4BF7-9A3E-F6282D4676CC}">
      <dgm:prSet/>
      <dgm:spPr/>
      <dgm:t>
        <a:bodyPr/>
        <a:lstStyle/>
        <a:p>
          <a:r>
            <a:rPr lang="en-GB"/>
            <a:t>Read v Coker [1853] </a:t>
          </a:r>
          <a:endParaRPr lang="en-US"/>
        </a:p>
      </dgm:t>
    </dgm:pt>
    <dgm:pt modelId="{66C4BAB7-6A98-40DF-B236-7BFDFDDA319E}" type="parTrans" cxnId="{86DF59DE-5820-417D-BD28-5ACAFA45F2CF}">
      <dgm:prSet/>
      <dgm:spPr/>
      <dgm:t>
        <a:bodyPr/>
        <a:lstStyle/>
        <a:p>
          <a:endParaRPr lang="en-US"/>
        </a:p>
      </dgm:t>
    </dgm:pt>
    <dgm:pt modelId="{F4500B44-26D3-4E1A-A95E-D1832F01B000}" type="sibTrans" cxnId="{86DF59DE-5820-417D-BD28-5ACAFA45F2CF}">
      <dgm:prSet/>
      <dgm:spPr/>
      <dgm:t>
        <a:bodyPr/>
        <a:lstStyle/>
        <a:p>
          <a:endParaRPr lang="en-US"/>
        </a:p>
      </dgm:t>
    </dgm:pt>
    <dgm:pt modelId="{7D6CB33C-B503-47E8-9EE2-CBF12C964866}" type="pres">
      <dgm:prSet presAssocID="{3A459A49-BCED-4153-9F3D-883E5F99E954}" presName="vert0" presStyleCnt="0">
        <dgm:presLayoutVars>
          <dgm:dir/>
          <dgm:animOne val="branch"/>
          <dgm:animLvl val="lvl"/>
        </dgm:presLayoutVars>
      </dgm:prSet>
      <dgm:spPr/>
    </dgm:pt>
    <dgm:pt modelId="{5A62BB84-4FB3-4094-8D3D-FB57FB8824DB}" type="pres">
      <dgm:prSet presAssocID="{CC75F196-D382-4629-9C84-9AFA68D67EDA}" presName="thickLine" presStyleLbl="alignNode1" presStyleIdx="0" presStyleCnt="5"/>
      <dgm:spPr/>
    </dgm:pt>
    <dgm:pt modelId="{B4AE4669-EE5C-440C-995A-3AC695858752}" type="pres">
      <dgm:prSet presAssocID="{CC75F196-D382-4629-9C84-9AFA68D67EDA}" presName="horz1" presStyleCnt="0"/>
      <dgm:spPr/>
    </dgm:pt>
    <dgm:pt modelId="{A47F348E-C9AF-4475-922E-89F54E81A575}" type="pres">
      <dgm:prSet presAssocID="{CC75F196-D382-4629-9C84-9AFA68D67EDA}" presName="tx1" presStyleLbl="revTx" presStyleIdx="0" presStyleCnt="5"/>
      <dgm:spPr/>
    </dgm:pt>
    <dgm:pt modelId="{EBC99FA5-624A-4DA8-A811-1E8F105A4890}" type="pres">
      <dgm:prSet presAssocID="{CC75F196-D382-4629-9C84-9AFA68D67EDA}" presName="vert1" presStyleCnt="0"/>
      <dgm:spPr/>
    </dgm:pt>
    <dgm:pt modelId="{22820E91-13BC-435F-A0E5-EDEAD0F5ACAE}" type="pres">
      <dgm:prSet presAssocID="{77D7CB54-DD59-4193-A8A7-E31234FDB852}" presName="thickLine" presStyleLbl="alignNode1" presStyleIdx="1" presStyleCnt="5"/>
      <dgm:spPr/>
    </dgm:pt>
    <dgm:pt modelId="{32BEB9DA-D189-4823-9AD7-0E753A95A584}" type="pres">
      <dgm:prSet presAssocID="{77D7CB54-DD59-4193-A8A7-E31234FDB852}" presName="horz1" presStyleCnt="0"/>
      <dgm:spPr/>
    </dgm:pt>
    <dgm:pt modelId="{F0E6EA8A-D2E7-4CAE-A8C2-C5A5C2035BF3}" type="pres">
      <dgm:prSet presAssocID="{77D7CB54-DD59-4193-A8A7-E31234FDB852}" presName="tx1" presStyleLbl="revTx" presStyleIdx="1" presStyleCnt="5"/>
      <dgm:spPr/>
    </dgm:pt>
    <dgm:pt modelId="{4ED7FA71-ADAE-44D2-99AF-90AF9BF23D4B}" type="pres">
      <dgm:prSet presAssocID="{77D7CB54-DD59-4193-A8A7-E31234FDB852}" presName="vert1" presStyleCnt="0"/>
      <dgm:spPr/>
    </dgm:pt>
    <dgm:pt modelId="{4AB34BB2-6BD2-453A-A77F-4AB13FF7F9D5}" type="pres">
      <dgm:prSet presAssocID="{2B2FA43F-EDA0-4982-9BA7-4E046F5579CD}" presName="thickLine" presStyleLbl="alignNode1" presStyleIdx="2" presStyleCnt="5"/>
      <dgm:spPr/>
    </dgm:pt>
    <dgm:pt modelId="{11A9BFC9-E77E-426E-921D-0E15A98775CC}" type="pres">
      <dgm:prSet presAssocID="{2B2FA43F-EDA0-4982-9BA7-4E046F5579CD}" presName="horz1" presStyleCnt="0"/>
      <dgm:spPr/>
    </dgm:pt>
    <dgm:pt modelId="{C24A4332-7EB4-4573-A32C-B974B40C7F0D}" type="pres">
      <dgm:prSet presAssocID="{2B2FA43F-EDA0-4982-9BA7-4E046F5579CD}" presName="tx1" presStyleLbl="revTx" presStyleIdx="2" presStyleCnt="5"/>
      <dgm:spPr/>
    </dgm:pt>
    <dgm:pt modelId="{6663BB05-F921-47C8-805F-63104CF02B19}" type="pres">
      <dgm:prSet presAssocID="{2B2FA43F-EDA0-4982-9BA7-4E046F5579CD}" presName="vert1" presStyleCnt="0"/>
      <dgm:spPr/>
    </dgm:pt>
    <dgm:pt modelId="{810F446E-B00B-45C6-A6F3-618C726AF2E2}" type="pres">
      <dgm:prSet presAssocID="{1E848A86-272C-4C62-8E85-EDCA385C8484}" presName="thickLine" presStyleLbl="alignNode1" presStyleIdx="3" presStyleCnt="5"/>
      <dgm:spPr/>
    </dgm:pt>
    <dgm:pt modelId="{6A1FAA11-B0AF-46A5-A989-6EBC25093245}" type="pres">
      <dgm:prSet presAssocID="{1E848A86-272C-4C62-8E85-EDCA385C8484}" presName="horz1" presStyleCnt="0"/>
      <dgm:spPr/>
    </dgm:pt>
    <dgm:pt modelId="{E90DDDF8-0EEC-4347-B5B1-84C91C4EC66C}" type="pres">
      <dgm:prSet presAssocID="{1E848A86-272C-4C62-8E85-EDCA385C8484}" presName="tx1" presStyleLbl="revTx" presStyleIdx="3" presStyleCnt="5"/>
      <dgm:spPr/>
    </dgm:pt>
    <dgm:pt modelId="{906563B9-00F3-4396-B6C5-51D47F387DFE}" type="pres">
      <dgm:prSet presAssocID="{1E848A86-272C-4C62-8E85-EDCA385C8484}" presName="vert1" presStyleCnt="0"/>
      <dgm:spPr/>
    </dgm:pt>
    <dgm:pt modelId="{DE579CBF-65F7-4626-B43A-D56ABDEBB313}" type="pres">
      <dgm:prSet presAssocID="{D73F11C0-F0EA-4BF7-9A3E-F6282D4676CC}" presName="thickLine" presStyleLbl="alignNode1" presStyleIdx="4" presStyleCnt="5"/>
      <dgm:spPr/>
    </dgm:pt>
    <dgm:pt modelId="{A0C9046B-F365-45A4-A3B6-58AA2F04E265}" type="pres">
      <dgm:prSet presAssocID="{D73F11C0-F0EA-4BF7-9A3E-F6282D4676CC}" presName="horz1" presStyleCnt="0"/>
      <dgm:spPr/>
    </dgm:pt>
    <dgm:pt modelId="{AB3146A7-D316-4BAF-BCFA-13979634FC99}" type="pres">
      <dgm:prSet presAssocID="{D73F11C0-F0EA-4BF7-9A3E-F6282D4676CC}" presName="tx1" presStyleLbl="revTx" presStyleIdx="4" presStyleCnt="5"/>
      <dgm:spPr/>
    </dgm:pt>
    <dgm:pt modelId="{21116950-3D51-46B3-BAA4-7232D4EAD1EF}" type="pres">
      <dgm:prSet presAssocID="{D73F11C0-F0EA-4BF7-9A3E-F6282D4676CC}" presName="vert1" presStyleCnt="0"/>
      <dgm:spPr/>
    </dgm:pt>
  </dgm:ptLst>
  <dgm:cxnLst>
    <dgm:cxn modelId="{75725815-6425-46E1-9540-A6103B9A4386}" srcId="{3A459A49-BCED-4153-9F3D-883E5F99E954}" destId="{2B2FA43F-EDA0-4982-9BA7-4E046F5579CD}" srcOrd="2" destOrd="0" parTransId="{4B0ED2EC-D550-4E18-B316-E4C595125C46}" sibTransId="{BCB3503B-D499-4230-8891-5F328E2BF309}"/>
    <dgm:cxn modelId="{8EC98A26-8131-4866-8D60-A1121948472F}" type="presOf" srcId="{77D7CB54-DD59-4193-A8A7-E31234FDB852}" destId="{F0E6EA8A-D2E7-4CAE-A8C2-C5A5C2035BF3}" srcOrd="0" destOrd="0" presId="urn:microsoft.com/office/officeart/2008/layout/LinedList"/>
    <dgm:cxn modelId="{4440DE5C-0D99-4442-B2F5-4FD76934B72C}" type="presOf" srcId="{3A459A49-BCED-4153-9F3D-883E5F99E954}" destId="{7D6CB33C-B503-47E8-9EE2-CBF12C964866}" srcOrd="0" destOrd="0" presId="urn:microsoft.com/office/officeart/2008/layout/LinedList"/>
    <dgm:cxn modelId="{9B2E8B42-9774-4DF9-BE6A-8A38CEAE4686}" type="presOf" srcId="{2B2FA43F-EDA0-4982-9BA7-4E046F5579CD}" destId="{C24A4332-7EB4-4573-A32C-B974B40C7F0D}" srcOrd="0" destOrd="0" presId="urn:microsoft.com/office/officeart/2008/layout/LinedList"/>
    <dgm:cxn modelId="{1BF80A6E-FA5E-4C32-9B60-371AAC1871CC}" srcId="{3A459A49-BCED-4153-9F3D-883E5F99E954}" destId="{CC75F196-D382-4629-9C84-9AFA68D67EDA}" srcOrd="0" destOrd="0" parTransId="{6B2C5110-CCE6-4564-9ABF-F7131F22B475}" sibTransId="{A7337CD5-DC6E-49DC-AE44-DAC1695C24C2}"/>
    <dgm:cxn modelId="{B8BF1B50-D007-4A34-89D8-DC074DA3BDFE}" type="presOf" srcId="{D73F11C0-F0EA-4BF7-9A3E-F6282D4676CC}" destId="{AB3146A7-D316-4BAF-BCFA-13979634FC99}" srcOrd="0" destOrd="0" presId="urn:microsoft.com/office/officeart/2008/layout/LinedList"/>
    <dgm:cxn modelId="{33C23B7A-DC9F-45EE-85A3-DBBCE8E2E178}" srcId="{3A459A49-BCED-4153-9F3D-883E5F99E954}" destId="{1E848A86-272C-4C62-8E85-EDCA385C8484}" srcOrd="3" destOrd="0" parTransId="{E5E9E917-BD04-4BEE-99EC-6186FCCBB82E}" sibTransId="{AE19866D-B958-4DFC-AA14-9D626B58680E}"/>
    <dgm:cxn modelId="{F2475EAF-B805-4C80-828E-BCFFE3C65875}" srcId="{3A459A49-BCED-4153-9F3D-883E5F99E954}" destId="{77D7CB54-DD59-4193-A8A7-E31234FDB852}" srcOrd="1" destOrd="0" parTransId="{4563B801-11AA-447B-AD07-C94E14FA7A95}" sibTransId="{C99A2053-23DD-4216-A54E-3240C36B572A}"/>
    <dgm:cxn modelId="{34F76EBD-E075-48EA-9756-DE216D465FF6}" type="presOf" srcId="{1E848A86-272C-4C62-8E85-EDCA385C8484}" destId="{E90DDDF8-0EEC-4347-B5B1-84C91C4EC66C}" srcOrd="0" destOrd="0" presId="urn:microsoft.com/office/officeart/2008/layout/LinedList"/>
    <dgm:cxn modelId="{86DF59DE-5820-417D-BD28-5ACAFA45F2CF}" srcId="{3A459A49-BCED-4153-9F3D-883E5F99E954}" destId="{D73F11C0-F0EA-4BF7-9A3E-F6282D4676CC}" srcOrd="4" destOrd="0" parTransId="{66C4BAB7-6A98-40DF-B236-7BFDFDDA319E}" sibTransId="{F4500B44-26D3-4E1A-A95E-D1832F01B000}"/>
    <dgm:cxn modelId="{ECF549FB-A278-467C-A5E2-2CEF4BD8DB7D}" type="presOf" srcId="{CC75F196-D382-4629-9C84-9AFA68D67EDA}" destId="{A47F348E-C9AF-4475-922E-89F54E81A575}" srcOrd="0" destOrd="0" presId="urn:microsoft.com/office/officeart/2008/layout/LinedList"/>
    <dgm:cxn modelId="{79E07DA6-C56D-4378-9D98-F0698AE1490E}" type="presParOf" srcId="{7D6CB33C-B503-47E8-9EE2-CBF12C964866}" destId="{5A62BB84-4FB3-4094-8D3D-FB57FB8824DB}" srcOrd="0" destOrd="0" presId="urn:microsoft.com/office/officeart/2008/layout/LinedList"/>
    <dgm:cxn modelId="{46EE9472-CACC-4FAD-ABBA-AAAFEA3C71FE}" type="presParOf" srcId="{7D6CB33C-B503-47E8-9EE2-CBF12C964866}" destId="{B4AE4669-EE5C-440C-995A-3AC695858752}" srcOrd="1" destOrd="0" presId="urn:microsoft.com/office/officeart/2008/layout/LinedList"/>
    <dgm:cxn modelId="{C627A6FE-3FCC-4407-B72F-CF8BF98F101E}" type="presParOf" srcId="{B4AE4669-EE5C-440C-995A-3AC695858752}" destId="{A47F348E-C9AF-4475-922E-89F54E81A575}" srcOrd="0" destOrd="0" presId="urn:microsoft.com/office/officeart/2008/layout/LinedList"/>
    <dgm:cxn modelId="{493584BD-A159-465E-A0E1-BE587C316448}" type="presParOf" srcId="{B4AE4669-EE5C-440C-995A-3AC695858752}" destId="{EBC99FA5-624A-4DA8-A811-1E8F105A4890}" srcOrd="1" destOrd="0" presId="urn:microsoft.com/office/officeart/2008/layout/LinedList"/>
    <dgm:cxn modelId="{9FB07634-EF61-4BDB-A9A1-932A0D7F6099}" type="presParOf" srcId="{7D6CB33C-B503-47E8-9EE2-CBF12C964866}" destId="{22820E91-13BC-435F-A0E5-EDEAD0F5ACAE}" srcOrd="2" destOrd="0" presId="urn:microsoft.com/office/officeart/2008/layout/LinedList"/>
    <dgm:cxn modelId="{8E7B42AA-059D-4F63-8A65-C337472B2F3F}" type="presParOf" srcId="{7D6CB33C-B503-47E8-9EE2-CBF12C964866}" destId="{32BEB9DA-D189-4823-9AD7-0E753A95A584}" srcOrd="3" destOrd="0" presId="urn:microsoft.com/office/officeart/2008/layout/LinedList"/>
    <dgm:cxn modelId="{8EA538A3-766A-418C-8CC2-F27FB6AFCBE3}" type="presParOf" srcId="{32BEB9DA-D189-4823-9AD7-0E753A95A584}" destId="{F0E6EA8A-D2E7-4CAE-A8C2-C5A5C2035BF3}" srcOrd="0" destOrd="0" presId="urn:microsoft.com/office/officeart/2008/layout/LinedList"/>
    <dgm:cxn modelId="{B79A38A4-14DF-431B-B713-44A2D2ABDB99}" type="presParOf" srcId="{32BEB9DA-D189-4823-9AD7-0E753A95A584}" destId="{4ED7FA71-ADAE-44D2-99AF-90AF9BF23D4B}" srcOrd="1" destOrd="0" presId="urn:microsoft.com/office/officeart/2008/layout/LinedList"/>
    <dgm:cxn modelId="{4DC5654A-C486-4942-992B-AF2325B3F714}" type="presParOf" srcId="{7D6CB33C-B503-47E8-9EE2-CBF12C964866}" destId="{4AB34BB2-6BD2-453A-A77F-4AB13FF7F9D5}" srcOrd="4" destOrd="0" presId="urn:microsoft.com/office/officeart/2008/layout/LinedList"/>
    <dgm:cxn modelId="{7905C898-3791-472A-A38F-00372184D73D}" type="presParOf" srcId="{7D6CB33C-B503-47E8-9EE2-CBF12C964866}" destId="{11A9BFC9-E77E-426E-921D-0E15A98775CC}" srcOrd="5" destOrd="0" presId="urn:microsoft.com/office/officeart/2008/layout/LinedList"/>
    <dgm:cxn modelId="{1899C55E-588C-4CE4-AEBC-E761C4D5E66E}" type="presParOf" srcId="{11A9BFC9-E77E-426E-921D-0E15A98775CC}" destId="{C24A4332-7EB4-4573-A32C-B974B40C7F0D}" srcOrd="0" destOrd="0" presId="urn:microsoft.com/office/officeart/2008/layout/LinedList"/>
    <dgm:cxn modelId="{5A42C0C3-3D43-40DF-AD1D-852D45803D24}" type="presParOf" srcId="{11A9BFC9-E77E-426E-921D-0E15A98775CC}" destId="{6663BB05-F921-47C8-805F-63104CF02B19}" srcOrd="1" destOrd="0" presId="urn:microsoft.com/office/officeart/2008/layout/LinedList"/>
    <dgm:cxn modelId="{DA18F0BD-9C86-4C6E-8646-6DD80E2AED7A}" type="presParOf" srcId="{7D6CB33C-B503-47E8-9EE2-CBF12C964866}" destId="{810F446E-B00B-45C6-A6F3-618C726AF2E2}" srcOrd="6" destOrd="0" presId="urn:microsoft.com/office/officeart/2008/layout/LinedList"/>
    <dgm:cxn modelId="{DDEDF4B2-DC3B-4C41-BE89-E59768A38582}" type="presParOf" srcId="{7D6CB33C-B503-47E8-9EE2-CBF12C964866}" destId="{6A1FAA11-B0AF-46A5-A989-6EBC25093245}" srcOrd="7" destOrd="0" presId="urn:microsoft.com/office/officeart/2008/layout/LinedList"/>
    <dgm:cxn modelId="{E21277E5-8100-43B8-B9D3-47BB1F59586E}" type="presParOf" srcId="{6A1FAA11-B0AF-46A5-A989-6EBC25093245}" destId="{E90DDDF8-0EEC-4347-B5B1-84C91C4EC66C}" srcOrd="0" destOrd="0" presId="urn:microsoft.com/office/officeart/2008/layout/LinedList"/>
    <dgm:cxn modelId="{C9E2D2AC-BDA3-4FE6-BF37-DA267F759F94}" type="presParOf" srcId="{6A1FAA11-B0AF-46A5-A989-6EBC25093245}" destId="{906563B9-00F3-4396-B6C5-51D47F387DFE}" srcOrd="1" destOrd="0" presId="urn:microsoft.com/office/officeart/2008/layout/LinedList"/>
    <dgm:cxn modelId="{CE5FFC42-64C5-47CC-B5B8-5530C5F7E8AD}" type="presParOf" srcId="{7D6CB33C-B503-47E8-9EE2-CBF12C964866}" destId="{DE579CBF-65F7-4626-B43A-D56ABDEBB313}" srcOrd="8" destOrd="0" presId="urn:microsoft.com/office/officeart/2008/layout/LinedList"/>
    <dgm:cxn modelId="{C3746AEC-4032-47E4-80C6-E287FB8D1A57}" type="presParOf" srcId="{7D6CB33C-B503-47E8-9EE2-CBF12C964866}" destId="{A0C9046B-F365-45A4-A3B6-58AA2F04E265}" srcOrd="9" destOrd="0" presId="urn:microsoft.com/office/officeart/2008/layout/LinedList"/>
    <dgm:cxn modelId="{372AC21F-4B7E-439A-9562-B6709C9C5534}" type="presParOf" srcId="{A0C9046B-F365-45A4-A3B6-58AA2F04E265}" destId="{AB3146A7-D316-4BAF-BCFA-13979634FC99}" srcOrd="0" destOrd="0" presId="urn:microsoft.com/office/officeart/2008/layout/LinedList"/>
    <dgm:cxn modelId="{7C2D5B1A-1D85-4C92-BB61-D25C887A7483}" type="presParOf" srcId="{A0C9046B-F365-45A4-A3B6-58AA2F04E265}" destId="{21116950-3D51-46B3-BAA4-7232D4EAD1E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FF2BD17-65DA-4CC1-BD7D-D55606EFA822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A821B8D4-982F-4036-811C-C8DC87639CBC}">
      <dgm:prSet/>
      <dgm:spPr/>
      <dgm:t>
        <a:bodyPr/>
        <a:lstStyle/>
        <a:p>
          <a:r>
            <a:rPr lang="en-GB" b="1" u="sng"/>
            <a:t>R v Wilson [1955] </a:t>
          </a:r>
          <a:r>
            <a:rPr lang="en-GB"/>
            <a:t>– Defendant called out get out the knives – assault </a:t>
          </a:r>
          <a:endParaRPr lang="en-US"/>
        </a:p>
      </dgm:t>
    </dgm:pt>
    <dgm:pt modelId="{68520817-AC47-4A3F-9582-C2F0164CCAC4}" type="parTrans" cxnId="{52B3CF2A-18C2-44EF-8244-290944234E47}">
      <dgm:prSet/>
      <dgm:spPr/>
      <dgm:t>
        <a:bodyPr/>
        <a:lstStyle/>
        <a:p>
          <a:endParaRPr lang="en-US"/>
        </a:p>
      </dgm:t>
    </dgm:pt>
    <dgm:pt modelId="{6E646FA0-D6CC-49A8-8E02-F673636F51DD}" type="sibTrans" cxnId="{52B3CF2A-18C2-44EF-8244-290944234E47}">
      <dgm:prSet/>
      <dgm:spPr/>
      <dgm:t>
        <a:bodyPr/>
        <a:lstStyle/>
        <a:p>
          <a:endParaRPr lang="en-US"/>
        </a:p>
      </dgm:t>
    </dgm:pt>
    <dgm:pt modelId="{31B9BAB9-084F-4461-A5EB-65FBCFD8B2AB}">
      <dgm:prSet/>
      <dgm:spPr/>
      <dgm:t>
        <a:bodyPr/>
        <a:lstStyle/>
        <a:p>
          <a:r>
            <a:rPr lang="en-GB" b="1" u="sng"/>
            <a:t>R v Meade v Belt [1823] </a:t>
          </a:r>
          <a:r>
            <a:rPr lang="en-GB"/>
            <a:t>–</a:t>
          </a:r>
          <a:r>
            <a:rPr lang="en-GB" b="1" u="sng"/>
            <a:t> </a:t>
          </a:r>
          <a:r>
            <a:rPr lang="en-GB"/>
            <a:t>Defendant surrounded the victims house singing menacing songs – can constitute assault. </a:t>
          </a:r>
          <a:endParaRPr lang="en-US"/>
        </a:p>
      </dgm:t>
    </dgm:pt>
    <dgm:pt modelId="{A43ED034-0B79-45F6-A511-D4B4BA17510D}" type="parTrans" cxnId="{BD76D17D-2D6E-4CCE-8B35-6E3B313EEAD7}">
      <dgm:prSet/>
      <dgm:spPr/>
      <dgm:t>
        <a:bodyPr/>
        <a:lstStyle/>
        <a:p>
          <a:endParaRPr lang="en-US"/>
        </a:p>
      </dgm:t>
    </dgm:pt>
    <dgm:pt modelId="{9F6F724C-3406-4A34-9C96-E2DFE0901D2A}" type="sibTrans" cxnId="{BD76D17D-2D6E-4CCE-8B35-6E3B313EEAD7}">
      <dgm:prSet/>
      <dgm:spPr/>
      <dgm:t>
        <a:bodyPr/>
        <a:lstStyle/>
        <a:p>
          <a:endParaRPr lang="en-US"/>
        </a:p>
      </dgm:t>
    </dgm:pt>
    <dgm:pt modelId="{6258B849-CBBE-43CA-A8BB-271EC808EBFA}">
      <dgm:prSet/>
      <dgm:spPr/>
      <dgm:t>
        <a:bodyPr/>
        <a:lstStyle/>
        <a:p>
          <a:r>
            <a:rPr lang="en-GB" b="1" u="sng" dirty="0"/>
            <a:t>Read v Coker [1853] </a:t>
          </a:r>
          <a:r>
            <a:rPr lang="en-GB" dirty="0"/>
            <a:t>– Paper Stainer, behind on rent, debt collector, who took possession, and debt collector loaned him the money, and then they went into business </a:t>
          </a:r>
          <a:r>
            <a:rPr lang="en-GB" dirty="0" err="1"/>
            <a:t>togther</a:t>
          </a:r>
          <a:r>
            <a:rPr lang="en-GB" dirty="0"/>
            <a:t>, and this did not work out. Mr Read surrounded – threatened to break his neck, so he left – guilty of assault.</a:t>
          </a:r>
          <a:endParaRPr lang="en-US" dirty="0"/>
        </a:p>
      </dgm:t>
    </dgm:pt>
    <dgm:pt modelId="{D9A6B401-BB39-45FF-AFCF-BB19C94C1053}" type="parTrans" cxnId="{7A20733D-4AF3-4A52-8416-318618B46179}">
      <dgm:prSet/>
      <dgm:spPr/>
      <dgm:t>
        <a:bodyPr/>
        <a:lstStyle/>
        <a:p>
          <a:endParaRPr lang="en-US"/>
        </a:p>
      </dgm:t>
    </dgm:pt>
    <dgm:pt modelId="{9FEB5D96-2FD9-4C6D-9F4A-622050F0E4EE}" type="sibTrans" cxnId="{7A20733D-4AF3-4A52-8416-318618B46179}">
      <dgm:prSet/>
      <dgm:spPr/>
      <dgm:t>
        <a:bodyPr/>
        <a:lstStyle/>
        <a:p>
          <a:endParaRPr lang="en-US"/>
        </a:p>
      </dgm:t>
    </dgm:pt>
    <dgm:pt modelId="{4263BED5-EAC2-4B49-A095-BD9615335B03}" type="pres">
      <dgm:prSet presAssocID="{CFF2BD17-65DA-4CC1-BD7D-D55606EFA822}" presName="linear" presStyleCnt="0">
        <dgm:presLayoutVars>
          <dgm:animLvl val="lvl"/>
          <dgm:resizeHandles val="exact"/>
        </dgm:presLayoutVars>
      </dgm:prSet>
      <dgm:spPr/>
    </dgm:pt>
    <dgm:pt modelId="{1D04C545-8BE1-4CC5-A30E-4A7F0C1856A3}" type="pres">
      <dgm:prSet presAssocID="{A821B8D4-982F-4036-811C-C8DC87639CB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A65064C-8759-4B37-8814-4CCEAA3B0B68}" type="pres">
      <dgm:prSet presAssocID="{6E646FA0-D6CC-49A8-8E02-F673636F51DD}" presName="spacer" presStyleCnt="0"/>
      <dgm:spPr/>
    </dgm:pt>
    <dgm:pt modelId="{4E5C8E8B-97ED-41AD-AAEF-9AF6051A63BD}" type="pres">
      <dgm:prSet presAssocID="{31B9BAB9-084F-4461-A5EB-65FBCFD8B2A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8AFF36C-FD2D-42AC-9B95-EDEB670F8BCB}" type="pres">
      <dgm:prSet presAssocID="{9F6F724C-3406-4A34-9C96-E2DFE0901D2A}" presName="spacer" presStyleCnt="0"/>
      <dgm:spPr/>
    </dgm:pt>
    <dgm:pt modelId="{AC052141-7325-42CE-BEC3-EC017B0D52D5}" type="pres">
      <dgm:prSet presAssocID="{6258B849-CBBE-43CA-A8BB-271EC808EBF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2B3CF2A-18C2-44EF-8244-290944234E47}" srcId="{CFF2BD17-65DA-4CC1-BD7D-D55606EFA822}" destId="{A821B8D4-982F-4036-811C-C8DC87639CBC}" srcOrd="0" destOrd="0" parTransId="{68520817-AC47-4A3F-9582-C2F0164CCAC4}" sibTransId="{6E646FA0-D6CC-49A8-8E02-F673636F51DD}"/>
    <dgm:cxn modelId="{7A20733D-4AF3-4A52-8416-318618B46179}" srcId="{CFF2BD17-65DA-4CC1-BD7D-D55606EFA822}" destId="{6258B849-CBBE-43CA-A8BB-271EC808EBFA}" srcOrd="2" destOrd="0" parTransId="{D9A6B401-BB39-45FF-AFCF-BB19C94C1053}" sibTransId="{9FEB5D96-2FD9-4C6D-9F4A-622050F0E4EE}"/>
    <dgm:cxn modelId="{4619F541-27F9-43C8-AE7D-5FB282FB6921}" type="presOf" srcId="{31B9BAB9-084F-4461-A5EB-65FBCFD8B2AB}" destId="{4E5C8E8B-97ED-41AD-AAEF-9AF6051A63BD}" srcOrd="0" destOrd="0" presId="urn:microsoft.com/office/officeart/2005/8/layout/vList2"/>
    <dgm:cxn modelId="{BD76D17D-2D6E-4CCE-8B35-6E3B313EEAD7}" srcId="{CFF2BD17-65DA-4CC1-BD7D-D55606EFA822}" destId="{31B9BAB9-084F-4461-A5EB-65FBCFD8B2AB}" srcOrd="1" destOrd="0" parTransId="{A43ED034-0B79-45F6-A511-D4B4BA17510D}" sibTransId="{9F6F724C-3406-4A34-9C96-E2DFE0901D2A}"/>
    <dgm:cxn modelId="{2453AB8E-C7CF-4D38-A946-1FCB27F78689}" type="presOf" srcId="{CFF2BD17-65DA-4CC1-BD7D-D55606EFA822}" destId="{4263BED5-EAC2-4B49-A095-BD9615335B03}" srcOrd="0" destOrd="0" presId="urn:microsoft.com/office/officeart/2005/8/layout/vList2"/>
    <dgm:cxn modelId="{8E26B8B5-98E9-4598-9C02-B881D0F97770}" type="presOf" srcId="{A821B8D4-982F-4036-811C-C8DC87639CBC}" destId="{1D04C545-8BE1-4CC5-A30E-4A7F0C1856A3}" srcOrd="0" destOrd="0" presId="urn:microsoft.com/office/officeart/2005/8/layout/vList2"/>
    <dgm:cxn modelId="{EF0830F0-3C9A-4192-A5D8-DD3C5D7B0488}" type="presOf" srcId="{6258B849-CBBE-43CA-A8BB-271EC808EBFA}" destId="{AC052141-7325-42CE-BEC3-EC017B0D52D5}" srcOrd="0" destOrd="0" presId="urn:microsoft.com/office/officeart/2005/8/layout/vList2"/>
    <dgm:cxn modelId="{CA260757-9650-4C05-9661-A93E30CDB113}" type="presParOf" srcId="{4263BED5-EAC2-4B49-A095-BD9615335B03}" destId="{1D04C545-8BE1-4CC5-A30E-4A7F0C1856A3}" srcOrd="0" destOrd="0" presId="urn:microsoft.com/office/officeart/2005/8/layout/vList2"/>
    <dgm:cxn modelId="{8ADCF036-0B14-47DC-AFE2-16D1267D1143}" type="presParOf" srcId="{4263BED5-EAC2-4B49-A095-BD9615335B03}" destId="{7A65064C-8759-4B37-8814-4CCEAA3B0B68}" srcOrd="1" destOrd="0" presId="urn:microsoft.com/office/officeart/2005/8/layout/vList2"/>
    <dgm:cxn modelId="{6447B6D0-CA45-4C1E-9EE2-41051B9700C8}" type="presParOf" srcId="{4263BED5-EAC2-4B49-A095-BD9615335B03}" destId="{4E5C8E8B-97ED-41AD-AAEF-9AF6051A63BD}" srcOrd="2" destOrd="0" presId="urn:microsoft.com/office/officeart/2005/8/layout/vList2"/>
    <dgm:cxn modelId="{49E9838B-948D-4856-AFA0-67604A447575}" type="presParOf" srcId="{4263BED5-EAC2-4B49-A095-BD9615335B03}" destId="{B8AFF36C-FD2D-42AC-9B95-EDEB670F8BCB}" srcOrd="3" destOrd="0" presId="urn:microsoft.com/office/officeart/2005/8/layout/vList2"/>
    <dgm:cxn modelId="{CB087D6C-E065-4F5E-B0DE-42545CF79C0D}" type="presParOf" srcId="{4263BED5-EAC2-4B49-A095-BD9615335B03}" destId="{AC052141-7325-42CE-BEC3-EC017B0D52D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7DC2B6F-8716-4E0B-83C5-EC3F07AEE57A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A619BBE-733B-42F2-8121-9AA47D592A11}">
      <dgm:prSet phldrT="[Text]"/>
      <dgm:spPr/>
      <dgm:t>
        <a:bodyPr/>
        <a:lstStyle/>
        <a:p>
          <a:r>
            <a:rPr lang="en-GB" dirty="0"/>
            <a:t>T v </a:t>
          </a:r>
          <a:r>
            <a:rPr lang="en-GB" dirty="0" err="1"/>
            <a:t>Dpp</a:t>
          </a:r>
          <a:r>
            <a:rPr lang="en-GB" dirty="0"/>
            <a:t> [2003] </a:t>
          </a:r>
        </a:p>
      </dgm:t>
    </dgm:pt>
    <dgm:pt modelId="{A22021D6-2257-4E9D-ABB0-033894216034}" type="parTrans" cxnId="{3E9377D9-0317-43C9-A221-9027B34C9E65}">
      <dgm:prSet/>
      <dgm:spPr/>
      <dgm:t>
        <a:bodyPr/>
        <a:lstStyle/>
        <a:p>
          <a:endParaRPr lang="en-GB"/>
        </a:p>
      </dgm:t>
    </dgm:pt>
    <dgm:pt modelId="{5500AD63-D863-49C2-95EC-5AA46D508A23}" type="sibTrans" cxnId="{3E9377D9-0317-43C9-A221-9027B34C9E65}">
      <dgm:prSet/>
      <dgm:spPr/>
      <dgm:t>
        <a:bodyPr/>
        <a:lstStyle/>
        <a:p>
          <a:endParaRPr lang="en-GB"/>
        </a:p>
      </dgm:t>
    </dgm:pt>
    <dgm:pt modelId="{532B2B83-9031-4694-884F-5E73D7950484}">
      <dgm:prSet phldrT="[Text]"/>
      <dgm:spPr/>
      <dgm:t>
        <a:bodyPr/>
        <a:lstStyle/>
        <a:p>
          <a:r>
            <a:rPr lang="en-GB" dirty="0"/>
            <a:t>Temporary loss of consciousness – constitute actual bodily harm.</a:t>
          </a:r>
        </a:p>
      </dgm:t>
    </dgm:pt>
    <dgm:pt modelId="{15657423-12B9-4FF8-83B4-4C63C836908D}" type="parTrans" cxnId="{F69EFA0E-A524-49E7-8505-D4D1297B9D70}">
      <dgm:prSet/>
      <dgm:spPr/>
      <dgm:t>
        <a:bodyPr/>
        <a:lstStyle/>
        <a:p>
          <a:endParaRPr lang="en-GB"/>
        </a:p>
      </dgm:t>
    </dgm:pt>
    <dgm:pt modelId="{A6C391D8-1B58-46C0-8D1D-F573AABE134F}" type="sibTrans" cxnId="{F69EFA0E-A524-49E7-8505-D4D1297B9D70}">
      <dgm:prSet/>
      <dgm:spPr/>
      <dgm:t>
        <a:bodyPr/>
        <a:lstStyle/>
        <a:p>
          <a:endParaRPr lang="en-GB"/>
        </a:p>
      </dgm:t>
    </dgm:pt>
    <dgm:pt modelId="{D7745387-9558-4F20-A57F-C37861F0D512}">
      <dgm:prSet phldrT="[Text]"/>
      <dgm:spPr/>
      <dgm:t>
        <a:bodyPr/>
        <a:lstStyle/>
        <a:p>
          <a:r>
            <a:rPr lang="en-GB" dirty="0"/>
            <a:t>Harm more than trivial. </a:t>
          </a:r>
        </a:p>
      </dgm:t>
    </dgm:pt>
    <dgm:pt modelId="{0E2BA4E0-3F74-4A39-BB7C-D4B7CF72AD45}" type="parTrans" cxnId="{6B4E7DC9-7DBB-4315-9CAC-24A7B39108D3}">
      <dgm:prSet/>
      <dgm:spPr/>
      <dgm:t>
        <a:bodyPr/>
        <a:lstStyle/>
        <a:p>
          <a:endParaRPr lang="en-GB"/>
        </a:p>
      </dgm:t>
    </dgm:pt>
    <dgm:pt modelId="{8573F753-36C0-4E26-ABF3-DD92D1752901}" type="sibTrans" cxnId="{6B4E7DC9-7DBB-4315-9CAC-24A7B39108D3}">
      <dgm:prSet/>
      <dgm:spPr/>
      <dgm:t>
        <a:bodyPr/>
        <a:lstStyle/>
        <a:p>
          <a:endParaRPr lang="en-GB"/>
        </a:p>
      </dgm:t>
    </dgm:pt>
    <dgm:pt modelId="{450F16AB-B4B7-472F-88EA-EEBBE282BF24}">
      <dgm:prSet phldrT="[Text]"/>
      <dgm:spPr/>
      <dgm:t>
        <a:bodyPr/>
        <a:lstStyle/>
        <a:p>
          <a:r>
            <a:rPr lang="en-GB" dirty="0"/>
            <a:t>R v Chan Fook </a:t>
          </a:r>
        </a:p>
      </dgm:t>
    </dgm:pt>
    <dgm:pt modelId="{A37AA9CA-3CAE-4EE4-9464-E17CCC22ED8B}" type="parTrans" cxnId="{502C0714-1786-4D5E-92AC-0B67290C0E95}">
      <dgm:prSet/>
      <dgm:spPr/>
      <dgm:t>
        <a:bodyPr/>
        <a:lstStyle/>
        <a:p>
          <a:endParaRPr lang="en-GB"/>
        </a:p>
      </dgm:t>
    </dgm:pt>
    <dgm:pt modelId="{81A6D84F-22E2-4CDE-8807-21CFBD7F6182}" type="sibTrans" cxnId="{502C0714-1786-4D5E-92AC-0B67290C0E95}">
      <dgm:prSet/>
      <dgm:spPr/>
      <dgm:t>
        <a:bodyPr/>
        <a:lstStyle/>
        <a:p>
          <a:endParaRPr lang="en-GB"/>
        </a:p>
      </dgm:t>
    </dgm:pt>
    <dgm:pt modelId="{A9FACDAE-0C45-430B-A187-65A8B3FF4DA8}">
      <dgm:prSet phldrT="[Text]"/>
      <dgm:spPr/>
      <dgm:t>
        <a:bodyPr/>
        <a:lstStyle/>
        <a:p>
          <a:r>
            <a:rPr lang="en-GB" dirty="0"/>
            <a:t>D suspected V of stealing engagement ring, locked him in a room, no S.47 offence because no medically recognised medical condition.</a:t>
          </a:r>
        </a:p>
      </dgm:t>
    </dgm:pt>
    <dgm:pt modelId="{4FE18A2D-E540-4029-9213-8E9B722F8C8F}" type="parTrans" cxnId="{2AD2738B-ADE8-4242-8815-28B9657B06D8}">
      <dgm:prSet/>
      <dgm:spPr/>
      <dgm:t>
        <a:bodyPr/>
        <a:lstStyle/>
        <a:p>
          <a:endParaRPr lang="en-GB"/>
        </a:p>
      </dgm:t>
    </dgm:pt>
    <dgm:pt modelId="{3A13DB69-DF21-4227-AD1E-4845922329A0}" type="sibTrans" cxnId="{2AD2738B-ADE8-4242-8815-28B9657B06D8}">
      <dgm:prSet/>
      <dgm:spPr/>
      <dgm:t>
        <a:bodyPr/>
        <a:lstStyle/>
        <a:p>
          <a:endParaRPr lang="en-GB"/>
        </a:p>
      </dgm:t>
    </dgm:pt>
    <dgm:pt modelId="{6DA0E81D-A4E2-42AD-A5EA-64ED86F41121}">
      <dgm:prSet phldrT="[Text]"/>
      <dgm:spPr/>
      <dgm:t>
        <a:bodyPr/>
        <a:lstStyle/>
        <a:p>
          <a:r>
            <a:rPr lang="en-GB" dirty="0"/>
            <a:t>Medically recognised medical condition must be suffered but not need be permanent.</a:t>
          </a:r>
        </a:p>
      </dgm:t>
    </dgm:pt>
    <dgm:pt modelId="{3B1BB01A-9568-46E0-A890-AB3FE1068A56}" type="parTrans" cxnId="{6703BEF3-0BBA-4F04-B5A1-1753706C8266}">
      <dgm:prSet/>
      <dgm:spPr/>
      <dgm:t>
        <a:bodyPr/>
        <a:lstStyle/>
        <a:p>
          <a:endParaRPr lang="en-GB"/>
        </a:p>
      </dgm:t>
    </dgm:pt>
    <dgm:pt modelId="{1EE51F2E-1515-4013-A7BB-612DAF124895}" type="sibTrans" cxnId="{6703BEF3-0BBA-4F04-B5A1-1753706C8266}">
      <dgm:prSet/>
      <dgm:spPr/>
      <dgm:t>
        <a:bodyPr/>
        <a:lstStyle/>
        <a:p>
          <a:endParaRPr lang="en-GB"/>
        </a:p>
      </dgm:t>
    </dgm:pt>
    <dgm:pt modelId="{385DA73F-950C-4CD0-805B-764387B34C7A}">
      <dgm:prSet phldrT="[Text]"/>
      <dgm:spPr/>
      <dgm:t>
        <a:bodyPr/>
        <a:lstStyle/>
        <a:p>
          <a:r>
            <a:rPr lang="en-GB" dirty="0" err="1"/>
            <a:t>Dpp</a:t>
          </a:r>
          <a:r>
            <a:rPr lang="en-GB" dirty="0"/>
            <a:t> v Smith [2006] </a:t>
          </a:r>
        </a:p>
      </dgm:t>
    </dgm:pt>
    <dgm:pt modelId="{08C0E8CE-52FF-402F-9B66-85DE408ABB00}" type="parTrans" cxnId="{231A9ABA-B07E-4A89-BE02-E354886EE932}">
      <dgm:prSet/>
      <dgm:spPr/>
      <dgm:t>
        <a:bodyPr/>
        <a:lstStyle/>
        <a:p>
          <a:endParaRPr lang="en-GB"/>
        </a:p>
      </dgm:t>
    </dgm:pt>
    <dgm:pt modelId="{73BFAA23-5672-4248-BD5B-7439DB44F799}" type="sibTrans" cxnId="{231A9ABA-B07E-4A89-BE02-E354886EE932}">
      <dgm:prSet/>
      <dgm:spPr/>
      <dgm:t>
        <a:bodyPr/>
        <a:lstStyle/>
        <a:p>
          <a:endParaRPr lang="en-GB"/>
        </a:p>
      </dgm:t>
    </dgm:pt>
    <dgm:pt modelId="{87C0E590-454A-4E3C-8C42-8F206196D4EE}">
      <dgm:prSet phldrT="[Text]"/>
      <dgm:spPr/>
      <dgm:t>
        <a:bodyPr/>
        <a:lstStyle/>
        <a:p>
          <a:r>
            <a:rPr lang="en-GB" dirty="0"/>
            <a:t>Defendant sat on top of the victim and cut her ponytail off and some of the hair on the top of her head. </a:t>
          </a:r>
        </a:p>
      </dgm:t>
    </dgm:pt>
    <dgm:pt modelId="{6EE58DBA-C2D1-44A0-A7AB-B6237621D21D}" type="parTrans" cxnId="{C4446590-DA4F-4959-8ECC-857B44DFA9D7}">
      <dgm:prSet/>
      <dgm:spPr/>
      <dgm:t>
        <a:bodyPr/>
        <a:lstStyle/>
        <a:p>
          <a:endParaRPr lang="en-GB"/>
        </a:p>
      </dgm:t>
    </dgm:pt>
    <dgm:pt modelId="{78D62A09-FECE-438A-B8BD-1893C7CBF59D}" type="sibTrans" cxnId="{C4446590-DA4F-4959-8ECC-857B44DFA9D7}">
      <dgm:prSet/>
      <dgm:spPr/>
      <dgm:t>
        <a:bodyPr/>
        <a:lstStyle/>
        <a:p>
          <a:endParaRPr lang="en-GB"/>
        </a:p>
      </dgm:t>
    </dgm:pt>
    <dgm:pt modelId="{72A30336-EAAE-42F6-B67A-13AAC786814C}">
      <dgm:prSet phldrT="[Text]"/>
      <dgm:spPr/>
      <dgm:t>
        <a:bodyPr/>
        <a:lstStyle/>
        <a:p>
          <a:r>
            <a:rPr lang="en-GB" dirty="0"/>
            <a:t>Actual Bodily Harm.</a:t>
          </a:r>
        </a:p>
      </dgm:t>
    </dgm:pt>
    <dgm:pt modelId="{55C9E2EA-C59C-41A0-A626-615F8AE94188}" type="parTrans" cxnId="{8DB01694-8B97-4E83-A088-CFF3CFF77F80}">
      <dgm:prSet/>
      <dgm:spPr/>
      <dgm:t>
        <a:bodyPr/>
        <a:lstStyle/>
        <a:p>
          <a:endParaRPr lang="en-GB"/>
        </a:p>
      </dgm:t>
    </dgm:pt>
    <dgm:pt modelId="{B41BFB36-BC7F-40F2-A943-6E3F39CC7D09}" type="sibTrans" cxnId="{8DB01694-8B97-4E83-A088-CFF3CFF77F80}">
      <dgm:prSet/>
      <dgm:spPr/>
      <dgm:t>
        <a:bodyPr/>
        <a:lstStyle/>
        <a:p>
          <a:endParaRPr lang="en-GB"/>
        </a:p>
      </dgm:t>
    </dgm:pt>
    <dgm:pt modelId="{C51B0856-DECA-4284-819C-47DB5B2E5529}" type="pres">
      <dgm:prSet presAssocID="{67DC2B6F-8716-4E0B-83C5-EC3F07AEE57A}" presName="linearFlow" presStyleCnt="0">
        <dgm:presLayoutVars>
          <dgm:dir/>
          <dgm:animLvl val="lvl"/>
          <dgm:resizeHandles val="exact"/>
        </dgm:presLayoutVars>
      </dgm:prSet>
      <dgm:spPr/>
    </dgm:pt>
    <dgm:pt modelId="{0235C30D-F3EF-40E9-9257-6846EF12094B}" type="pres">
      <dgm:prSet presAssocID="{0A619BBE-733B-42F2-8121-9AA47D592A11}" presName="composite" presStyleCnt="0"/>
      <dgm:spPr/>
    </dgm:pt>
    <dgm:pt modelId="{893D9E47-00E0-4F3A-A4AC-9E668B5AE45E}" type="pres">
      <dgm:prSet presAssocID="{0A619BBE-733B-42F2-8121-9AA47D592A11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2ECB1617-5C41-4AD0-A328-F842F89EFA49}" type="pres">
      <dgm:prSet presAssocID="{0A619BBE-733B-42F2-8121-9AA47D592A11}" presName="descendantText" presStyleLbl="alignAcc1" presStyleIdx="0" presStyleCnt="3">
        <dgm:presLayoutVars>
          <dgm:bulletEnabled val="1"/>
        </dgm:presLayoutVars>
      </dgm:prSet>
      <dgm:spPr/>
    </dgm:pt>
    <dgm:pt modelId="{7A9F1E5F-C25C-48D9-9094-1C0EDE0A9F93}" type="pres">
      <dgm:prSet presAssocID="{5500AD63-D863-49C2-95EC-5AA46D508A23}" presName="sp" presStyleCnt="0"/>
      <dgm:spPr/>
    </dgm:pt>
    <dgm:pt modelId="{92DDA5E9-A5D7-46B2-8CDB-DC847239D596}" type="pres">
      <dgm:prSet presAssocID="{450F16AB-B4B7-472F-88EA-EEBBE282BF24}" presName="composite" presStyleCnt="0"/>
      <dgm:spPr/>
    </dgm:pt>
    <dgm:pt modelId="{8E9D18F4-69B6-4952-8F67-CEA7FE10F4BC}" type="pres">
      <dgm:prSet presAssocID="{450F16AB-B4B7-472F-88EA-EEBBE282BF24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AE8DCE09-91E1-43AA-90BE-23AC6D8A3F2A}" type="pres">
      <dgm:prSet presAssocID="{450F16AB-B4B7-472F-88EA-EEBBE282BF24}" presName="descendantText" presStyleLbl="alignAcc1" presStyleIdx="1" presStyleCnt="3">
        <dgm:presLayoutVars>
          <dgm:bulletEnabled val="1"/>
        </dgm:presLayoutVars>
      </dgm:prSet>
      <dgm:spPr/>
    </dgm:pt>
    <dgm:pt modelId="{E90DB77A-DA19-4E2B-BD4C-434F3CC537CF}" type="pres">
      <dgm:prSet presAssocID="{81A6D84F-22E2-4CDE-8807-21CFBD7F6182}" presName="sp" presStyleCnt="0"/>
      <dgm:spPr/>
    </dgm:pt>
    <dgm:pt modelId="{8E74DDE4-0E1D-4F64-B878-1FB740A5570D}" type="pres">
      <dgm:prSet presAssocID="{385DA73F-950C-4CD0-805B-764387B34C7A}" presName="composite" presStyleCnt="0"/>
      <dgm:spPr/>
    </dgm:pt>
    <dgm:pt modelId="{924D220C-8998-4145-9790-02C01627A777}" type="pres">
      <dgm:prSet presAssocID="{385DA73F-950C-4CD0-805B-764387B34C7A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AC393708-9A5F-4631-84E7-532104767EEA}" type="pres">
      <dgm:prSet presAssocID="{385DA73F-950C-4CD0-805B-764387B34C7A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F69EFA0E-A524-49E7-8505-D4D1297B9D70}" srcId="{0A619BBE-733B-42F2-8121-9AA47D592A11}" destId="{532B2B83-9031-4694-884F-5E73D7950484}" srcOrd="0" destOrd="0" parTransId="{15657423-12B9-4FF8-83B4-4C63C836908D}" sibTransId="{A6C391D8-1B58-46C0-8D1D-F573AABE134F}"/>
    <dgm:cxn modelId="{502C0714-1786-4D5E-92AC-0B67290C0E95}" srcId="{67DC2B6F-8716-4E0B-83C5-EC3F07AEE57A}" destId="{450F16AB-B4B7-472F-88EA-EEBBE282BF24}" srcOrd="1" destOrd="0" parTransId="{A37AA9CA-3CAE-4EE4-9464-E17CCC22ED8B}" sibTransId="{81A6D84F-22E2-4CDE-8807-21CFBD7F6182}"/>
    <dgm:cxn modelId="{C21EDB2E-C348-41E1-A5A0-DCBEC2E6A224}" type="presOf" srcId="{D7745387-9558-4F20-A57F-C37861F0D512}" destId="{2ECB1617-5C41-4AD0-A328-F842F89EFA49}" srcOrd="0" destOrd="1" presId="urn:microsoft.com/office/officeart/2005/8/layout/chevron2"/>
    <dgm:cxn modelId="{CA952B36-CFCA-446D-86E4-54BF019CC0BA}" type="presOf" srcId="{0A619BBE-733B-42F2-8121-9AA47D592A11}" destId="{893D9E47-00E0-4F3A-A4AC-9E668B5AE45E}" srcOrd="0" destOrd="0" presId="urn:microsoft.com/office/officeart/2005/8/layout/chevron2"/>
    <dgm:cxn modelId="{E11EF769-52A2-432D-8371-3B240CFA5E92}" type="presOf" srcId="{87C0E590-454A-4E3C-8C42-8F206196D4EE}" destId="{AC393708-9A5F-4631-84E7-532104767EEA}" srcOrd="0" destOrd="0" presId="urn:microsoft.com/office/officeart/2005/8/layout/chevron2"/>
    <dgm:cxn modelId="{22800857-DCB0-421B-A8CF-7896DAAF5761}" type="presOf" srcId="{532B2B83-9031-4694-884F-5E73D7950484}" destId="{2ECB1617-5C41-4AD0-A328-F842F89EFA49}" srcOrd="0" destOrd="0" presId="urn:microsoft.com/office/officeart/2005/8/layout/chevron2"/>
    <dgm:cxn modelId="{2AD2738B-ADE8-4242-8815-28B9657B06D8}" srcId="{450F16AB-B4B7-472F-88EA-EEBBE282BF24}" destId="{A9FACDAE-0C45-430B-A187-65A8B3FF4DA8}" srcOrd="0" destOrd="0" parTransId="{4FE18A2D-E540-4029-9213-8E9B722F8C8F}" sibTransId="{3A13DB69-DF21-4227-AD1E-4845922329A0}"/>
    <dgm:cxn modelId="{C4446590-DA4F-4959-8ECC-857B44DFA9D7}" srcId="{385DA73F-950C-4CD0-805B-764387B34C7A}" destId="{87C0E590-454A-4E3C-8C42-8F206196D4EE}" srcOrd="0" destOrd="0" parTransId="{6EE58DBA-C2D1-44A0-A7AB-B6237621D21D}" sibTransId="{78D62A09-FECE-438A-B8BD-1893C7CBF59D}"/>
    <dgm:cxn modelId="{8DB01694-8B97-4E83-A088-CFF3CFF77F80}" srcId="{385DA73F-950C-4CD0-805B-764387B34C7A}" destId="{72A30336-EAAE-42F6-B67A-13AAC786814C}" srcOrd="1" destOrd="0" parTransId="{55C9E2EA-C59C-41A0-A626-615F8AE94188}" sibTransId="{B41BFB36-BC7F-40F2-A943-6E3F39CC7D09}"/>
    <dgm:cxn modelId="{F638779C-2A2A-42A7-92A5-195A271F53AD}" type="presOf" srcId="{6DA0E81D-A4E2-42AD-A5EA-64ED86F41121}" destId="{AE8DCE09-91E1-43AA-90BE-23AC6D8A3F2A}" srcOrd="0" destOrd="1" presId="urn:microsoft.com/office/officeart/2005/8/layout/chevron2"/>
    <dgm:cxn modelId="{231A9ABA-B07E-4A89-BE02-E354886EE932}" srcId="{67DC2B6F-8716-4E0B-83C5-EC3F07AEE57A}" destId="{385DA73F-950C-4CD0-805B-764387B34C7A}" srcOrd="2" destOrd="0" parTransId="{08C0E8CE-52FF-402F-9B66-85DE408ABB00}" sibTransId="{73BFAA23-5672-4248-BD5B-7439DB44F799}"/>
    <dgm:cxn modelId="{7484F6BE-71B1-484C-AF58-4FDE505FB59E}" type="presOf" srcId="{72A30336-EAAE-42F6-B67A-13AAC786814C}" destId="{AC393708-9A5F-4631-84E7-532104767EEA}" srcOrd="0" destOrd="1" presId="urn:microsoft.com/office/officeart/2005/8/layout/chevron2"/>
    <dgm:cxn modelId="{ABF2B3C8-34E4-4976-9AE0-494778B522B1}" type="presOf" srcId="{385DA73F-950C-4CD0-805B-764387B34C7A}" destId="{924D220C-8998-4145-9790-02C01627A777}" srcOrd="0" destOrd="0" presId="urn:microsoft.com/office/officeart/2005/8/layout/chevron2"/>
    <dgm:cxn modelId="{6B4E7DC9-7DBB-4315-9CAC-24A7B39108D3}" srcId="{0A619BBE-733B-42F2-8121-9AA47D592A11}" destId="{D7745387-9558-4F20-A57F-C37861F0D512}" srcOrd="1" destOrd="0" parTransId="{0E2BA4E0-3F74-4A39-BB7C-D4B7CF72AD45}" sibTransId="{8573F753-36C0-4E26-ABF3-DD92D1752901}"/>
    <dgm:cxn modelId="{3E9377D9-0317-43C9-A221-9027B34C9E65}" srcId="{67DC2B6F-8716-4E0B-83C5-EC3F07AEE57A}" destId="{0A619BBE-733B-42F2-8121-9AA47D592A11}" srcOrd="0" destOrd="0" parTransId="{A22021D6-2257-4E9D-ABB0-033894216034}" sibTransId="{5500AD63-D863-49C2-95EC-5AA46D508A23}"/>
    <dgm:cxn modelId="{E53E20DC-C28E-4608-8A3F-0E878A55A232}" type="presOf" srcId="{67DC2B6F-8716-4E0B-83C5-EC3F07AEE57A}" destId="{C51B0856-DECA-4284-819C-47DB5B2E5529}" srcOrd="0" destOrd="0" presId="urn:microsoft.com/office/officeart/2005/8/layout/chevron2"/>
    <dgm:cxn modelId="{6703BEF3-0BBA-4F04-B5A1-1753706C8266}" srcId="{450F16AB-B4B7-472F-88EA-EEBBE282BF24}" destId="{6DA0E81D-A4E2-42AD-A5EA-64ED86F41121}" srcOrd="1" destOrd="0" parTransId="{3B1BB01A-9568-46E0-A890-AB3FE1068A56}" sibTransId="{1EE51F2E-1515-4013-A7BB-612DAF124895}"/>
    <dgm:cxn modelId="{BA635EF5-3398-4EF9-A54C-C2257C724BBB}" type="presOf" srcId="{450F16AB-B4B7-472F-88EA-EEBBE282BF24}" destId="{8E9D18F4-69B6-4952-8F67-CEA7FE10F4BC}" srcOrd="0" destOrd="0" presId="urn:microsoft.com/office/officeart/2005/8/layout/chevron2"/>
    <dgm:cxn modelId="{A1B675FF-6C22-4663-A609-6DE8C05DA3AE}" type="presOf" srcId="{A9FACDAE-0C45-430B-A187-65A8B3FF4DA8}" destId="{AE8DCE09-91E1-43AA-90BE-23AC6D8A3F2A}" srcOrd="0" destOrd="0" presId="urn:microsoft.com/office/officeart/2005/8/layout/chevron2"/>
    <dgm:cxn modelId="{C82B3CA0-BED1-4341-8CF4-165B22C2E3C2}" type="presParOf" srcId="{C51B0856-DECA-4284-819C-47DB5B2E5529}" destId="{0235C30D-F3EF-40E9-9257-6846EF12094B}" srcOrd="0" destOrd="0" presId="urn:microsoft.com/office/officeart/2005/8/layout/chevron2"/>
    <dgm:cxn modelId="{0F227714-3E2C-4F4C-9A55-3E3E3297C378}" type="presParOf" srcId="{0235C30D-F3EF-40E9-9257-6846EF12094B}" destId="{893D9E47-00E0-4F3A-A4AC-9E668B5AE45E}" srcOrd="0" destOrd="0" presId="urn:microsoft.com/office/officeart/2005/8/layout/chevron2"/>
    <dgm:cxn modelId="{F39300F9-A0D6-4B9C-B952-64CD25CE2879}" type="presParOf" srcId="{0235C30D-F3EF-40E9-9257-6846EF12094B}" destId="{2ECB1617-5C41-4AD0-A328-F842F89EFA49}" srcOrd="1" destOrd="0" presId="urn:microsoft.com/office/officeart/2005/8/layout/chevron2"/>
    <dgm:cxn modelId="{482E923F-669E-44E5-A7B5-1C28AFE13AC3}" type="presParOf" srcId="{C51B0856-DECA-4284-819C-47DB5B2E5529}" destId="{7A9F1E5F-C25C-48D9-9094-1C0EDE0A9F93}" srcOrd="1" destOrd="0" presId="urn:microsoft.com/office/officeart/2005/8/layout/chevron2"/>
    <dgm:cxn modelId="{8B2197A7-043F-48E0-911D-48FA6641FFDD}" type="presParOf" srcId="{C51B0856-DECA-4284-819C-47DB5B2E5529}" destId="{92DDA5E9-A5D7-46B2-8CDB-DC847239D596}" srcOrd="2" destOrd="0" presId="urn:microsoft.com/office/officeart/2005/8/layout/chevron2"/>
    <dgm:cxn modelId="{81713FDD-A179-4AA9-8BB1-59BF97DED46E}" type="presParOf" srcId="{92DDA5E9-A5D7-46B2-8CDB-DC847239D596}" destId="{8E9D18F4-69B6-4952-8F67-CEA7FE10F4BC}" srcOrd="0" destOrd="0" presId="urn:microsoft.com/office/officeart/2005/8/layout/chevron2"/>
    <dgm:cxn modelId="{EF31CF59-88EB-4183-A15A-9A86758925A3}" type="presParOf" srcId="{92DDA5E9-A5D7-46B2-8CDB-DC847239D596}" destId="{AE8DCE09-91E1-43AA-90BE-23AC6D8A3F2A}" srcOrd="1" destOrd="0" presId="urn:microsoft.com/office/officeart/2005/8/layout/chevron2"/>
    <dgm:cxn modelId="{6E7DED4E-A03D-4947-B20D-671DF311D02D}" type="presParOf" srcId="{C51B0856-DECA-4284-819C-47DB5B2E5529}" destId="{E90DB77A-DA19-4E2B-BD4C-434F3CC537CF}" srcOrd="3" destOrd="0" presId="urn:microsoft.com/office/officeart/2005/8/layout/chevron2"/>
    <dgm:cxn modelId="{CDF60D9B-B504-4CCB-A286-929D2402A04A}" type="presParOf" srcId="{C51B0856-DECA-4284-819C-47DB5B2E5529}" destId="{8E74DDE4-0E1D-4F64-B878-1FB740A5570D}" srcOrd="4" destOrd="0" presId="urn:microsoft.com/office/officeart/2005/8/layout/chevron2"/>
    <dgm:cxn modelId="{EBF14C6D-2F38-4687-B440-733F31FDCDE3}" type="presParOf" srcId="{8E74DDE4-0E1D-4F64-B878-1FB740A5570D}" destId="{924D220C-8998-4145-9790-02C01627A777}" srcOrd="0" destOrd="0" presId="urn:microsoft.com/office/officeart/2005/8/layout/chevron2"/>
    <dgm:cxn modelId="{AAD62110-4CDA-444E-91D8-3EED30911133}" type="presParOf" srcId="{8E74DDE4-0E1D-4F64-B878-1FB740A5570D}" destId="{AC393708-9A5F-4631-84E7-532104767EEA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D8D7523-ACD7-4457-8B1C-4EEF98E7D91F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BD4F371-697A-4EAF-AEE7-779B12DEA4B3}">
      <dgm:prSet phldrT="[Text]"/>
      <dgm:spPr/>
      <dgm:t>
        <a:bodyPr/>
        <a:lstStyle/>
        <a:p>
          <a:r>
            <a:rPr lang="en-GB" dirty="0"/>
            <a:t>Unlawful </a:t>
          </a:r>
        </a:p>
      </dgm:t>
    </dgm:pt>
    <dgm:pt modelId="{934215E3-306B-4075-AE2A-ABAE24067FC7}" type="parTrans" cxnId="{C9A53A12-BF62-4BF2-AD89-4F7DE72C28AE}">
      <dgm:prSet/>
      <dgm:spPr/>
      <dgm:t>
        <a:bodyPr/>
        <a:lstStyle/>
        <a:p>
          <a:endParaRPr lang="en-GB"/>
        </a:p>
      </dgm:t>
    </dgm:pt>
    <dgm:pt modelId="{63763C4A-E71F-4DA3-B057-8BAC7B6CB41C}" type="sibTrans" cxnId="{C9A53A12-BF62-4BF2-AD89-4F7DE72C28AE}">
      <dgm:prSet/>
      <dgm:spPr/>
      <dgm:t>
        <a:bodyPr/>
        <a:lstStyle/>
        <a:p>
          <a:endParaRPr lang="en-GB"/>
        </a:p>
      </dgm:t>
    </dgm:pt>
    <dgm:pt modelId="{11AF70B0-0416-452F-9367-8DBCC44DACA0}">
      <dgm:prSet phldrT="[Text]"/>
      <dgm:spPr/>
      <dgm:t>
        <a:bodyPr/>
        <a:lstStyle/>
        <a:p>
          <a:r>
            <a:rPr lang="en-GB" dirty="0"/>
            <a:t>Some circumstances in which the conduct is lawful.</a:t>
          </a:r>
        </a:p>
      </dgm:t>
    </dgm:pt>
    <dgm:pt modelId="{23C48974-13DB-4570-88CF-223B8867FF1C}" type="parTrans" cxnId="{086899B1-6646-40DD-AFBF-1635077D159B}">
      <dgm:prSet/>
      <dgm:spPr/>
      <dgm:t>
        <a:bodyPr/>
        <a:lstStyle/>
        <a:p>
          <a:endParaRPr lang="en-GB"/>
        </a:p>
      </dgm:t>
    </dgm:pt>
    <dgm:pt modelId="{FEF0CB73-7447-4132-B62F-DF3140FE55AF}" type="sibTrans" cxnId="{086899B1-6646-40DD-AFBF-1635077D159B}">
      <dgm:prSet/>
      <dgm:spPr/>
      <dgm:t>
        <a:bodyPr/>
        <a:lstStyle/>
        <a:p>
          <a:endParaRPr lang="en-GB"/>
        </a:p>
      </dgm:t>
    </dgm:pt>
    <dgm:pt modelId="{37DA8E94-682E-46C6-B450-2CB5F4381D75}">
      <dgm:prSet phldrT="[Text]"/>
      <dgm:spPr/>
      <dgm:t>
        <a:bodyPr/>
        <a:lstStyle/>
        <a:p>
          <a:r>
            <a:rPr lang="en-GB" dirty="0"/>
            <a:t>If these circumstances are included D does not form the actus reus of the offence.</a:t>
          </a:r>
        </a:p>
      </dgm:t>
    </dgm:pt>
    <dgm:pt modelId="{B6091CB2-AF5D-45A2-9875-BA31060D7F10}" type="parTrans" cxnId="{24E2F6B5-1990-45AA-AAE0-DA8876F53E2A}">
      <dgm:prSet/>
      <dgm:spPr/>
      <dgm:t>
        <a:bodyPr/>
        <a:lstStyle/>
        <a:p>
          <a:endParaRPr lang="en-GB"/>
        </a:p>
      </dgm:t>
    </dgm:pt>
    <dgm:pt modelId="{A92E7806-792D-4C21-B7B6-4CC6402E084C}" type="sibTrans" cxnId="{24E2F6B5-1990-45AA-AAE0-DA8876F53E2A}">
      <dgm:prSet/>
      <dgm:spPr/>
      <dgm:t>
        <a:bodyPr/>
        <a:lstStyle/>
        <a:p>
          <a:endParaRPr lang="en-GB"/>
        </a:p>
      </dgm:t>
    </dgm:pt>
    <dgm:pt modelId="{5B20990B-B9FA-45F7-85CC-5849922CE9FB}">
      <dgm:prSet phldrT="[Text]"/>
      <dgm:spPr/>
      <dgm:t>
        <a:bodyPr/>
        <a:lstStyle/>
        <a:p>
          <a:r>
            <a:rPr lang="en-GB" dirty="0"/>
            <a:t>Wounding </a:t>
          </a:r>
        </a:p>
      </dgm:t>
    </dgm:pt>
    <dgm:pt modelId="{E070E4EF-A596-42B7-8090-580259CB1286}" type="parTrans" cxnId="{052D6C9F-DD38-4D7B-A894-D63DE5FBDDEC}">
      <dgm:prSet/>
      <dgm:spPr/>
      <dgm:t>
        <a:bodyPr/>
        <a:lstStyle/>
        <a:p>
          <a:endParaRPr lang="en-GB"/>
        </a:p>
      </dgm:t>
    </dgm:pt>
    <dgm:pt modelId="{679FDE7D-CAF3-4E88-8A3C-2E93C1402C62}" type="sibTrans" cxnId="{052D6C9F-DD38-4D7B-A894-D63DE5FBDDEC}">
      <dgm:prSet/>
      <dgm:spPr/>
      <dgm:t>
        <a:bodyPr/>
        <a:lstStyle/>
        <a:p>
          <a:endParaRPr lang="en-GB"/>
        </a:p>
      </dgm:t>
    </dgm:pt>
    <dgm:pt modelId="{38F98AB3-79AC-4F0C-8F50-09C81133EA84}">
      <dgm:prSet phldrT="[Text]"/>
      <dgm:spPr/>
      <dgm:t>
        <a:bodyPr/>
        <a:lstStyle/>
        <a:p>
          <a:r>
            <a:rPr lang="en-GB" dirty="0"/>
            <a:t>Continuity of the whole skins needs to be broken.</a:t>
          </a:r>
        </a:p>
      </dgm:t>
    </dgm:pt>
    <dgm:pt modelId="{2C8A53C1-FB73-4CCD-84EA-ABA4AD16FE5F}" type="parTrans" cxnId="{CDDF6790-0FD7-49FF-8A3B-0B62F1203473}">
      <dgm:prSet/>
      <dgm:spPr/>
      <dgm:t>
        <a:bodyPr/>
        <a:lstStyle/>
        <a:p>
          <a:endParaRPr lang="en-GB"/>
        </a:p>
      </dgm:t>
    </dgm:pt>
    <dgm:pt modelId="{E35E6C81-363C-430A-B9F2-462D0B0F579C}" type="sibTrans" cxnId="{CDDF6790-0FD7-49FF-8A3B-0B62F1203473}">
      <dgm:prSet/>
      <dgm:spPr/>
      <dgm:t>
        <a:bodyPr/>
        <a:lstStyle/>
        <a:p>
          <a:endParaRPr lang="en-GB"/>
        </a:p>
      </dgm:t>
    </dgm:pt>
    <dgm:pt modelId="{D0E67ECC-3396-4F81-8D41-B7CC8F953422}">
      <dgm:prSet phldrT="[Text]"/>
      <dgm:spPr/>
      <dgm:t>
        <a:bodyPr/>
        <a:lstStyle/>
        <a:p>
          <a:r>
            <a:rPr lang="en-GB" dirty="0"/>
            <a:t>C (a minor) v Eisenhower – pellet gun, eye, not S.20.</a:t>
          </a:r>
        </a:p>
      </dgm:t>
    </dgm:pt>
    <dgm:pt modelId="{70571E6D-AE15-4C59-8AD3-0EDD3B0FE022}" type="parTrans" cxnId="{4E28933C-C793-4818-BFFB-3ED34856304D}">
      <dgm:prSet/>
      <dgm:spPr/>
      <dgm:t>
        <a:bodyPr/>
        <a:lstStyle/>
        <a:p>
          <a:endParaRPr lang="en-GB"/>
        </a:p>
      </dgm:t>
    </dgm:pt>
    <dgm:pt modelId="{E033C202-7B33-4E96-9EBF-685D99251134}" type="sibTrans" cxnId="{4E28933C-C793-4818-BFFB-3ED34856304D}">
      <dgm:prSet/>
      <dgm:spPr/>
      <dgm:t>
        <a:bodyPr/>
        <a:lstStyle/>
        <a:p>
          <a:endParaRPr lang="en-GB"/>
        </a:p>
      </dgm:t>
    </dgm:pt>
    <dgm:pt modelId="{7CAC4B1B-6E33-4525-A66F-8BE51A38DDDC}" type="pres">
      <dgm:prSet presAssocID="{8D8D7523-ACD7-4457-8B1C-4EEF98E7D91F}" presName="linearFlow" presStyleCnt="0">
        <dgm:presLayoutVars>
          <dgm:dir/>
          <dgm:animLvl val="lvl"/>
          <dgm:resizeHandles val="exact"/>
        </dgm:presLayoutVars>
      </dgm:prSet>
      <dgm:spPr/>
    </dgm:pt>
    <dgm:pt modelId="{D13B5DF7-DC29-41BD-946D-7B90F51DE4E0}" type="pres">
      <dgm:prSet presAssocID="{7BD4F371-697A-4EAF-AEE7-779B12DEA4B3}" presName="composite" presStyleCnt="0"/>
      <dgm:spPr/>
    </dgm:pt>
    <dgm:pt modelId="{0A33229D-1911-4B50-A48D-698DE8B29F72}" type="pres">
      <dgm:prSet presAssocID="{7BD4F371-697A-4EAF-AEE7-779B12DEA4B3}" presName="parentText" presStyleLbl="alignNode1" presStyleIdx="0" presStyleCnt="2">
        <dgm:presLayoutVars>
          <dgm:chMax val="1"/>
          <dgm:bulletEnabled val="1"/>
        </dgm:presLayoutVars>
      </dgm:prSet>
      <dgm:spPr/>
    </dgm:pt>
    <dgm:pt modelId="{DAC2A6EA-E012-43FA-B742-A73260657A34}" type="pres">
      <dgm:prSet presAssocID="{7BD4F371-697A-4EAF-AEE7-779B12DEA4B3}" presName="descendantText" presStyleLbl="alignAcc1" presStyleIdx="0" presStyleCnt="2">
        <dgm:presLayoutVars>
          <dgm:bulletEnabled val="1"/>
        </dgm:presLayoutVars>
      </dgm:prSet>
      <dgm:spPr/>
    </dgm:pt>
    <dgm:pt modelId="{369F9641-9827-4577-B5FE-3F47BFA00F36}" type="pres">
      <dgm:prSet presAssocID="{63763C4A-E71F-4DA3-B057-8BAC7B6CB41C}" presName="sp" presStyleCnt="0"/>
      <dgm:spPr/>
    </dgm:pt>
    <dgm:pt modelId="{BD708E6A-E9E1-4F7E-8666-DEF6E18E16A1}" type="pres">
      <dgm:prSet presAssocID="{5B20990B-B9FA-45F7-85CC-5849922CE9FB}" presName="composite" presStyleCnt="0"/>
      <dgm:spPr/>
    </dgm:pt>
    <dgm:pt modelId="{600F2AF4-A390-4C3C-9FA1-B4C26DC41690}" type="pres">
      <dgm:prSet presAssocID="{5B20990B-B9FA-45F7-85CC-5849922CE9FB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3E908573-43FD-454F-B004-8A328B1AD04D}" type="pres">
      <dgm:prSet presAssocID="{5B20990B-B9FA-45F7-85CC-5849922CE9FB}" presName="descendantText" presStyleLbl="alignAcc1" presStyleIdx="1" presStyleCnt="2">
        <dgm:presLayoutVars>
          <dgm:bulletEnabled val="1"/>
        </dgm:presLayoutVars>
      </dgm:prSet>
      <dgm:spPr/>
    </dgm:pt>
  </dgm:ptLst>
  <dgm:cxnLst>
    <dgm:cxn modelId="{C9A53A12-BF62-4BF2-AD89-4F7DE72C28AE}" srcId="{8D8D7523-ACD7-4457-8B1C-4EEF98E7D91F}" destId="{7BD4F371-697A-4EAF-AEE7-779B12DEA4B3}" srcOrd="0" destOrd="0" parTransId="{934215E3-306B-4075-AE2A-ABAE24067FC7}" sibTransId="{63763C4A-E71F-4DA3-B057-8BAC7B6CB41C}"/>
    <dgm:cxn modelId="{4BDE2C35-8FC2-466F-9D41-51F2540EFF2F}" type="presOf" srcId="{8D8D7523-ACD7-4457-8B1C-4EEF98E7D91F}" destId="{7CAC4B1B-6E33-4525-A66F-8BE51A38DDDC}" srcOrd="0" destOrd="0" presId="urn:microsoft.com/office/officeart/2005/8/layout/chevron2"/>
    <dgm:cxn modelId="{BB48C938-9BCB-446D-AA53-71879145D469}" type="presOf" srcId="{38F98AB3-79AC-4F0C-8F50-09C81133EA84}" destId="{3E908573-43FD-454F-B004-8A328B1AD04D}" srcOrd="0" destOrd="0" presId="urn:microsoft.com/office/officeart/2005/8/layout/chevron2"/>
    <dgm:cxn modelId="{4E28933C-C793-4818-BFFB-3ED34856304D}" srcId="{5B20990B-B9FA-45F7-85CC-5849922CE9FB}" destId="{D0E67ECC-3396-4F81-8D41-B7CC8F953422}" srcOrd="1" destOrd="0" parTransId="{70571E6D-AE15-4C59-8AD3-0EDD3B0FE022}" sibTransId="{E033C202-7B33-4E96-9EBF-685D99251134}"/>
    <dgm:cxn modelId="{00E3CD6A-187B-479C-8BFE-9CE7DE61B913}" type="presOf" srcId="{37DA8E94-682E-46C6-B450-2CB5F4381D75}" destId="{DAC2A6EA-E012-43FA-B742-A73260657A34}" srcOrd="0" destOrd="1" presId="urn:microsoft.com/office/officeart/2005/8/layout/chevron2"/>
    <dgm:cxn modelId="{CDDF6790-0FD7-49FF-8A3B-0B62F1203473}" srcId="{5B20990B-B9FA-45F7-85CC-5849922CE9FB}" destId="{38F98AB3-79AC-4F0C-8F50-09C81133EA84}" srcOrd="0" destOrd="0" parTransId="{2C8A53C1-FB73-4CCD-84EA-ABA4AD16FE5F}" sibTransId="{E35E6C81-363C-430A-B9F2-462D0B0F579C}"/>
    <dgm:cxn modelId="{052D6C9F-DD38-4D7B-A894-D63DE5FBDDEC}" srcId="{8D8D7523-ACD7-4457-8B1C-4EEF98E7D91F}" destId="{5B20990B-B9FA-45F7-85CC-5849922CE9FB}" srcOrd="1" destOrd="0" parTransId="{E070E4EF-A596-42B7-8090-580259CB1286}" sibTransId="{679FDE7D-CAF3-4E88-8A3C-2E93C1402C62}"/>
    <dgm:cxn modelId="{086899B1-6646-40DD-AFBF-1635077D159B}" srcId="{7BD4F371-697A-4EAF-AEE7-779B12DEA4B3}" destId="{11AF70B0-0416-452F-9367-8DBCC44DACA0}" srcOrd="0" destOrd="0" parTransId="{23C48974-13DB-4570-88CF-223B8867FF1C}" sibTransId="{FEF0CB73-7447-4132-B62F-DF3140FE55AF}"/>
    <dgm:cxn modelId="{24E2F6B5-1990-45AA-AAE0-DA8876F53E2A}" srcId="{7BD4F371-697A-4EAF-AEE7-779B12DEA4B3}" destId="{37DA8E94-682E-46C6-B450-2CB5F4381D75}" srcOrd="1" destOrd="0" parTransId="{B6091CB2-AF5D-45A2-9875-BA31060D7F10}" sibTransId="{A92E7806-792D-4C21-B7B6-4CC6402E084C}"/>
    <dgm:cxn modelId="{22A241B9-6C37-4CD1-AFE1-6AA9EDE89C35}" type="presOf" srcId="{7BD4F371-697A-4EAF-AEE7-779B12DEA4B3}" destId="{0A33229D-1911-4B50-A48D-698DE8B29F72}" srcOrd="0" destOrd="0" presId="urn:microsoft.com/office/officeart/2005/8/layout/chevron2"/>
    <dgm:cxn modelId="{C1438AC1-6ACE-4626-9922-F9ABFA395332}" type="presOf" srcId="{11AF70B0-0416-452F-9367-8DBCC44DACA0}" destId="{DAC2A6EA-E012-43FA-B742-A73260657A34}" srcOrd="0" destOrd="0" presId="urn:microsoft.com/office/officeart/2005/8/layout/chevron2"/>
    <dgm:cxn modelId="{82C069C7-2F87-42C3-A6C5-12F4AFBCD80A}" type="presOf" srcId="{D0E67ECC-3396-4F81-8D41-B7CC8F953422}" destId="{3E908573-43FD-454F-B004-8A328B1AD04D}" srcOrd="0" destOrd="1" presId="urn:microsoft.com/office/officeart/2005/8/layout/chevron2"/>
    <dgm:cxn modelId="{6CD842D7-8EAB-47A7-BA21-39FBA9346BC3}" type="presOf" srcId="{5B20990B-B9FA-45F7-85CC-5849922CE9FB}" destId="{600F2AF4-A390-4C3C-9FA1-B4C26DC41690}" srcOrd="0" destOrd="0" presId="urn:microsoft.com/office/officeart/2005/8/layout/chevron2"/>
    <dgm:cxn modelId="{26E80333-5A2A-4DA2-99A2-8F0F1DB00421}" type="presParOf" srcId="{7CAC4B1B-6E33-4525-A66F-8BE51A38DDDC}" destId="{D13B5DF7-DC29-41BD-946D-7B90F51DE4E0}" srcOrd="0" destOrd="0" presId="urn:microsoft.com/office/officeart/2005/8/layout/chevron2"/>
    <dgm:cxn modelId="{B408BD9B-8893-42FB-B1CB-EA07CBCF90BB}" type="presParOf" srcId="{D13B5DF7-DC29-41BD-946D-7B90F51DE4E0}" destId="{0A33229D-1911-4B50-A48D-698DE8B29F72}" srcOrd="0" destOrd="0" presId="urn:microsoft.com/office/officeart/2005/8/layout/chevron2"/>
    <dgm:cxn modelId="{83907AA8-78A6-4002-90B0-1F242D917FFB}" type="presParOf" srcId="{D13B5DF7-DC29-41BD-946D-7B90F51DE4E0}" destId="{DAC2A6EA-E012-43FA-B742-A73260657A34}" srcOrd="1" destOrd="0" presId="urn:microsoft.com/office/officeart/2005/8/layout/chevron2"/>
    <dgm:cxn modelId="{4642B620-4AEC-4DC0-AE32-0F170739700F}" type="presParOf" srcId="{7CAC4B1B-6E33-4525-A66F-8BE51A38DDDC}" destId="{369F9641-9827-4577-B5FE-3F47BFA00F36}" srcOrd="1" destOrd="0" presId="urn:microsoft.com/office/officeart/2005/8/layout/chevron2"/>
    <dgm:cxn modelId="{771037B4-FDCC-44DA-9A73-863883BA3713}" type="presParOf" srcId="{7CAC4B1B-6E33-4525-A66F-8BE51A38DDDC}" destId="{BD708E6A-E9E1-4F7E-8666-DEF6E18E16A1}" srcOrd="2" destOrd="0" presId="urn:microsoft.com/office/officeart/2005/8/layout/chevron2"/>
    <dgm:cxn modelId="{AD65D731-4FAD-46E2-AC0F-062C792DE461}" type="presParOf" srcId="{BD708E6A-E9E1-4F7E-8666-DEF6E18E16A1}" destId="{600F2AF4-A390-4C3C-9FA1-B4C26DC41690}" srcOrd="0" destOrd="0" presId="urn:microsoft.com/office/officeart/2005/8/layout/chevron2"/>
    <dgm:cxn modelId="{C9455687-98EF-4C80-8C67-24B2478876CE}" type="presParOf" srcId="{BD708E6A-E9E1-4F7E-8666-DEF6E18E16A1}" destId="{3E908573-43FD-454F-B004-8A328B1AD04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C7134F4-973C-46F6-8B80-84407E9661FE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D9F9806-58FD-422D-B978-C318378A31CC}">
      <dgm:prSet/>
      <dgm:spPr/>
      <dgm:t>
        <a:bodyPr/>
        <a:lstStyle/>
        <a:p>
          <a:r>
            <a:rPr lang="en-GB" b="1" u="sng"/>
            <a:t>R v Wood [1830]- </a:t>
          </a:r>
          <a:r>
            <a:rPr lang="en-GB"/>
            <a:t>Broken Collar bone – no wound but could be GBH depending on the significance of the bone.</a:t>
          </a:r>
          <a:endParaRPr lang="en-US"/>
        </a:p>
      </dgm:t>
    </dgm:pt>
    <dgm:pt modelId="{2F00978F-83A6-465A-BA73-58C8DE00BC8A}" type="parTrans" cxnId="{F5884D6F-DA3A-4457-97DC-A57ED164144F}">
      <dgm:prSet/>
      <dgm:spPr/>
      <dgm:t>
        <a:bodyPr/>
        <a:lstStyle/>
        <a:p>
          <a:endParaRPr lang="en-US"/>
        </a:p>
      </dgm:t>
    </dgm:pt>
    <dgm:pt modelId="{29F9D31A-552A-4060-BC4F-C682FFEAA384}" type="sibTrans" cxnId="{F5884D6F-DA3A-4457-97DC-A57ED164144F}">
      <dgm:prSet/>
      <dgm:spPr/>
      <dgm:t>
        <a:bodyPr/>
        <a:lstStyle/>
        <a:p>
          <a:endParaRPr lang="en-US"/>
        </a:p>
      </dgm:t>
    </dgm:pt>
    <dgm:pt modelId="{1ED3AB8C-04FB-4C93-B8E8-1F1D0E09B0CF}">
      <dgm:prSet/>
      <dgm:spPr/>
      <dgm:t>
        <a:bodyPr/>
        <a:lstStyle/>
        <a:p>
          <a:r>
            <a:rPr lang="en-GB" b="1" u="sng"/>
            <a:t>R v Bollon [2003] </a:t>
          </a:r>
          <a:r>
            <a:rPr lang="en-GB"/>
            <a:t>– Bruising and Abrasions to a child – convicted under s.20 of the Offences Against the Persons Act 1861.</a:t>
          </a:r>
          <a:endParaRPr lang="en-US"/>
        </a:p>
      </dgm:t>
    </dgm:pt>
    <dgm:pt modelId="{29D2057D-67B2-4F35-883D-77D1F1B5B7FD}" type="parTrans" cxnId="{3869BA0A-C52D-425A-9238-FBA0F500E1F7}">
      <dgm:prSet/>
      <dgm:spPr/>
      <dgm:t>
        <a:bodyPr/>
        <a:lstStyle/>
        <a:p>
          <a:endParaRPr lang="en-US"/>
        </a:p>
      </dgm:t>
    </dgm:pt>
    <dgm:pt modelId="{2EC2773C-30BC-46BE-B95E-8B2CA4C60FD3}" type="sibTrans" cxnId="{3869BA0A-C52D-425A-9238-FBA0F500E1F7}">
      <dgm:prSet/>
      <dgm:spPr/>
      <dgm:t>
        <a:bodyPr/>
        <a:lstStyle/>
        <a:p>
          <a:endParaRPr lang="en-US"/>
        </a:p>
      </dgm:t>
    </dgm:pt>
    <dgm:pt modelId="{318866AD-E78A-4B1F-8F6E-0BCCEA67592C}">
      <dgm:prSet/>
      <dgm:spPr/>
      <dgm:t>
        <a:bodyPr/>
        <a:lstStyle/>
        <a:p>
          <a:r>
            <a:rPr lang="en-GB" b="1" u="sng"/>
            <a:t>R v Hicks [2007] </a:t>
          </a:r>
          <a:r>
            <a:rPr lang="en-GB"/>
            <a:t>– Loss of consciousness for a long time can constitute a charge of Grievous Bodily Harm.</a:t>
          </a:r>
          <a:endParaRPr lang="en-US"/>
        </a:p>
      </dgm:t>
    </dgm:pt>
    <dgm:pt modelId="{A30D6530-67F5-4951-8F1C-780EC3B5BB0E}" type="parTrans" cxnId="{03F0A84E-6FB4-4F4B-8FB1-6CCA871D749C}">
      <dgm:prSet/>
      <dgm:spPr/>
      <dgm:t>
        <a:bodyPr/>
        <a:lstStyle/>
        <a:p>
          <a:endParaRPr lang="en-US"/>
        </a:p>
      </dgm:t>
    </dgm:pt>
    <dgm:pt modelId="{C0761F82-787B-44D8-82B4-BB2C199ECAF1}" type="sibTrans" cxnId="{03F0A84E-6FB4-4F4B-8FB1-6CCA871D749C}">
      <dgm:prSet/>
      <dgm:spPr/>
      <dgm:t>
        <a:bodyPr/>
        <a:lstStyle/>
        <a:p>
          <a:endParaRPr lang="en-US"/>
        </a:p>
      </dgm:t>
    </dgm:pt>
    <dgm:pt modelId="{30CAFD37-38BD-483B-BB28-CB7FBF5565BC}" type="pres">
      <dgm:prSet presAssocID="{4C7134F4-973C-46F6-8B80-84407E9661FE}" presName="Name0" presStyleCnt="0">
        <dgm:presLayoutVars>
          <dgm:dir/>
          <dgm:resizeHandles val="exact"/>
        </dgm:presLayoutVars>
      </dgm:prSet>
      <dgm:spPr/>
    </dgm:pt>
    <dgm:pt modelId="{678C21B4-7DBA-4403-A304-DFAC5D2E09B9}" type="pres">
      <dgm:prSet presAssocID="{4C7134F4-973C-46F6-8B80-84407E9661FE}" presName="cycle" presStyleCnt="0"/>
      <dgm:spPr/>
    </dgm:pt>
    <dgm:pt modelId="{B55D5388-3EEE-4396-857D-98BD242B7C7F}" type="pres">
      <dgm:prSet presAssocID="{9D9F9806-58FD-422D-B978-C318378A31CC}" presName="nodeFirstNode" presStyleLbl="node1" presStyleIdx="0" presStyleCnt="3">
        <dgm:presLayoutVars>
          <dgm:bulletEnabled val="1"/>
        </dgm:presLayoutVars>
      </dgm:prSet>
      <dgm:spPr/>
    </dgm:pt>
    <dgm:pt modelId="{B9CA037B-68EF-45AB-8EB0-BD94FDE77CFA}" type="pres">
      <dgm:prSet presAssocID="{29F9D31A-552A-4060-BC4F-C682FFEAA384}" presName="sibTransFirstNode" presStyleLbl="bgShp" presStyleIdx="0" presStyleCnt="1"/>
      <dgm:spPr/>
    </dgm:pt>
    <dgm:pt modelId="{3C9EDBB7-068D-4D85-82D7-EABB5A77E830}" type="pres">
      <dgm:prSet presAssocID="{1ED3AB8C-04FB-4C93-B8E8-1F1D0E09B0CF}" presName="nodeFollowingNodes" presStyleLbl="node1" presStyleIdx="1" presStyleCnt="3">
        <dgm:presLayoutVars>
          <dgm:bulletEnabled val="1"/>
        </dgm:presLayoutVars>
      </dgm:prSet>
      <dgm:spPr/>
    </dgm:pt>
    <dgm:pt modelId="{0160E867-5A2F-40F0-B20D-D87F4085EC91}" type="pres">
      <dgm:prSet presAssocID="{318866AD-E78A-4B1F-8F6E-0BCCEA67592C}" presName="nodeFollowingNodes" presStyleLbl="node1" presStyleIdx="2" presStyleCnt="3">
        <dgm:presLayoutVars>
          <dgm:bulletEnabled val="1"/>
        </dgm:presLayoutVars>
      </dgm:prSet>
      <dgm:spPr/>
    </dgm:pt>
  </dgm:ptLst>
  <dgm:cxnLst>
    <dgm:cxn modelId="{F5738707-3E20-4AB3-83A7-6ED533446B47}" type="presOf" srcId="{4C7134F4-973C-46F6-8B80-84407E9661FE}" destId="{30CAFD37-38BD-483B-BB28-CB7FBF5565BC}" srcOrd="0" destOrd="0" presId="urn:microsoft.com/office/officeart/2005/8/layout/cycle3"/>
    <dgm:cxn modelId="{3869BA0A-C52D-425A-9238-FBA0F500E1F7}" srcId="{4C7134F4-973C-46F6-8B80-84407E9661FE}" destId="{1ED3AB8C-04FB-4C93-B8E8-1F1D0E09B0CF}" srcOrd="1" destOrd="0" parTransId="{29D2057D-67B2-4F35-883D-77D1F1B5B7FD}" sibTransId="{2EC2773C-30BC-46BE-B95E-8B2CA4C60FD3}"/>
    <dgm:cxn modelId="{8D6B8243-1619-476C-B150-98AE7F9631FC}" type="presOf" srcId="{29F9D31A-552A-4060-BC4F-C682FFEAA384}" destId="{B9CA037B-68EF-45AB-8EB0-BD94FDE77CFA}" srcOrd="0" destOrd="0" presId="urn:microsoft.com/office/officeart/2005/8/layout/cycle3"/>
    <dgm:cxn modelId="{03F0A84E-6FB4-4F4B-8FB1-6CCA871D749C}" srcId="{4C7134F4-973C-46F6-8B80-84407E9661FE}" destId="{318866AD-E78A-4B1F-8F6E-0BCCEA67592C}" srcOrd="2" destOrd="0" parTransId="{A30D6530-67F5-4951-8F1C-780EC3B5BB0E}" sibTransId="{C0761F82-787B-44D8-82B4-BB2C199ECAF1}"/>
    <dgm:cxn modelId="{F5884D6F-DA3A-4457-97DC-A57ED164144F}" srcId="{4C7134F4-973C-46F6-8B80-84407E9661FE}" destId="{9D9F9806-58FD-422D-B978-C318378A31CC}" srcOrd="0" destOrd="0" parTransId="{2F00978F-83A6-465A-BA73-58C8DE00BC8A}" sibTransId="{29F9D31A-552A-4060-BC4F-C682FFEAA384}"/>
    <dgm:cxn modelId="{36F8D081-A6D9-4076-8947-4FE315FA3216}" type="presOf" srcId="{9D9F9806-58FD-422D-B978-C318378A31CC}" destId="{B55D5388-3EEE-4396-857D-98BD242B7C7F}" srcOrd="0" destOrd="0" presId="urn:microsoft.com/office/officeart/2005/8/layout/cycle3"/>
    <dgm:cxn modelId="{BFADECB6-A393-4176-981C-3A0ED84EB3AA}" type="presOf" srcId="{318866AD-E78A-4B1F-8F6E-0BCCEA67592C}" destId="{0160E867-5A2F-40F0-B20D-D87F4085EC91}" srcOrd="0" destOrd="0" presId="urn:microsoft.com/office/officeart/2005/8/layout/cycle3"/>
    <dgm:cxn modelId="{A5DEE6E5-9EA7-4868-8C48-721331311430}" type="presOf" srcId="{1ED3AB8C-04FB-4C93-B8E8-1F1D0E09B0CF}" destId="{3C9EDBB7-068D-4D85-82D7-EABB5A77E830}" srcOrd="0" destOrd="0" presId="urn:microsoft.com/office/officeart/2005/8/layout/cycle3"/>
    <dgm:cxn modelId="{3A340CAC-70A6-4204-B0E8-1835C678DBBA}" type="presParOf" srcId="{30CAFD37-38BD-483B-BB28-CB7FBF5565BC}" destId="{678C21B4-7DBA-4403-A304-DFAC5D2E09B9}" srcOrd="0" destOrd="0" presId="urn:microsoft.com/office/officeart/2005/8/layout/cycle3"/>
    <dgm:cxn modelId="{339B96E6-6294-4657-A13C-363755E1EC38}" type="presParOf" srcId="{678C21B4-7DBA-4403-A304-DFAC5D2E09B9}" destId="{B55D5388-3EEE-4396-857D-98BD242B7C7F}" srcOrd="0" destOrd="0" presId="urn:microsoft.com/office/officeart/2005/8/layout/cycle3"/>
    <dgm:cxn modelId="{DA6E4811-EA6E-467D-B855-3CF9637B3FF6}" type="presParOf" srcId="{678C21B4-7DBA-4403-A304-DFAC5D2E09B9}" destId="{B9CA037B-68EF-45AB-8EB0-BD94FDE77CFA}" srcOrd="1" destOrd="0" presId="urn:microsoft.com/office/officeart/2005/8/layout/cycle3"/>
    <dgm:cxn modelId="{D8D0766A-673C-446C-98B8-D5CB666B4F25}" type="presParOf" srcId="{678C21B4-7DBA-4403-A304-DFAC5D2E09B9}" destId="{3C9EDBB7-068D-4D85-82D7-EABB5A77E830}" srcOrd="2" destOrd="0" presId="urn:microsoft.com/office/officeart/2005/8/layout/cycle3"/>
    <dgm:cxn modelId="{0903C18D-8626-441A-BC2D-50F50C37218F}" type="presParOf" srcId="{678C21B4-7DBA-4403-A304-DFAC5D2E09B9}" destId="{0160E867-5A2F-40F0-B20D-D87F4085EC91}" srcOrd="3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CF9C3B6-B8B6-4949-807A-B48B98CF770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8FACFF1-5282-4D40-97B8-B9CFBC7D65BD}">
      <dgm:prSet/>
      <dgm:spPr/>
      <dgm:t>
        <a:bodyPr/>
        <a:lstStyle/>
        <a:p>
          <a:r>
            <a:rPr lang="en-GB" b="1" u="sng"/>
            <a:t>R v Dica [2004] </a:t>
          </a:r>
          <a:r>
            <a:rPr lang="en-GB"/>
            <a:t>– Whilst aware that he had HIV – Slept with two women who contracted HIV – could not consent to contracting something they were not aware of – Dica was charged. </a:t>
          </a:r>
          <a:endParaRPr lang="en-US"/>
        </a:p>
      </dgm:t>
    </dgm:pt>
    <dgm:pt modelId="{A3DAE553-79BE-4C43-AF02-34DA4986DC9D}" type="parTrans" cxnId="{B0DD65A4-78C6-4669-874D-CCC92AC93539}">
      <dgm:prSet/>
      <dgm:spPr/>
      <dgm:t>
        <a:bodyPr/>
        <a:lstStyle/>
        <a:p>
          <a:endParaRPr lang="en-US"/>
        </a:p>
      </dgm:t>
    </dgm:pt>
    <dgm:pt modelId="{1A90E573-2DBE-4A63-ABF3-3222C66F5A7F}" type="sibTrans" cxnId="{B0DD65A4-78C6-4669-874D-CCC92AC93539}">
      <dgm:prSet/>
      <dgm:spPr/>
      <dgm:t>
        <a:bodyPr/>
        <a:lstStyle/>
        <a:p>
          <a:endParaRPr lang="en-US"/>
        </a:p>
      </dgm:t>
    </dgm:pt>
    <dgm:pt modelId="{C5AEA83B-034C-4224-8021-309298B64204}">
      <dgm:prSet/>
      <dgm:spPr/>
      <dgm:t>
        <a:bodyPr/>
        <a:lstStyle/>
        <a:p>
          <a:r>
            <a:rPr lang="en-GB" b="1" u="sng"/>
            <a:t>R v Konzani [2005] </a:t>
          </a:r>
          <a:r>
            <a:rPr lang="en-GB"/>
            <a:t>– Similar facts to those of Dica – Individual slept with three women – all contracted HIV – Charged S.20 GBH.</a:t>
          </a:r>
          <a:endParaRPr lang="en-US"/>
        </a:p>
      </dgm:t>
    </dgm:pt>
    <dgm:pt modelId="{764E794B-F2C0-4D51-8612-E5A2A5980045}" type="parTrans" cxnId="{AFE1DC3B-36B3-4D4C-A1D4-E83046179CD8}">
      <dgm:prSet/>
      <dgm:spPr/>
      <dgm:t>
        <a:bodyPr/>
        <a:lstStyle/>
        <a:p>
          <a:endParaRPr lang="en-US"/>
        </a:p>
      </dgm:t>
    </dgm:pt>
    <dgm:pt modelId="{C20A6688-7DAD-4A20-B8AA-49E20E9440CE}" type="sibTrans" cxnId="{AFE1DC3B-36B3-4D4C-A1D4-E83046179CD8}">
      <dgm:prSet/>
      <dgm:spPr/>
      <dgm:t>
        <a:bodyPr/>
        <a:lstStyle/>
        <a:p>
          <a:endParaRPr lang="en-US"/>
        </a:p>
      </dgm:t>
    </dgm:pt>
    <dgm:pt modelId="{D859AB62-5F06-49C4-8E8A-5D86203B05A0}">
      <dgm:prSet/>
      <dgm:spPr/>
      <dgm:t>
        <a:bodyPr/>
        <a:lstStyle/>
        <a:p>
          <a:r>
            <a:rPr lang="en-GB" b="1" u="sng"/>
            <a:t>R v Beckett [1836] </a:t>
          </a:r>
          <a:r>
            <a:rPr lang="en-GB"/>
            <a:t>– Slight scratch– not constitute wound.</a:t>
          </a:r>
          <a:endParaRPr lang="en-US"/>
        </a:p>
      </dgm:t>
    </dgm:pt>
    <dgm:pt modelId="{A12F8D60-AA2E-4129-A5BB-3C127F42FE2F}" type="parTrans" cxnId="{A7C31263-06A2-4819-A8E7-FD3511AE1ABC}">
      <dgm:prSet/>
      <dgm:spPr/>
      <dgm:t>
        <a:bodyPr/>
        <a:lstStyle/>
        <a:p>
          <a:endParaRPr lang="en-US"/>
        </a:p>
      </dgm:t>
    </dgm:pt>
    <dgm:pt modelId="{9FA318BE-2543-4176-A36C-FA56BC673130}" type="sibTrans" cxnId="{A7C31263-06A2-4819-A8E7-FD3511AE1ABC}">
      <dgm:prSet/>
      <dgm:spPr/>
      <dgm:t>
        <a:bodyPr/>
        <a:lstStyle/>
        <a:p>
          <a:endParaRPr lang="en-US"/>
        </a:p>
      </dgm:t>
    </dgm:pt>
    <dgm:pt modelId="{975CC9FA-726F-4580-9A4F-99EA4C2F02C6}" type="pres">
      <dgm:prSet presAssocID="{7CF9C3B6-B8B6-4949-807A-B48B98CF770E}" presName="vert0" presStyleCnt="0">
        <dgm:presLayoutVars>
          <dgm:dir/>
          <dgm:animOne val="branch"/>
          <dgm:animLvl val="lvl"/>
        </dgm:presLayoutVars>
      </dgm:prSet>
      <dgm:spPr/>
    </dgm:pt>
    <dgm:pt modelId="{CD0A244C-0ADD-4706-A508-DC5C92E5B8A1}" type="pres">
      <dgm:prSet presAssocID="{78FACFF1-5282-4D40-97B8-B9CFBC7D65BD}" presName="thickLine" presStyleLbl="alignNode1" presStyleIdx="0" presStyleCnt="3"/>
      <dgm:spPr/>
    </dgm:pt>
    <dgm:pt modelId="{C54A1B0B-EDDD-4CD5-BFCD-AF15486F3338}" type="pres">
      <dgm:prSet presAssocID="{78FACFF1-5282-4D40-97B8-B9CFBC7D65BD}" presName="horz1" presStyleCnt="0"/>
      <dgm:spPr/>
    </dgm:pt>
    <dgm:pt modelId="{33703EAF-07D3-44F5-8485-802FE86EDCFC}" type="pres">
      <dgm:prSet presAssocID="{78FACFF1-5282-4D40-97B8-B9CFBC7D65BD}" presName="tx1" presStyleLbl="revTx" presStyleIdx="0" presStyleCnt="3"/>
      <dgm:spPr/>
    </dgm:pt>
    <dgm:pt modelId="{5B3C4282-FB54-4380-98F6-4570A1E8ECEC}" type="pres">
      <dgm:prSet presAssocID="{78FACFF1-5282-4D40-97B8-B9CFBC7D65BD}" presName="vert1" presStyleCnt="0"/>
      <dgm:spPr/>
    </dgm:pt>
    <dgm:pt modelId="{16BB20CC-6667-4740-B43D-E119583E9A3A}" type="pres">
      <dgm:prSet presAssocID="{C5AEA83B-034C-4224-8021-309298B64204}" presName="thickLine" presStyleLbl="alignNode1" presStyleIdx="1" presStyleCnt="3"/>
      <dgm:spPr/>
    </dgm:pt>
    <dgm:pt modelId="{8C3FCE73-2934-47EE-A980-4BD6C48A8EDF}" type="pres">
      <dgm:prSet presAssocID="{C5AEA83B-034C-4224-8021-309298B64204}" presName="horz1" presStyleCnt="0"/>
      <dgm:spPr/>
    </dgm:pt>
    <dgm:pt modelId="{44FD69E7-754E-4B34-BD38-9080B066DF38}" type="pres">
      <dgm:prSet presAssocID="{C5AEA83B-034C-4224-8021-309298B64204}" presName="tx1" presStyleLbl="revTx" presStyleIdx="1" presStyleCnt="3"/>
      <dgm:spPr/>
    </dgm:pt>
    <dgm:pt modelId="{731B0964-85DC-46CA-ADD2-DC4EA1E294DD}" type="pres">
      <dgm:prSet presAssocID="{C5AEA83B-034C-4224-8021-309298B64204}" presName="vert1" presStyleCnt="0"/>
      <dgm:spPr/>
    </dgm:pt>
    <dgm:pt modelId="{F17ACCEB-6A65-4A0E-8B97-EA163C202214}" type="pres">
      <dgm:prSet presAssocID="{D859AB62-5F06-49C4-8E8A-5D86203B05A0}" presName="thickLine" presStyleLbl="alignNode1" presStyleIdx="2" presStyleCnt="3"/>
      <dgm:spPr/>
    </dgm:pt>
    <dgm:pt modelId="{D14953BE-9BAD-4A25-816A-B7C3AB344F48}" type="pres">
      <dgm:prSet presAssocID="{D859AB62-5F06-49C4-8E8A-5D86203B05A0}" presName="horz1" presStyleCnt="0"/>
      <dgm:spPr/>
    </dgm:pt>
    <dgm:pt modelId="{C14B52AC-3C59-4EE5-A984-279298668125}" type="pres">
      <dgm:prSet presAssocID="{D859AB62-5F06-49C4-8E8A-5D86203B05A0}" presName="tx1" presStyleLbl="revTx" presStyleIdx="2" presStyleCnt="3"/>
      <dgm:spPr/>
    </dgm:pt>
    <dgm:pt modelId="{6AB75176-2119-4E05-ACBB-F1B0FF883D4D}" type="pres">
      <dgm:prSet presAssocID="{D859AB62-5F06-49C4-8E8A-5D86203B05A0}" presName="vert1" presStyleCnt="0"/>
      <dgm:spPr/>
    </dgm:pt>
  </dgm:ptLst>
  <dgm:cxnLst>
    <dgm:cxn modelId="{DB40A937-0E01-4D87-B8A9-429F720855CC}" type="presOf" srcId="{C5AEA83B-034C-4224-8021-309298B64204}" destId="{44FD69E7-754E-4B34-BD38-9080B066DF38}" srcOrd="0" destOrd="0" presId="urn:microsoft.com/office/officeart/2008/layout/LinedList"/>
    <dgm:cxn modelId="{AFE1DC3B-36B3-4D4C-A1D4-E83046179CD8}" srcId="{7CF9C3B6-B8B6-4949-807A-B48B98CF770E}" destId="{C5AEA83B-034C-4224-8021-309298B64204}" srcOrd="1" destOrd="0" parTransId="{764E794B-F2C0-4D51-8612-E5A2A5980045}" sibTransId="{C20A6688-7DAD-4A20-B8AA-49E20E9440CE}"/>
    <dgm:cxn modelId="{A7C31263-06A2-4819-A8E7-FD3511AE1ABC}" srcId="{7CF9C3B6-B8B6-4949-807A-B48B98CF770E}" destId="{D859AB62-5F06-49C4-8E8A-5D86203B05A0}" srcOrd="2" destOrd="0" parTransId="{A12F8D60-AA2E-4129-A5BB-3C127F42FE2F}" sibTransId="{9FA318BE-2543-4176-A36C-FA56BC673130}"/>
    <dgm:cxn modelId="{9C179267-9862-4E99-97B9-DA1332483CA5}" type="presOf" srcId="{78FACFF1-5282-4D40-97B8-B9CFBC7D65BD}" destId="{33703EAF-07D3-44F5-8485-802FE86EDCFC}" srcOrd="0" destOrd="0" presId="urn:microsoft.com/office/officeart/2008/layout/LinedList"/>
    <dgm:cxn modelId="{B0DD65A4-78C6-4669-874D-CCC92AC93539}" srcId="{7CF9C3B6-B8B6-4949-807A-B48B98CF770E}" destId="{78FACFF1-5282-4D40-97B8-B9CFBC7D65BD}" srcOrd="0" destOrd="0" parTransId="{A3DAE553-79BE-4C43-AF02-34DA4986DC9D}" sibTransId="{1A90E573-2DBE-4A63-ABF3-3222C66F5A7F}"/>
    <dgm:cxn modelId="{5FDC95D2-0DE5-4191-A622-969B34653AB1}" type="presOf" srcId="{D859AB62-5F06-49C4-8E8A-5D86203B05A0}" destId="{C14B52AC-3C59-4EE5-A984-279298668125}" srcOrd="0" destOrd="0" presId="urn:microsoft.com/office/officeart/2008/layout/LinedList"/>
    <dgm:cxn modelId="{5E812EF9-0D71-4EFB-A8B3-BF23A21191E6}" type="presOf" srcId="{7CF9C3B6-B8B6-4949-807A-B48B98CF770E}" destId="{975CC9FA-726F-4580-9A4F-99EA4C2F02C6}" srcOrd="0" destOrd="0" presId="urn:microsoft.com/office/officeart/2008/layout/LinedList"/>
    <dgm:cxn modelId="{9C0EE74C-E5B8-4FBB-AC8A-9AEECDC3AB2D}" type="presParOf" srcId="{975CC9FA-726F-4580-9A4F-99EA4C2F02C6}" destId="{CD0A244C-0ADD-4706-A508-DC5C92E5B8A1}" srcOrd="0" destOrd="0" presId="urn:microsoft.com/office/officeart/2008/layout/LinedList"/>
    <dgm:cxn modelId="{B0D47485-D943-40E6-BF0B-FBBFA178CCAE}" type="presParOf" srcId="{975CC9FA-726F-4580-9A4F-99EA4C2F02C6}" destId="{C54A1B0B-EDDD-4CD5-BFCD-AF15486F3338}" srcOrd="1" destOrd="0" presId="urn:microsoft.com/office/officeart/2008/layout/LinedList"/>
    <dgm:cxn modelId="{E24D6BD0-A999-4FD6-9FC9-7D34AD5694C6}" type="presParOf" srcId="{C54A1B0B-EDDD-4CD5-BFCD-AF15486F3338}" destId="{33703EAF-07D3-44F5-8485-802FE86EDCFC}" srcOrd="0" destOrd="0" presId="urn:microsoft.com/office/officeart/2008/layout/LinedList"/>
    <dgm:cxn modelId="{FD642102-677A-4FFA-983D-E68A4D0A7F2A}" type="presParOf" srcId="{C54A1B0B-EDDD-4CD5-BFCD-AF15486F3338}" destId="{5B3C4282-FB54-4380-98F6-4570A1E8ECEC}" srcOrd="1" destOrd="0" presId="urn:microsoft.com/office/officeart/2008/layout/LinedList"/>
    <dgm:cxn modelId="{0FEC72D6-AA3D-41E6-BE5A-8850518399BB}" type="presParOf" srcId="{975CC9FA-726F-4580-9A4F-99EA4C2F02C6}" destId="{16BB20CC-6667-4740-B43D-E119583E9A3A}" srcOrd="2" destOrd="0" presId="urn:microsoft.com/office/officeart/2008/layout/LinedList"/>
    <dgm:cxn modelId="{7E2740D9-6F4C-406D-89AC-21DDEA239951}" type="presParOf" srcId="{975CC9FA-726F-4580-9A4F-99EA4C2F02C6}" destId="{8C3FCE73-2934-47EE-A980-4BD6C48A8EDF}" srcOrd="3" destOrd="0" presId="urn:microsoft.com/office/officeart/2008/layout/LinedList"/>
    <dgm:cxn modelId="{411D0C64-9989-4F6A-81E5-E361C5800FC2}" type="presParOf" srcId="{8C3FCE73-2934-47EE-A980-4BD6C48A8EDF}" destId="{44FD69E7-754E-4B34-BD38-9080B066DF38}" srcOrd="0" destOrd="0" presId="urn:microsoft.com/office/officeart/2008/layout/LinedList"/>
    <dgm:cxn modelId="{6B5038EF-C1B2-4BFE-8F7F-6D1C84C87065}" type="presParOf" srcId="{8C3FCE73-2934-47EE-A980-4BD6C48A8EDF}" destId="{731B0964-85DC-46CA-ADD2-DC4EA1E294DD}" srcOrd="1" destOrd="0" presId="urn:microsoft.com/office/officeart/2008/layout/LinedList"/>
    <dgm:cxn modelId="{6F676A9D-BFD8-4993-A6B3-8EF37AE104F6}" type="presParOf" srcId="{975CC9FA-726F-4580-9A4F-99EA4C2F02C6}" destId="{F17ACCEB-6A65-4A0E-8B97-EA163C202214}" srcOrd="4" destOrd="0" presId="urn:microsoft.com/office/officeart/2008/layout/LinedList"/>
    <dgm:cxn modelId="{0A2DE49B-C5F3-4976-A7EC-85AFADBA71A5}" type="presParOf" srcId="{975CC9FA-726F-4580-9A4F-99EA4C2F02C6}" destId="{D14953BE-9BAD-4A25-816A-B7C3AB344F48}" srcOrd="5" destOrd="0" presId="urn:microsoft.com/office/officeart/2008/layout/LinedList"/>
    <dgm:cxn modelId="{107E3BD8-2F67-47BD-B6E4-A977572E3BC3}" type="presParOf" srcId="{D14953BE-9BAD-4A25-816A-B7C3AB344F48}" destId="{C14B52AC-3C59-4EE5-A984-279298668125}" srcOrd="0" destOrd="0" presId="urn:microsoft.com/office/officeart/2008/layout/LinedList"/>
    <dgm:cxn modelId="{75242DC0-6119-4AA3-8D03-1CAECF6288C4}" type="presParOf" srcId="{D14953BE-9BAD-4A25-816A-B7C3AB344F48}" destId="{6AB75176-2119-4E05-ACBB-F1B0FF883D4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63CA2C3-EF9E-4AA9-B715-327964C15152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EFBE51F-5173-4D49-94CD-FB3DD1DBA2B7}">
      <dgm:prSet phldrT="[Text]"/>
      <dgm:spPr/>
      <dgm:t>
        <a:bodyPr/>
        <a:lstStyle/>
        <a:p>
          <a:r>
            <a:rPr lang="en-GB" dirty="0"/>
            <a:t>Unlawful </a:t>
          </a:r>
        </a:p>
      </dgm:t>
    </dgm:pt>
    <dgm:pt modelId="{11D430C5-A3AC-40DF-BF7C-5D4517C07A20}" type="parTrans" cxnId="{23228EFB-71AE-4024-8DDB-88803D111DB8}">
      <dgm:prSet/>
      <dgm:spPr/>
      <dgm:t>
        <a:bodyPr/>
        <a:lstStyle/>
        <a:p>
          <a:endParaRPr lang="en-GB"/>
        </a:p>
      </dgm:t>
    </dgm:pt>
    <dgm:pt modelId="{66E86AAF-7DC8-4A29-A590-37ACE8858025}" type="sibTrans" cxnId="{23228EFB-71AE-4024-8DDB-88803D111DB8}">
      <dgm:prSet/>
      <dgm:spPr/>
      <dgm:t>
        <a:bodyPr/>
        <a:lstStyle/>
        <a:p>
          <a:endParaRPr lang="en-GB"/>
        </a:p>
      </dgm:t>
    </dgm:pt>
    <dgm:pt modelId="{A79D73DD-8401-41CF-91C9-D338F2C7E0A3}">
      <dgm:prSet phldrT="[Text]"/>
      <dgm:spPr/>
      <dgm:t>
        <a:bodyPr/>
        <a:lstStyle/>
        <a:p>
          <a:r>
            <a:rPr lang="en-GB" dirty="0"/>
            <a:t>Some conduct is lawful. </a:t>
          </a:r>
        </a:p>
      </dgm:t>
    </dgm:pt>
    <dgm:pt modelId="{D78B8EE9-BEB1-4419-A255-E20320A68F6C}" type="parTrans" cxnId="{54FB8B0A-E461-4A70-A75E-49FE96992CDB}">
      <dgm:prSet/>
      <dgm:spPr/>
      <dgm:t>
        <a:bodyPr/>
        <a:lstStyle/>
        <a:p>
          <a:endParaRPr lang="en-GB"/>
        </a:p>
      </dgm:t>
    </dgm:pt>
    <dgm:pt modelId="{21693B23-E96C-4064-93B0-605D1F94EF75}" type="sibTrans" cxnId="{54FB8B0A-E461-4A70-A75E-49FE96992CDB}">
      <dgm:prSet/>
      <dgm:spPr/>
      <dgm:t>
        <a:bodyPr/>
        <a:lstStyle/>
        <a:p>
          <a:endParaRPr lang="en-GB"/>
        </a:p>
      </dgm:t>
    </dgm:pt>
    <dgm:pt modelId="{F0A02947-5662-4F5F-B85E-BF94D1809F88}">
      <dgm:prSet phldrT="[Text]"/>
      <dgm:spPr/>
      <dgm:t>
        <a:bodyPr/>
        <a:lstStyle/>
        <a:p>
          <a:r>
            <a:rPr lang="en-GB" dirty="0"/>
            <a:t>Therefore, if it is then the individual cannot be convicted of the offence.</a:t>
          </a:r>
        </a:p>
      </dgm:t>
    </dgm:pt>
    <dgm:pt modelId="{6C87BD27-E531-450A-9E3E-AAA348F7E5F9}" type="parTrans" cxnId="{A5B4C983-39CA-4AEE-9455-87E6EE5EA014}">
      <dgm:prSet/>
      <dgm:spPr/>
      <dgm:t>
        <a:bodyPr/>
        <a:lstStyle/>
        <a:p>
          <a:endParaRPr lang="en-GB"/>
        </a:p>
      </dgm:t>
    </dgm:pt>
    <dgm:pt modelId="{3B6997CA-5BAD-46E5-8EC1-19FEF7115866}" type="sibTrans" cxnId="{A5B4C983-39CA-4AEE-9455-87E6EE5EA014}">
      <dgm:prSet/>
      <dgm:spPr/>
      <dgm:t>
        <a:bodyPr/>
        <a:lstStyle/>
        <a:p>
          <a:endParaRPr lang="en-GB"/>
        </a:p>
      </dgm:t>
    </dgm:pt>
    <dgm:pt modelId="{FDD14537-2BA0-406A-8160-40059726BACE}">
      <dgm:prSet phldrT="[Text]"/>
      <dgm:spPr/>
      <dgm:t>
        <a:bodyPr/>
        <a:lstStyle/>
        <a:p>
          <a:r>
            <a:rPr lang="en-GB" dirty="0"/>
            <a:t>Conduct </a:t>
          </a:r>
        </a:p>
      </dgm:t>
    </dgm:pt>
    <dgm:pt modelId="{36019D0C-AECD-4F40-977D-83E3ADAB01E8}" type="parTrans" cxnId="{2F83C5A6-1BDE-4E02-BF3E-E929B14D7618}">
      <dgm:prSet/>
      <dgm:spPr/>
      <dgm:t>
        <a:bodyPr/>
        <a:lstStyle/>
        <a:p>
          <a:endParaRPr lang="en-GB"/>
        </a:p>
      </dgm:t>
    </dgm:pt>
    <dgm:pt modelId="{2BC74F84-B470-4AFB-8AD0-72C3DECE473F}" type="sibTrans" cxnId="{2F83C5A6-1BDE-4E02-BF3E-E929B14D7618}">
      <dgm:prSet/>
      <dgm:spPr/>
      <dgm:t>
        <a:bodyPr/>
        <a:lstStyle/>
        <a:p>
          <a:endParaRPr lang="en-GB"/>
        </a:p>
      </dgm:t>
    </dgm:pt>
    <dgm:pt modelId="{58F0ADB7-757D-41C9-8024-1BAB9CFF0F9A}">
      <dgm:prSet phldrT="[Text]"/>
      <dgm:spPr/>
      <dgm:t>
        <a:bodyPr/>
        <a:lstStyle/>
        <a:p>
          <a:r>
            <a:rPr lang="en-GB" dirty="0"/>
            <a:t>Can be convicted by an omission.</a:t>
          </a:r>
        </a:p>
      </dgm:t>
    </dgm:pt>
    <dgm:pt modelId="{5AC6D1C8-DED6-4B40-881F-6B0AE8FD62C7}" type="parTrans" cxnId="{5209CE8A-F807-472C-A1EE-DDE261C2B65C}">
      <dgm:prSet/>
      <dgm:spPr/>
      <dgm:t>
        <a:bodyPr/>
        <a:lstStyle/>
        <a:p>
          <a:endParaRPr lang="en-GB"/>
        </a:p>
      </dgm:t>
    </dgm:pt>
    <dgm:pt modelId="{25CC890D-7929-4C83-87E2-3CBEA9AA46BE}" type="sibTrans" cxnId="{5209CE8A-F807-472C-A1EE-DDE261C2B65C}">
      <dgm:prSet/>
      <dgm:spPr/>
      <dgm:t>
        <a:bodyPr/>
        <a:lstStyle/>
        <a:p>
          <a:endParaRPr lang="en-GB"/>
        </a:p>
      </dgm:t>
    </dgm:pt>
    <dgm:pt modelId="{97A1CDA0-1F6D-4AE3-99ED-E16338A791DA}">
      <dgm:prSet phldrT="[Text]"/>
      <dgm:spPr/>
      <dgm:t>
        <a:bodyPr/>
        <a:lstStyle/>
        <a:p>
          <a:r>
            <a:rPr lang="en-GB" dirty="0"/>
            <a:t>Can be committed by a positive act.</a:t>
          </a:r>
        </a:p>
      </dgm:t>
    </dgm:pt>
    <dgm:pt modelId="{1EA2D2B9-C510-46E4-AD5F-C87C762F19AC}" type="parTrans" cxnId="{210E6335-0B89-40FA-9D4E-AF413F65CBAD}">
      <dgm:prSet/>
      <dgm:spPr/>
      <dgm:t>
        <a:bodyPr/>
        <a:lstStyle/>
        <a:p>
          <a:endParaRPr lang="en-GB"/>
        </a:p>
      </dgm:t>
    </dgm:pt>
    <dgm:pt modelId="{03CC7BE9-B064-400D-8DCC-3C9BA5EB4AD2}" type="sibTrans" cxnId="{210E6335-0B89-40FA-9D4E-AF413F65CBAD}">
      <dgm:prSet/>
      <dgm:spPr/>
      <dgm:t>
        <a:bodyPr/>
        <a:lstStyle/>
        <a:p>
          <a:endParaRPr lang="en-GB"/>
        </a:p>
      </dgm:t>
    </dgm:pt>
    <dgm:pt modelId="{5C3CE4A6-0308-41A4-A0AF-8E788F59B3FC}" type="pres">
      <dgm:prSet presAssocID="{363CA2C3-EF9E-4AA9-B715-327964C15152}" presName="linearFlow" presStyleCnt="0">
        <dgm:presLayoutVars>
          <dgm:dir/>
          <dgm:animLvl val="lvl"/>
          <dgm:resizeHandles val="exact"/>
        </dgm:presLayoutVars>
      </dgm:prSet>
      <dgm:spPr/>
    </dgm:pt>
    <dgm:pt modelId="{66E07612-28B8-4722-BBB1-31746E7FC70B}" type="pres">
      <dgm:prSet presAssocID="{4EFBE51F-5173-4D49-94CD-FB3DD1DBA2B7}" presName="composite" presStyleCnt="0"/>
      <dgm:spPr/>
    </dgm:pt>
    <dgm:pt modelId="{48CF1422-FDE8-4C93-A7CA-A211AC81BE38}" type="pres">
      <dgm:prSet presAssocID="{4EFBE51F-5173-4D49-94CD-FB3DD1DBA2B7}" presName="parentText" presStyleLbl="alignNode1" presStyleIdx="0" presStyleCnt="2">
        <dgm:presLayoutVars>
          <dgm:chMax val="1"/>
          <dgm:bulletEnabled val="1"/>
        </dgm:presLayoutVars>
      </dgm:prSet>
      <dgm:spPr/>
    </dgm:pt>
    <dgm:pt modelId="{1D4F9729-DB8E-4774-9EE4-6A568B04ED02}" type="pres">
      <dgm:prSet presAssocID="{4EFBE51F-5173-4D49-94CD-FB3DD1DBA2B7}" presName="descendantText" presStyleLbl="alignAcc1" presStyleIdx="0" presStyleCnt="2">
        <dgm:presLayoutVars>
          <dgm:bulletEnabled val="1"/>
        </dgm:presLayoutVars>
      </dgm:prSet>
      <dgm:spPr/>
    </dgm:pt>
    <dgm:pt modelId="{BC00970A-15C7-4503-B1EC-4745EBC107A1}" type="pres">
      <dgm:prSet presAssocID="{66E86AAF-7DC8-4A29-A590-37ACE8858025}" presName="sp" presStyleCnt="0"/>
      <dgm:spPr/>
    </dgm:pt>
    <dgm:pt modelId="{EC17F590-0BFD-40B9-BAE0-1807E6BE826E}" type="pres">
      <dgm:prSet presAssocID="{FDD14537-2BA0-406A-8160-40059726BACE}" presName="composite" presStyleCnt="0"/>
      <dgm:spPr/>
    </dgm:pt>
    <dgm:pt modelId="{5E6E9BF6-2329-4F29-8187-E48A235C59B9}" type="pres">
      <dgm:prSet presAssocID="{FDD14537-2BA0-406A-8160-40059726BACE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149E18BE-3C06-4348-BCD2-6A88AA06AD66}" type="pres">
      <dgm:prSet presAssocID="{FDD14537-2BA0-406A-8160-40059726BACE}" presName="descendantText" presStyleLbl="alignAcc1" presStyleIdx="1" presStyleCnt="2" custLinFactNeighborY="-311">
        <dgm:presLayoutVars>
          <dgm:bulletEnabled val="1"/>
        </dgm:presLayoutVars>
      </dgm:prSet>
      <dgm:spPr/>
    </dgm:pt>
  </dgm:ptLst>
  <dgm:cxnLst>
    <dgm:cxn modelId="{F51D0E08-BAC3-4773-B79A-3D5563C165C2}" type="presOf" srcId="{FDD14537-2BA0-406A-8160-40059726BACE}" destId="{5E6E9BF6-2329-4F29-8187-E48A235C59B9}" srcOrd="0" destOrd="0" presId="urn:microsoft.com/office/officeart/2005/8/layout/chevron2"/>
    <dgm:cxn modelId="{54FB8B0A-E461-4A70-A75E-49FE96992CDB}" srcId="{4EFBE51F-5173-4D49-94CD-FB3DD1DBA2B7}" destId="{A79D73DD-8401-41CF-91C9-D338F2C7E0A3}" srcOrd="0" destOrd="0" parTransId="{D78B8EE9-BEB1-4419-A255-E20320A68F6C}" sibTransId="{21693B23-E96C-4064-93B0-605D1F94EF75}"/>
    <dgm:cxn modelId="{9A44000F-4404-467D-9AD4-E61AF881C368}" type="presOf" srcId="{A79D73DD-8401-41CF-91C9-D338F2C7E0A3}" destId="{1D4F9729-DB8E-4774-9EE4-6A568B04ED02}" srcOrd="0" destOrd="0" presId="urn:microsoft.com/office/officeart/2005/8/layout/chevron2"/>
    <dgm:cxn modelId="{210E6335-0B89-40FA-9D4E-AF413F65CBAD}" srcId="{FDD14537-2BA0-406A-8160-40059726BACE}" destId="{97A1CDA0-1F6D-4AE3-99ED-E16338A791DA}" srcOrd="1" destOrd="0" parTransId="{1EA2D2B9-C510-46E4-AD5F-C87C762F19AC}" sibTransId="{03CC7BE9-B064-400D-8DCC-3C9BA5EB4AD2}"/>
    <dgm:cxn modelId="{3DB50342-C0D2-4FFC-8ACE-65CF7F3F043F}" type="presOf" srcId="{4EFBE51F-5173-4D49-94CD-FB3DD1DBA2B7}" destId="{48CF1422-FDE8-4C93-A7CA-A211AC81BE38}" srcOrd="0" destOrd="0" presId="urn:microsoft.com/office/officeart/2005/8/layout/chevron2"/>
    <dgm:cxn modelId="{75AE6A65-8693-4A2A-88EB-1F5DB4549083}" type="presOf" srcId="{58F0ADB7-757D-41C9-8024-1BAB9CFF0F9A}" destId="{149E18BE-3C06-4348-BCD2-6A88AA06AD66}" srcOrd="0" destOrd="0" presId="urn:microsoft.com/office/officeart/2005/8/layout/chevron2"/>
    <dgm:cxn modelId="{A5B4C983-39CA-4AEE-9455-87E6EE5EA014}" srcId="{4EFBE51F-5173-4D49-94CD-FB3DD1DBA2B7}" destId="{F0A02947-5662-4F5F-B85E-BF94D1809F88}" srcOrd="1" destOrd="0" parTransId="{6C87BD27-E531-450A-9E3E-AAA348F7E5F9}" sibTransId="{3B6997CA-5BAD-46E5-8EC1-19FEF7115866}"/>
    <dgm:cxn modelId="{5209CE8A-F807-472C-A1EE-DDE261C2B65C}" srcId="{FDD14537-2BA0-406A-8160-40059726BACE}" destId="{58F0ADB7-757D-41C9-8024-1BAB9CFF0F9A}" srcOrd="0" destOrd="0" parTransId="{5AC6D1C8-DED6-4B40-881F-6B0AE8FD62C7}" sibTransId="{25CC890D-7929-4C83-87E2-3CBEA9AA46BE}"/>
    <dgm:cxn modelId="{7D8A25A6-053D-4524-8B28-B22CBD4BF0EC}" type="presOf" srcId="{363CA2C3-EF9E-4AA9-B715-327964C15152}" destId="{5C3CE4A6-0308-41A4-A0AF-8E788F59B3FC}" srcOrd="0" destOrd="0" presId="urn:microsoft.com/office/officeart/2005/8/layout/chevron2"/>
    <dgm:cxn modelId="{2F83C5A6-1BDE-4E02-BF3E-E929B14D7618}" srcId="{363CA2C3-EF9E-4AA9-B715-327964C15152}" destId="{FDD14537-2BA0-406A-8160-40059726BACE}" srcOrd="1" destOrd="0" parTransId="{36019D0C-AECD-4F40-977D-83E3ADAB01E8}" sibTransId="{2BC74F84-B470-4AFB-8AD0-72C3DECE473F}"/>
    <dgm:cxn modelId="{555F54D7-9969-43CF-8941-B8E3F637007C}" type="presOf" srcId="{97A1CDA0-1F6D-4AE3-99ED-E16338A791DA}" destId="{149E18BE-3C06-4348-BCD2-6A88AA06AD66}" srcOrd="0" destOrd="1" presId="urn:microsoft.com/office/officeart/2005/8/layout/chevron2"/>
    <dgm:cxn modelId="{169959EA-C012-4AEA-AEBC-403D50052855}" type="presOf" srcId="{F0A02947-5662-4F5F-B85E-BF94D1809F88}" destId="{1D4F9729-DB8E-4774-9EE4-6A568B04ED02}" srcOrd="0" destOrd="1" presId="urn:microsoft.com/office/officeart/2005/8/layout/chevron2"/>
    <dgm:cxn modelId="{23228EFB-71AE-4024-8DDB-88803D111DB8}" srcId="{363CA2C3-EF9E-4AA9-B715-327964C15152}" destId="{4EFBE51F-5173-4D49-94CD-FB3DD1DBA2B7}" srcOrd="0" destOrd="0" parTransId="{11D430C5-A3AC-40DF-BF7C-5D4517C07A20}" sibTransId="{66E86AAF-7DC8-4A29-A590-37ACE8858025}"/>
    <dgm:cxn modelId="{D2EFCCB0-1DB8-46D0-8310-7375CF037176}" type="presParOf" srcId="{5C3CE4A6-0308-41A4-A0AF-8E788F59B3FC}" destId="{66E07612-28B8-4722-BBB1-31746E7FC70B}" srcOrd="0" destOrd="0" presId="urn:microsoft.com/office/officeart/2005/8/layout/chevron2"/>
    <dgm:cxn modelId="{A776AF6B-EE27-431B-84BC-F9E2DE5A76A6}" type="presParOf" srcId="{66E07612-28B8-4722-BBB1-31746E7FC70B}" destId="{48CF1422-FDE8-4C93-A7CA-A211AC81BE38}" srcOrd="0" destOrd="0" presId="urn:microsoft.com/office/officeart/2005/8/layout/chevron2"/>
    <dgm:cxn modelId="{56837926-B641-43B8-8E1B-2296DF3D6111}" type="presParOf" srcId="{66E07612-28B8-4722-BBB1-31746E7FC70B}" destId="{1D4F9729-DB8E-4774-9EE4-6A568B04ED02}" srcOrd="1" destOrd="0" presId="urn:microsoft.com/office/officeart/2005/8/layout/chevron2"/>
    <dgm:cxn modelId="{8711FC94-8B91-4AE3-BBB0-29E4F3385C56}" type="presParOf" srcId="{5C3CE4A6-0308-41A4-A0AF-8E788F59B3FC}" destId="{BC00970A-15C7-4503-B1EC-4745EBC107A1}" srcOrd="1" destOrd="0" presId="urn:microsoft.com/office/officeart/2005/8/layout/chevron2"/>
    <dgm:cxn modelId="{581D5F25-A95C-4618-9EDB-B02AC66C1BEB}" type="presParOf" srcId="{5C3CE4A6-0308-41A4-A0AF-8E788F59B3FC}" destId="{EC17F590-0BFD-40B9-BAE0-1807E6BE826E}" srcOrd="2" destOrd="0" presId="urn:microsoft.com/office/officeart/2005/8/layout/chevron2"/>
    <dgm:cxn modelId="{CA9DB1FB-271D-4CAB-B225-C262F9986F77}" type="presParOf" srcId="{EC17F590-0BFD-40B9-BAE0-1807E6BE826E}" destId="{5E6E9BF6-2329-4F29-8187-E48A235C59B9}" srcOrd="0" destOrd="0" presId="urn:microsoft.com/office/officeart/2005/8/layout/chevron2"/>
    <dgm:cxn modelId="{D2C56035-7B4A-4493-B961-7A0EDDB5B03B}" type="presParOf" srcId="{EC17F590-0BFD-40B9-BAE0-1807E6BE826E}" destId="{149E18BE-3C06-4348-BCD2-6A88AA06AD66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E2CA883-5BF9-4345-9EF4-E76848A88E1C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D2E2A27-0CE7-4188-A0F6-ADC4B55F3689}">
      <dgm:prSet phldrT="[Text]"/>
      <dgm:spPr/>
      <dgm:t>
        <a:bodyPr/>
        <a:lstStyle/>
        <a:p>
          <a:r>
            <a:rPr lang="en-GB" dirty="0"/>
            <a:t>By any means</a:t>
          </a:r>
        </a:p>
      </dgm:t>
    </dgm:pt>
    <dgm:pt modelId="{C5C6A904-41FD-4DED-AEE6-D52C8AFDD704}" type="parTrans" cxnId="{6559328F-F2E9-41A2-9077-D30CEFE303D8}">
      <dgm:prSet/>
      <dgm:spPr/>
      <dgm:t>
        <a:bodyPr/>
        <a:lstStyle/>
        <a:p>
          <a:endParaRPr lang="en-GB"/>
        </a:p>
      </dgm:t>
    </dgm:pt>
    <dgm:pt modelId="{8232EDBC-8F02-4233-93E1-47BA1A9C32F8}" type="sibTrans" cxnId="{6559328F-F2E9-41A2-9077-D30CEFE303D8}">
      <dgm:prSet/>
      <dgm:spPr/>
      <dgm:t>
        <a:bodyPr/>
        <a:lstStyle/>
        <a:p>
          <a:endParaRPr lang="en-GB"/>
        </a:p>
      </dgm:t>
    </dgm:pt>
    <dgm:pt modelId="{6CAF3EBD-016D-4864-80D3-0FC10CE654D3}">
      <dgm:prSet phldrT="[Text]"/>
      <dgm:spPr/>
      <dgm:t>
        <a:bodyPr/>
        <a:lstStyle/>
        <a:p>
          <a:r>
            <a:rPr lang="en-GB" dirty="0"/>
            <a:t>Can be done in any way.</a:t>
          </a:r>
        </a:p>
      </dgm:t>
    </dgm:pt>
    <dgm:pt modelId="{1FC2A2A2-E16E-4BE6-A304-161431138B2E}" type="parTrans" cxnId="{79E9E471-B284-44DF-9738-A452C4FD61CD}">
      <dgm:prSet/>
      <dgm:spPr/>
      <dgm:t>
        <a:bodyPr/>
        <a:lstStyle/>
        <a:p>
          <a:endParaRPr lang="en-GB"/>
        </a:p>
      </dgm:t>
    </dgm:pt>
    <dgm:pt modelId="{F860C5A6-3BD6-4F31-B2E2-90FB63E6F2AD}" type="sibTrans" cxnId="{79E9E471-B284-44DF-9738-A452C4FD61CD}">
      <dgm:prSet/>
      <dgm:spPr/>
      <dgm:t>
        <a:bodyPr/>
        <a:lstStyle/>
        <a:p>
          <a:endParaRPr lang="en-GB"/>
        </a:p>
      </dgm:t>
    </dgm:pt>
    <dgm:pt modelId="{EBE6CCD0-96C4-4B50-A69B-8258E7589A2A}">
      <dgm:prSet phldrT="[Text]"/>
      <dgm:spPr/>
      <dgm:t>
        <a:bodyPr/>
        <a:lstStyle/>
        <a:p>
          <a:r>
            <a:rPr lang="en-GB" dirty="0"/>
            <a:t>No specific way</a:t>
          </a:r>
        </a:p>
      </dgm:t>
    </dgm:pt>
    <dgm:pt modelId="{59D631D4-FD15-484C-842A-6B5583183224}" type="parTrans" cxnId="{0E299EC2-7922-440D-97C4-7A1518FAFC85}">
      <dgm:prSet/>
      <dgm:spPr/>
      <dgm:t>
        <a:bodyPr/>
        <a:lstStyle/>
        <a:p>
          <a:endParaRPr lang="en-GB"/>
        </a:p>
      </dgm:t>
    </dgm:pt>
    <dgm:pt modelId="{975B0B78-BBFE-4E7F-A1EC-999451357106}" type="sibTrans" cxnId="{0E299EC2-7922-440D-97C4-7A1518FAFC85}">
      <dgm:prSet/>
      <dgm:spPr/>
      <dgm:t>
        <a:bodyPr/>
        <a:lstStyle/>
        <a:p>
          <a:endParaRPr lang="en-GB"/>
        </a:p>
      </dgm:t>
    </dgm:pt>
    <dgm:pt modelId="{6FA8BE15-0B06-4E52-8DFC-B3117B0B9333}">
      <dgm:prSet phldrT="[Text]"/>
      <dgm:spPr/>
      <dgm:t>
        <a:bodyPr/>
        <a:lstStyle/>
        <a:p>
          <a:r>
            <a:rPr lang="en-GB" dirty="0"/>
            <a:t>Wound/ GBH</a:t>
          </a:r>
        </a:p>
      </dgm:t>
    </dgm:pt>
    <dgm:pt modelId="{968B5463-D2F6-4E43-892F-A4DD71B6D00E}" type="parTrans" cxnId="{C9AD7625-6EFD-4AD3-8319-F1B2455AC213}">
      <dgm:prSet/>
      <dgm:spPr/>
      <dgm:t>
        <a:bodyPr/>
        <a:lstStyle/>
        <a:p>
          <a:endParaRPr lang="en-GB"/>
        </a:p>
      </dgm:t>
    </dgm:pt>
    <dgm:pt modelId="{3F4EB9AE-4633-4481-A437-CB954354D55D}" type="sibTrans" cxnId="{C9AD7625-6EFD-4AD3-8319-F1B2455AC213}">
      <dgm:prSet/>
      <dgm:spPr/>
      <dgm:t>
        <a:bodyPr/>
        <a:lstStyle/>
        <a:p>
          <a:endParaRPr lang="en-GB"/>
        </a:p>
      </dgm:t>
    </dgm:pt>
    <dgm:pt modelId="{B4850535-6F91-4892-B5B5-4A291840BCE4}">
      <dgm:prSet phldrT="[Text]"/>
      <dgm:spPr/>
      <dgm:t>
        <a:bodyPr/>
        <a:lstStyle/>
        <a:p>
          <a:r>
            <a:rPr lang="en-GB" dirty="0"/>
            <a:t>Same definitions as S.20. </a:t>
          </a:r>
        </a:p>
      </dgm:t>
    </dgm:pt>
    <dgm:pt modelId="{EA4F5294-E72A-462D-8979-A21515E37F7F}" type="parTrans" cxnId="{753C4DAE-830B-4922-830B-EA416DBB9ACB}">
      <dgm:prSet/>
      <dgm:spPr/>
      <dgm:t>
        <a:bodyPr/>
        <a:lstStyle/>
        <a:p>
          <a:endParaRPr lang="en-GB"/>
        </a:p>
      </dgm:t>
    </dgm:pt>
    <dgm:pt modelId="{461EE79A-A3AB-4A76-A135-EB9965B8380C}" type="sibTrans" cxnId="{753C4DAE-830B-4922-830B-EA416DBB9ACB}">
      <dgm:prSet/>
      <dgm:spPr/>
      <dgm:t>
        <a:bodyPr/>
        <a:lstStyle/>
        <a:p>
          <a:endParaRPr lang="en-GB"/>
        </a:p>
      </dgm:t>
    </dgm:pt>
    <dgm:pt modelId="{F318A3B9-2307-4826-A4F0-942592A9DEB8}">
      <dgm:prSet phldrT="[Text]"/>
      <dgm:spPr/>
      <dgm:t>
        <a:bodyPr/>
        <a:lstStyle/>
        <a:p>
          <a:r>
            <a:rPr lang="en-GB" dirty="0"/>
            <a:t>Cause and inflict now mean the same thing.</a:t>
          </a:r>
        </a:p>
      </dgm:t>
    </dgm:pt>
    <dgm:pt modelId="{83874CA1-9646-47FB-8BAA-9B9F96EFD8A3}" type="parTrans" cxnId="{93ABD7FB-3451-4506-92D4-100AF8FAEEBE}">
      <dgm:prSet/>
      <dgm:spPr/>
      <dgm:t>
        <a:bodyPr/>
        <a:lstStyle/>
        <a:p>
          <a:endParaRPr lang="en-GB"/>
        </a:p>
      </dgm:t>
    </dgm:pt>
    <dgm:pt modelId="{9675088E-0218-49EC-A29C-146833A884BB}" type="sibTrans" cxnId="{93ABD7FB-3451-4506-92D4-100AF8FAEEBE}">
      <dgm:prSet/>
      <dgm:spPr/>
      <dgm:t>
        <a:bodyPr/>
        <a:lstStyle/>
        <a:p>
          <a:endParaRPr lang="en-GB"/>
        </a:p>
      </dgm:t>
    </dgm:pt>
    <dgm:pt modelId="{A42B166A-848A-49E7-B34A-1B6C63897EFC}" type="pres">
      <dgm:prSet presAssocID="{AE2CA883-5BF9-4345-9EF4-E76848A88E1C}" presName="linearFlow" presStyleCnt="0">
        <dgm:presLayoutVars>
          <dgm:dir/>
          <dgm:animLvl val="lvl"/>
          <dgm:resizeHandles val="exact"/>
        </dgm:presLayoutVars>
      </dgm:prSet>
      <dgm:spPr/>
    </dgm:pt>
    <dgm:pt modelId="{838F67B0-AF05-4859-8E4B-A303C0878614}" type="pres">
      <dgm:prSet presAssocID="{2D2E2A27-0CE7-4188-A0F6-ADC4B55F3689}" presName="composite" presStyleCnt="0"/>
      <dgm:spPr/>
    </dgm:pt>
    <dgm:pt modelId="{EF96AC54-24FF-40FD-A001-96AC9CD09B61}" type="pres">
      <dgm:prSet presAssocID="{2D2E2A27-0CE7-4188-A0F6-ADC4B55F3689}" presName="parentText" presStyleLbl="alignNode1" presStyleIdx="0" presStyleCnt="2">
        <dgm:presLayoutVars>
          <dgm:chMax val="1"/>
          <dgm:bulletEnabled val="1"/>
        </dgm:presLayoutVars>
      </dgm:prSet>
      <dgm:spPr/>
    </dgm:pt>
    <dgm:pt modelId="{0BFAC65F-9FC9-4E72-8CE1-0CFB39133943}" type="pres">
      <dgm:prSet presAssocID="{2D2E2A27-0CE7-4188-A0F6-ADC4B55F3689}" presName="descendantText" presStyleLbl="alignAcc1" presStyleIdx="0" presStyleCnt="2">
        <dgm:presLayoutVars>
          <dgm:bulletEnabled val="1"/>
        </dgm:presLayoutVars>
      </dgm:prSet>
      <dgm:spPr/>
    </dgm:pt>
    <dgm:pt modelId="{C9319494-7F9B-45AE-A67C-61BEB9075207}" type="pres">
      <dgm:prSet presAssocID="{8232EDBC-8F02-4233-93E1-47BA1A9C32F8}" presName="sp" presStyleCnt="0"/>
      <dgm:spPr/>
    </dgm:pt>
    <dgm:pt modelId="{9C4F919C-4DC5-4A09-99FA-32A02AC89F61}" type="pres">
      <dgm:prSet presAssocID="{6FA8BE15-0B06-4E52-8DFC-B3117B0B9333}" presName="composite" presStyleCnt="0"/>
      <dgm:spPr/>
    </dgm:pt>
    <dgm:pt modelId="{B894278C-D913-4836-B3A8-8033CC703A6D}" type="pres">
      <dgm:prSet presAssocID="{6FA8BE15-0B06-4E52-8DFC-B3117B0B9333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B0A3E273-673B-4BCA-9ED4-85896AB8A71B}" type="pres">
      <dgm:prSet presAssocID="{6FA8BE15-0B06-4E52-8DFC-B3117B0B9333}" presName="descendantText" presStyleLbl="alignAcc1" presStyleIdx="1" presStyleCnt="2">
        <dgm:presLayoutVars>
          <dgm:bulletEnabled val="1"/>
        </dgm:presLayoutVars>
      </dgm:prSet>
      <dgm:spPr/>
    </dgm:pt>
  </dgm:ptLst>
  <dgm:cxnLst>
    <dgm:cxn modelId="{C9AD7625-6EFD-4AD3-8319-F1B2455AC213}" srcId="{AE2CA883-5BF9-4345-9EF4-E76848A88E1C}" destId="{6FA8BE15-0B06-4E52-8DFC-B3117B0B9333}" srcOrd="1" destOrd="0" parTransId="{968B5463-D2F6-4E43-892F-A4DD71B6D00E}" sibTransId="{3F4EB9AE-4633-4481-A437-CB954354D55D}"/>
    <dgm:cxn modelId="{B4E5A731-4E60-426B-A712-07B9054D2B5A}" type="presOf" srcId="{6CAF3EBD-016D-4864-80D3-0FC10CE654D3}" destId="{0BFAC65F-9FC9-4E72-8CE1-0CFB39133943}" srcOrd="0" destOrd="0" presId="urn:microsoft.com/office/officeart/2005/8/layout/chevron2"/>
    <dgm:cxn modelId="{AC34E038-B9D6-407F-BC01-8BE6F96A4B41}" type="presOf" srcId="{6FA8BE15-0B06-4E52-8DFC-B3117B0B9333}" destId="{B894278C-D913-4836-B3A8-8033CC703A6D}" srcOrd="0" destOrd="0" presId="urn:microsoft.com/office/officeart/2005/8/layout/chevron2"/>
    <dgm:cxn modelId="{C07AAA3B-0B76-4A41-8947-A3B18A27F5DE}" type="presOf" srcId="{F318A3B9-2307-4826-A4F0-942592A9DEB8}" destId="{B0A3E273-673B-4BCA-9ED4-85896AB8A71B}" srcOrd="0" destOrd="1" presId="urn:microsoft.com/office/officeart/2005/8/layout/chevron2"/>
    <dgm:cxn modelId="{B4F0765E-841E-4158-BB3B-8F01F5ABFFAB}" type="presOf" srcId="{EBE6CCD0-96C4-4B50-A69B-8258E7589A2A}" destId="{0BFAC65F-9FC9-4E72-8CE1-0CFB39133943}" srcOrd="0" destOrd="1" presId="urn:microsoft.com/office/officeart/2005/8/layout/chevron2"/>
    <dgm:cxn modelId="{DD14AF46-7F28-4F5F-8A86-DD1837D3CAD6}" type="presOf" srcId="{AE2CA883-5BF9-4345-9EF4-E76848A88E1C}" destId="{A42B166A-848A-49E7-B34A-1B6C63897EFC}" srcOrd="0" destOrd="0" presId="urn:microsoft.com/office/officeart/2005/8/layout/chevron2"/>
    <dgm:cxn modelId="{79E9E471-B284-44DF-9738-A452C4FD61CD}" srcId="{2D2E2A27-0CE7-4188-A0F6-ADC4B55F3689}" destId="{6CAF3EBD-016D-4864-80D3-0FC10CE654D3}" srcOrd="0" destOrd="0" parTransId="{1FC2A2A2-E16E-4BE6-A304-161431138B2E}" sibTransId="{F860C5A6-3BD6-4F31-B2E2-90FB63E6F2AD}"/>
    <dgm:cxn modelId="{5F7C6782-86D9-49C9-8D3C-63A0C558703E}" type="presOf" srcId="{B4850535-6F91-4892-B5B5-4A291840BCE4}" destId="{B0A3E273-673B-4BCA-9ED4-85896AB8A71B}" srcOrd="0" destOrd="0" presId="urn:microsoft.com/office/officeart/2005/8/layout/chevron2"/>
    <dgm:cxn modelId="{6559328F-F2E9-41A2-9077-D30CEFE303D8}" srcId="{AE2CA883-5BF9-4345-9EF4-E76848A88E1C}" destId="{2D2E2A27-0CE7-4188-A0F6-ADC4B55F3689}" srcOrd="0" destOrd="0" parTransId="{C5C6A904-41FD-4DED-AEE6-D52C8AFDD704}" sibTransId="{8232EDBC-8F02-4233-93E1-47BA1A9C32F8}"/>
    <dgm:cxn modelId="{1CDB589A-1B26-4800-8272-7F47025D4D86}" type="presOf" srcId="{2D2E2A27-0CE7-4188-A0F6-ADC4B55F3689}" destId="{EF96AC54-24FF-40FD-A001-96AC9CD09B61}" srcOrd="0" destOrd="0" presId="urn:microsoft.com/office/officeart/2005/8/layout/chevron2"/>
    <dgm:cxn modelId="{753C4DAE-830B-4922-830B-EA416DBB9ACB}" srcId="{6FA8BE15-0B06-4E52-8DFC-B3117B0B9333}" destId="{B4850535-6F91-4892-B5B5-4A291840BCE4}" srcOrd="0" destOrd="0" parTransId="{EA4F5294-E72A-462D-8979-A21515E37F7F}" sibTransId="{461EE79A-A3AB-4A76-A135-EB9965B8380C}"/>
    <dgm:cxn modelId="{0E299EC2-7922-440D-97C4-7A1518FAFC85}" srcId="{2D2E2A27-0CE7-4188-A0F6-ADC4B55F3689}" destId="{EBE6CCD0-96C4-4B50-A69B-8258E7589A2A}" srcOrd="1" destOrd="0" parTransId="{59D631D4-FD15-484C-842A-6B5583183224}" sibTransId="{975B0B78-BBFE-4E7F-A1EC-999451357106}"/>
    <dgm:cxn modelId="{93ABD7FB-3451-4506-92D4-100AF8FAEEBE}" srcId="{6FA8BE15-0B06-4E52-8DFC-B3117B0B9333}" destId="{F318A3B9-2307-4826-A4F0-942592A9DEB8}" srcOrd="1" destOrd="0" parTransId="{83874CA1-9646-47FB-8BAA-9B9F96EFD8A3}" sibTransId="{9675088E-0218-49EC-A29C-146833A884BB}"/>
    <dgm:cxn modelId="{E07B0325-9A1A-4190-9CC1-097029AA48A7}" type="presParOf" srcId="{A42B166A-848A-49E7-B34A-1B6C63897EFC}" destId="{838F67B0-AF05-4859-8E4B-A303C0878614}" srcOrd="0" destOrd="0" presId="urn:microsoft.com/office/officeart/2005/8/layout/chevron2"/>
    <dgm:cxn modelId="{8F519CB9-12C2-4AB9-AEE0-5EB51CECB639}" type="presParOf" srcId="{838F67B0-AF05-4859-8E4B-A303C0878614}" destId="{EF96AC54-24FF-40FD-A001-96AC9CD09B61}" srcOrd="0" destOrd="0" presId="urn:microsoft.com/office/officeart/2005/8/layout/chevron2"/>
    <dgm:cxn modelId="{13C1FA00-D37A-43A5-BB8A-91C797F575C6}" type="presParOf" srcId="{838F67B0-AF05-4859-8E4B-A303C0878614}" destId="{0BFAC65F-9FC9-4E72-8CE1-0CFB39133943}" srcOrd="1" destOrd="0" presId="urn:microsoft.com/office/officeart/2005/8/layout/chevron2"/>
    <dgm:cxn modelId="{9D3D6737-4D7E-4418-869C-023F65E6048F}" type="presParOf" srcId="{A42B166A-848A-49E7-B34A-1B6C63897EFC}" destId="{C9319494-7F9B-45AE-A67C-61BEB9075207}" srcOrd="1" destOrd="0" presId="urn:microsoft.com/office/officeart/2005/8/layout/chevron2"/>
    <dgm:cxn modelId="{9790FBF8-8C71-4846-901A-0E209C703458}" type="presParOf" srcId="{A42B166A-848A-49E7-B34A-1B6C63897EFC}" destId="{9C4F919C-4DC5-4A09-99FA-32A02AC89F61}" srcOrd="2" destOrd="0" presId="urn:microsoft.com/office/officeart/2005/8/layout/chevron2"/>
    <dgm:cxn modelId="{594043FE-CD51-4494-A398-1BDB94A51430}" type="presParOf" srcId="{9C4F919C-4DC5-4A09-99FA-32A02AC89F61}" destId="{B894278C-D913-4836-B3A8-8033CC703A6D}" srcOrd="0" destOrd="0" presId="urn:microsoft.com/office/officeart/2005/8/layout/chevron2"/>
    <dgm:cxn modelId="{095FDE11-4654-4FA2-9F4E-9A461275F867}" type="presParOf" srcId="{9C4F919C-4DC5-4A09-99FA-32A02AC89F61}" destId="{B0A3E273-673B-4BCA-9ED4-85896AB8A71B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BC870CA-5B37-45A1-88F8-AC306AD59BCA}" type="doc">
      <dgm:prSet loTypeId="urn:microsoft.com/office/officeart/2005/8/layout/chevron2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ED8E852E-6EA8-48D2-9B00-F1794ADF3974}">
      <dgm:prSet phldrT="[Text]"/>
      <dgm:spPr/>
      <dgm:t>
        <a:bodyPr/>
        <a:lstStyle/>
        <a:p>
          <a:r>
            <a:rPr lang="en-GB" dirty="0"/>
            <a:t>Intention to cause GBH</a:t>
          </a:r>
        </a:p>
      </dgm:t>
    </dgm:pt>
    <dgm:pt modelId="{AE7D4F9F-2F95-4E20-86DA-6609E873DFBE}" type="parTrans" cxnId="{29FC963C-20BA-4A19-A6E0-83A4C2B3C36A}">
      <dgm:prSet/>
      <dgm:spPr/>
      <dgm:t>
        <a:bodyPr/>
        <a:lstStyle/>
        <a:p>
          <a:endParaRPr lang="en-GB"/>
        </a:p>
      </dgm:t>
    </dgm:pt>
    <dgm:pt modelId="{820BC7AA-2EC8-4030-988A-19F6E79DDFB1}" type="sibTrans" cxnId="{29FC963C-20BA-4A19-A6E0-83A4C2B3C36A}">
      <dgm:prSet/>
      <dgm:spPr/>
      <dgm:t>
        <a:bodyPr/>
        <a:lstStyle/>
        <a:p>
          <a:endParaRPr lang="en-GB"/>
        </a:p>
      </dgm:t>
    </dgm:pt>
    <dgm:pt modelId="{5FBB15A2-57DD-4BE2-AF16-FB010075F829}">
      <dgm:prSet phldrT="[Text]"/>
      <dgm:spPr/>
      <dgm:t>
        <a:bodyPr/>
        <a:lstStyle/>
        <a:p>
          <a:r>
            <a:rPr lang="en-GB" dirty="0"/>
            <a:t>Only intention – recklessness is not sufficient. </a:t>
          </a:r>
        </a:p>
      </dgm:t>
    </dgm:pt>
    <dgm:pt modelId="{358E3003-E252-42D2-B062-425ABADB359F}" type="parTrans" cxnId="{3CD51B52-7278-4390-B671-72D3FB7FCD2C}">
      <dgm:prSet/>
      <dgm:spPr/>
      <dgm:t>
        <a:bodyPr/>
        <a:lstStyle/>
        <a:p>
          <a:endParaRPr lang="en-GB"/>
        </a:p>
      </dgm:t>
    </dgm:pt>
    <dgm:pt modelId="{F4AD0F3D-ED0A-42AF-8E9B-947F3B0160C8}" type="sibTrans" cxnId="{3CD51B52-7278-4390-B671-72D3FB7FCD2C}">
      <dgm:prSet/>
      <dgm:spPr/>
      <dgm:t>
        <a:bodyPr/>
        <a:lstStyle/>
        <a:p>
          <a:endParaRPr lang="en-GB"/>
        </a:p>
      </dgm:t>
    </dgm:pt>
    <dgm:pt modelId="{C1C960CA-FDD4-48C9-9152-DC88074D82CA}">
      <dgm:prSet phldrT="[Text]"/>
      <dgm:spPr/>
      <dgm:t>
        <a:bodyPr/>
        <a:lstStyle/>
        <a:p>
          <a:r>
            <a:rPr lang="en-GB" dirty="0"/>
            <a:t>R v </a:t>
          </a:r>
          <a:r>
            <a:rPr lang="en-GB" dirty="0" err="1"/>
            <a:t>Mowatt</a:t>
          </a:r>
          <a:r>
            <a:rPr lang="en-GB" dirty="0"/>
            <a:t> [1967] – Word Maliciously adds nothing to S.18.</a:t>
          </a:r>
        </a:p>
      </dgm:t>
    </dgm:pt>
    <dgm:pt modelId="{85B4EC26-86A5-4360-A60C-1E62F4150C7F}" type="parTrans" cxnId="{BF17ED92-7B7F-4031-BDAB-A0219316640E}">
      <dgm:prSet/>
      <dgm:spPr/>
      <dgm:t>
        <a:bodyPr/>
        <a:lstStyle/>
        <a:p>
          <a:endParaRPr lang="en-GB"/>
        </a:p>
      </dgm:t>
    </dgm:pt>
    <dgm:pt modelId="{F76F07E0-4553-4132-BCE8-4418803ACCA6}" type="sibTrans" cxnId="{BF17ED92-7B7F-4031-BDAB-A0219316640E}">
      <dgm:prSet/>
      <dgm:spPr/>
      <dgm:t>
        <a:bodyPr/>
        <a:lstStyle/>
        <a:p>
          <a:endParaRPr lang="en-GB"/>
        </a:p>
      </dgm:t>
    </dgm:pt>
    <dgm:pt modelId="{1191C348-2257-4567-A21C-379B67CF0F8B}">
      <dgm:prSet phldrT="[Text]"/>
      <dgm:spPr/>
      <dgm:t>
        <a:bodyPr/>
        <a:lstStyle/>
        <a:p>
          <a:r>
            <a:rPr lang="en-GB" dirty="0"/>
            <a:t>Intention to resist arrest </a:t>
          </a:r>
        </a:p>
      </dgm:t>
    </dgm:pt>
    <dgm:pt modelId="{4A805FA8-667F-4DFF-B7A1-603B5AA73C9E}" type="parTrans" cxnId="{D35EF97B-C628-4223-B110-521147FE323B}">
      <dgm:prSet/>
      <dgm:spPr/>
      <dgm:t>
        <a:bodyPr/>
        <a:lstStyle/>
        <a:p>
          <a:endParaRPr lang="en-GB"/>
        </a:p>
      </dgm:t>
    </dgm:pt>
    <dgm:pt modelId="{016E689E-77CA-45A9-8D5F-F7C62C891F3E}" type="sibTrans" cxnId="{D35EF97B-C628-4223-B110-521147FE323B}">
      <dgm:prSet/>
      <dgm:spPr/>
      <dgm:t>
        <a:bodyPr/>
        <a:lstStyle/>
        <a:p>
          <a:endParaRPr lang="en-GB"/>
        </a:p>
      </dgm:t>
    </dgm:pt>
    <dgm:pt modelId="{87C5808A-CE41-4B85-B482-F7E492A41677}">
      <dgm:prSet phldrT="[Text]"/>
      <dgm:spPr/>
      <dgm:t>
        <a:bodyPr/>
        <a:lstStyle/>
        <a:p>
          <a:r>
            <a:rPr lang="en-GB" dirty="0"/>
            <a:t>Requires that two men’s rea elements are present;</a:t>
          </a:r>
        </a:p>
      </dgm:t>
    </dgm:pt>
    <dgm:pt modelId="{0A221522-C327-4411-B5B1-4CA9EB70DBD3}" type="parTrans" cxnId="{1309B43C-C869-4C3B-9962-7E491B7FA713}">
      <dgm:prSet/>
      <dgm:spPr/>
      <dgm:t>
        <a:bodyPr/>
        <a:lstStyle/>
        <a:p>
          <a:endParaRPr lang="en-GB"/>
        </a:p>
      </dgm:t>
    </dgm:pt>
    <dgm:pt modelId="{BDFECBDB-8F68-4B61-9901-2BE3A3B28374}" type="sibTrans" cxnId="{1309B43C-C869-4C3B-9962-7E491B7FA713}">
      <dgm:prSet/>
      <dgm:spPr/>
      <dgm:t>
        <a:bodyPr/>
        <a:lstStyle/>
        <a:p>
          <a:endParaRPr lang="en-GB"/>
        </a:p>
      </dgm:t>
    </dgm:pt>
    <dgm:pt modelId="{6A0323C2-5558-47C0-8998-E0988F081616}">
      <dgm:prSet phldrT="[Text]"/>
      <dgm:spPr/>
      <dgm:t>
        <a:bodyPr/>
        <a:lstStyle/>
        <a:p>
          <a:r>
            <a:rPr lang="en-GB" dirty="0"/>
            <a:t>Intention to resist arrest. </a:t>
          </a:r>
        </a:p>
      </dgm:t>
    </dgm:pt>
    <dgm:pt modelId="{0FB101EF-6510-4F6F-9AD5-FAB17DAD5145}" type="parTrans" cxnId="{71C02804-5FBA-4816-AC7E-593442B4631B}">
      <dgm:prSet/>
      <dgm:spPr/>
      <dgm:t>
        <a:bodyPr/>
        <a:lstStyle/>
        <a:p>
          <a:endParaRPr lang="en-GB"/>
        </a:p>
      </dgm:t>
    </dgm:pt>
    <dgm:pt modelId="{71D3C49B-1BAD-49F7-AC70-927C1BAA7E31}" type="sibTrans" cxnId="{71C02804-5FBA-4816-AC7E-593442B4631B}">
      <dgm:prSet/>
      <dgm:spPr/>
      <dgm:t>
        <a:bodyPr/>
        <a:lstStyle/>
        <a:p>
          <a:endParaRPr lang="en-GB"/>
        </a:p>
      </dgm:t>
    </dgm:pt>
    <dgm:pt modelId="{37EC3FE0-51DC-4C8F-B4F9-DECE1BBF6177}">
      <dgm:prSet phldrT="[Text]"/>
      <dgm:spPr/>
      <dgm:t>
        <a:bodyPr/>
        <a:lstStyle/>
        <a:p>
          <a:r>
            <a:rPr lang="en-GB" dirty="0"/>
            <a:t>Reckless as to whether harm could be caused – foresee.</a:t>
          </a:r>
        </a:p>
      </dgm:t>
    </dgm:pt>
    <dgm:pt modelId="{8C543666-09E8-4ACC-A2AB-E1CE92C7DA96}" type="parTrans" cxnId="{99061972-1467-4239-8FF6-FE10ACD09722}">
      <dgm:prSet/>
      <dgm:spPr/>
      <dgm:t>
        <a:bodyPr/>
        <a:lstStyle/>
        <a:p>
          <a:endParaRPr lang="en-GB"/>
        </a:p>
      </dgm:t>
    </dgm:pt>
    <dgm:pt modelId="{F3D28414-9706-4B08-93B9-FFFB2904C358}" type="sibTrans" cxnId="{99061972-1467-4239-8FF6-FE10ACD09722}">
      <dgm:prSet/>
      <dgm:spPr/>
      <dgm:t>
        <a:bodyPr/>
        <a:lstStyle/>
        <a:p>
          <a:endParaRPr lang="en-GB"/>
        </a:p>
      </dgm:t>
    </dgm:pt>
    <dgm:pt modelId="{049B3FA4-BC9B-4C60-85B0-E0A5106B4E01}">
      <dgm:prSet phldrT="[Text]"/>
      <dgm:spPr/>
      <dgm:t>
        <a:bodyPr/>
        <a:lstStyle/>
        <a:p>
          <a:r>
            <a:rPr lang="en-GB" dirty="0"/>
            <a:t>R v Taylor [2008] – not wound/ GBH</a:t>
          </a:r>
        </a:p>
      </dgm:t>
    </dgm:pt>
    <dgm:pt modelId="{DB5B3DD1-0A93-485A-8E47-40D1303CC38E}" type="parTrans" cxnId="{C0A2D1FE-CAB9-4EF2-ADD7-3AD327C0E7C0}">
      <dgm:prSet/>
      <dgm:spPr/>
      <dgm:t>
        <a:bodyPr/>
        <a:lstStyle/>
        <a:p>
          <a:endParaRPr lang="en-GB"/>
        </a:p>
      </dgm:t>
    </dgm:pt>
    <dgm:pt modelId="{D621CF75-5BC5-4874-BF34-688D53C07A2B}" type="sibTrans" cxnId="{C0A2D1FE-CAB9-4EF2-ADD7-3AD327C0E7C0}">
      <dgm:prSet/>
      <dgm:spPr/>
      <dgm:t>
        <a:bodyPr/>
        <a:lstStyle/>
        <a:p>
          <a:endParaRPr lang="en-GB"/>
        </a:p>
      </dgm:t>
    </dgm:pt>
    <dgm:pt modelId="{E0A72671-EA7C-47F5-9429-D4F7C7F24D8B}" type="pres">
      <dgm:prSet presAssocID="{6BC870CA-5B37-45A1-88F8-AC306AD59BCA}" presName="linearFlow" presStyleCnt="0">
        <dgm:presLayoutVars>
          <dgm:dir/>
          <dgm:animLvl val="lvl"/>
          <dgm:resizeHandles val="exact"/>
        </dgm:presLayoutVars>
      </dgm:prSet>
      <dgm:spPr/>
    </dgm:pt>
    <dgm:pt modelId="{FCBEA367-253E-4DD7-A61D-D19613F5267C}" type="pres">
      <dgm:prSet presAssocID="{ED8E852E-6EA8-48D2-9B00-F1794ADF3974}" presName="composite" presStyleCnt="0"/>
      <dgm:spPr/>
    </dgm:pt>
    <dgm:pt modelId="{5CF3D7FC-3275-49BA-BC1B-AF91AE592344}" type="pres">
      <dgm:prSet presAssocID="{ED8E852E-6EA8-48D2-9B00-F1794ADF3974}" presName="parentText" presStyleLbl="alignNode1" presStyleIdx="0" presStyleCnt="2">
        <dgm:presLayoutVars>
          <dgm:chMax val="1"/>
          <dgm:bulletEnabled val="1"/>
        </dgm:presLayoutVars>
      </dgm:prSet>
      <dgm:spPr/>
    </dgm:pt>
    <dgm:pt modelId="{F90EBB52-3EAD-4AF4-8171-E7EC686B5B98}" type="pres">
      <dgm:prSet presAssocID="{ED8E852E-6EA8-48D2-9B00-F1794ADF3974}" presName="descendantText" presStyleLbl="alignAcc1" presStyleIdx="0" presStyleCnt="2">
        <dgm:presLayoutVars>
          <dgm:bulletEnabled val="1"/>
        </dgm:presLayoutVars>
      </dgm:prSet>
      <dgm:spPr/>
    </dgm:pt>
    <dgm:pt modelId="{C14C84EF-4609-45F2-B83A-51E1B01948CB}" type="pres">
      <dgm:prSet presAssocID="{820BC7AA-2EC8-4030-988A-19F6E79DDFB1}" presName="sp" presStyleCnt="0"/>
      <dgm:spPr/>
    </dgm:pt>
    <dgm:pt modelId="{B1C8ADA5-3801-4386-9D92-225DACC00117}" type="pres">
      <dgm:prSet presAssocID="{1191C348-2257-4567-A21C-379B67CF0F8B}" presName="composite" presStyleCnt="0"/>
      <dgm:spPr/>
    </dgm:pt>
    <dgm:pt modelId="{93C93207-B383-41DA-840A-2181C95DBB5C}" type="pres">
      <dgm:prSet presAssocID="{1191C348-2257-4567-A21C-379B67CF0F8B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AF3EBC38-5075-4827-92E3-9D518DBBBB8A}" type="pres">
      <dgm:prSet presAssocID="{1191C348-2257-4567-A21C-379B67CF0F8B}" presName="descendantText" presStyleLbl="alignAcc1" presStyleIdx="1" presStyleCnt="2">
        <dgm:presLayoutVars>
          <dgm:bulletEnabled val="1"/>
        </dgm:presLayoutVars>
      </dgm:prSet>
      <dgm:spPr/>
    </dgm:pt>
  </dgm:ptLst>
  <dgm:cxnLst>
    <dgm:cxn modelId="{71C02804-5FBA-4816-AC7E-593442B4631B}" srcId="{1191C348-2257-4567-A21C-379B67CF0F8B}" destId="{6A0323C2-5558-47C0-8998-E0988F081616}" srcOrd="1" destOrd="0" parTransId="{0FB101EF-6510-4F6F-9AD5-FAB17DAD5145}" sibTransId="{71D3C49B-1BAD-49F7-AC70-927C1BAA7E31}"/>
    <dgm:cxn modelId="{B796BB12-8494-4BF8-BF4A-94D8A37B214D}" type="presOf" srcId="{ED8E852E-6EA8-48D2-9B00-F1794ADF3974}" destId="{5CF3D7FC-3275-49BA-BC1B-AF91AE592344}" srcOrd="0" destOrd="0" presId="urn:microsoft.com/office/officeart/2005/8/layout/chevron2"/>
    <dgm:cxn modelId="{29FC963C-20BA-4A19-A6E0-83A4C2B3C36A}" srcId="{6BC870CA-5B37-45A1-88F8-AC306AD59BCA}" destId="{ED8E852E-6EA8-48D2-9B00-F1794ADF3974}" srcOrd="0" destOrd="0" parTransId="{AE7D4F9F-2F95-4E20-86DA-6609E873DFBE}" sibTransId="{820BC7AA-2EC8-4030-988A-19F6E79DDFB1}"/>
    <dgm:cxn modelId="{1309B43C-C869-4C3B-9962-7E491B7FA713}" srcId="{1191C348-2257-4567-A21C-379B67CF0F8B}" destId="{87C5808A-CE41-4B85-B482-F7E492A41677}" srcOrd="0" destOrd="0" parTransId="{0A221522-C327-4411-B5B1-4CA9EB70DBD3}" sibTransId="{BDFECBDB-8F68-4B61-9901-2BE3A3B28374}"/>
    <dgm:cxn modelId="{E1F8AF3D-317F-4B24-85AF-325ECDA8E971}" type="presOf" srcId="{1191C348-2257-4567-A21C-379B67CF0F8B}" destId="{93C93207-B383-41DA-840A-2181C95DBB5C}" srcOrd="0" destOrd="0" presId="urn:microsoft.com/office/officeart/2005/8/layout/chevron2"/>
    <dgm:cxn modelId="{87E2244D-5F15-4071-B504-6E4580AED25E}" type="presOf" srcId="{6BC870CA-5B37-45A1-88F8-AC306AD59BCA}" destId="{E0A72671-EA7C-47F5-9429-D4F7C7F24D8B}" srcOrd="0" destOrd="0" presId="urn:microsoft.com/office/officeart/2005/8/layout/chevron2"/>
    <dgm:cxn modelId="{99061972-1467-4239-8FF6-FE10ACD09722}" srcId="{1191C348-2257-4567-A21C-379B67CF0F8B}" destId="{37EC3FE0-51DC-4C8F-B4F9-DECE1BBF6177}" srcOrd="2" destOrd="0" parTransId="{8C543666-09E8-4ACC-A2AB-E1CE92C7DA96}" sibTransId="{F3D28414-9706-4B08-93B9-FFFB2904C358}"/>
    <dgm:cxn modelId="{3CD51B52-7278-4390-B671-72D3FB7FCD2C}" srcId="{ED8E852E-6EA8-48D2-9B00-F1794ADF3974}" destId="{5FBB15A2-57DD-4BE2-AF16-FB010075F829}" srcOrd="0" destOrd="0" parTransId="{358E3003-E252-42D2-B062-425ABADB359F}" sibTransId="{F4AD0F3D-ED0A-42AF-8E9B-947F3B0160C8}"/>
    <dgm:cxn modelId="{6D24D476-F4C5-4FD2-87EA-BFB17885163F}" type="presOf" srcId="{37EC3FE0-51DC-4C8F-B4F9-DECE1BBF6177}" destId="{AF3EBC38-5075-4827-92E3-9D518DBBBB8A}" srcOrd="0" destOrd="2" presId="urn:microsoft.com/office/officeart/2005/8/layout/chevron2"/>
    <dgm:cxn modelId="{D35EF97B-C628-4223-B110-521147FE323B}" srcId="{6BC870CA-5B37-45A1-88F8-AC306AD59BCA}" destId="{1191C348-2257-4567-A21C-379B67CF0F8B}" srcOrd="1" destOrd="0" parTransId="{4A805FA8-667F-4DFF-B7A1-603B5AA73C9E}" sibTransId="{016E689E-77CA-45A9-8D5F-F7C62C891F3E}"/>
    <dgm:cxn modelId="{BF17ED92-7B7F-4031-BDAB-A0219316640E}" srcId="{ED8E852E-6EA8-48D2-9B00-F1794ADF3974}" destId="{C1C960CA-FDD4-48C9-9152-DC88074D82CA}" srcOrd="1" destOrd="0" parTransId="{85B4EC26-86A5-4360-A60C-1E62F4150C7F}" sibTransId="{F76F07E0-4553-4132-BCE8-4418803ACCA6}"/>
    <dgm:cxn modelId="{6F1C34AC-BD66-4FEB-96A5-D96025B6A276}" type="presOf" srcId="{6A0323C2-5558-47C0-8998-E0988F081616}" destId="{AF3EBC38-5075-4827-92E3-9D518DBBBB8A}" srcOrd="0" destOrd="1" presId="urn:microsoft.com/office/officeart/2005/8/layout/chevron2"/>
    <dgm:cxn modelId="{C5000CD3-B7F5-4C8F-908B-4E88858E0ABA}" type="presOf" srcId="{049B3FA4-BC9B-4C60-85B0-E0A5106B4E01}" destId="{F90EBB52-3EAD-4AF4-8171-E7EC686B5B98}" srcOrd="0" destOrd="2" presId="urn:microsoft.com/office/officeart/2005/8/layout/chevron2"/>
    <dgm:cxn modelId="{43004ADC-D5DC-4081-859D-B5A899CDD28F}" type="presOf" srcId="{C1C960CA-FDD4-48C9-9152-DC88074D82CA}" destId="{F90EBB52-3EAD-4AF4-8171-E7EC686B5B98}" srcOrd="0" destOrd="1" presId="urn:microsoft.com/office/officeart/2005/8/layout/chevron2"/>
    <dgm:cxn modelId="{4E306CE1-236C-4588-B373-C58FE294765D}" type="presOf" srcId="{5FBB15A2-57DD-4BE2-AF16-FB010075F829}" destId="{F90EBB52-3EAD-4AF4-8171-E7EC686B5B98}" srcOrd="0" destOrd="0" presId="urn:microsoft.com/office/officeart/2005/8/layout/chevron2"/>
    <dgm:cxn modelId="{09C3F7F7-FAAA-4CD8-B7E7-782F51377A63}" type="presOf" srcId="{87C5808A-CE41-4B85-B482-F7E492A41677}" destId="{AF3EBC38-5075-4827-92E3-9D518DBBBB8A}" srcOrd="0" destOrd="0" presId="urn:microsoft.com/office/officeart/2005/8/layout/chevron2"/>
    <dgm:cxn modelId="{C0A2D1FE-CAB9-4EF2-ADD7-3AD327C0E7C0}" srcId="{ED8E852E-6EA8-48D2-9B00-F1794ADF3974}" destId="{049B3FA4-BC9B-4C60-85B0-E0A5106B4E01}" srcOrd="2" destOrd="0" parTransId="{DB5B3DD1-0A93-485A-8E47-40D1303CC38E}" sibTransId="{D621CF75-5BC5-4874-BF34-688D53C07A2B}"/>
    <dgm:cxn modelId="{5E6A4EEE-44CC-404B-A141-B3234A996251}" type="presParOf" srcId="{E0A72671-EA7C-47F5-9429-D4F7C7F24D8B}" destId="{FCBEA367-253E-4DD7-A61D-D19613F5267C}" srcOrd="0" destOrd="0" presId="urn:microsoft.com/office/officeart/2005/8/layout/chevron2"/>
    <dgm:cxn modelId="{6F57FFAE-A759-4A0A-843A-C91F8245B759}" type="presParOf" srcId="{FCBEA367-253E-4DD7-A61D-D19613F5267C}" destId="{5CF3D7FC-3275-49BA-BC1B-AF91AE592344}" srcOrd="0" destOrd="0" presId="urn:microsoft.com/office/officeart/2005/8/layout/chevron2"/>
    <dgm:cxn modelId="{99F0B0D7-D9F6-42A3-8614-1E7E8171B26C}" type="presParOf" srcId="{FCBEA367-253E-4DD7-A61D-D19613F5267C}" destId="{F90EBB52-3EAD-4AF4-8171-E7EC686B5B98}" srcOrd="1" destOrd="0" presId="urn:microsoft.com/office/officeart/2005/8/layout/chevron2"/>
    <dgm:cxn modelId="{E5F28AD5-D01A-41D0-BB46-0B12F19997C7}" type="presParOf" srcId="{E0A72671-EA7C-47F5-9429-D4F7C7F24D8B}" destId="{C14C84EF-4609-45F2-B83A-51E1B01948CB}" srcOrd="1" destOrd="0" presId="urn:microsoft.com/office/officeart/2005/8/layout/chevron2"/>
    <dgm:cxn modelId="{F808F319-3D1D-45FA-AA2C-81A3057A1085}" type="presParOf" srcId="{E0A72671-EA7C-47F5-9429-D4F7C7F24D8B}" destId="{B1C8ADA5-3801-4386-9D92-225DACC00117}" srcOrd="2" destOrd="0" presId="urn:microsoft.com/office/officeart/2005/8/layout/chevron2"/>
    <dgm:cxn modelId="{87960729-11CF-4D72-BCA6-6B8973A09EA2}" type="presParOf" srcId="{B1C8ADA5-3801-4386-9D92-225DACC00117}" destId="{93C93207-B383-41DA-840A-2181C95DBB5C}" srcOrd="0" destOrd="0" presId="urn:microsoft.com/office/officeart/2005/8/layout/chevron2"/>
    <dgm:cxn modelId="{5F1550FE-65B7-4BBF-88D6-16FED153B1CC}" type="presParOf" srcId="{B1C8ADA5-3801-4386-9D92-225DACC00117}" destId="{AF3EBC38-5075-4827-92E3-9D518DBBBB8A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BC22B6-1386-4EDF-ACFE-001135BF8BF1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rgbClr val="7030A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A30C94-A04C-4E92-AEF2-6F0032B45485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rgbClr val="7030A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aim of today’s and tomorrow's session is to discuss offences against the person and apply what has been learnt to scenario questions. </a:t>
          </a:r>
          <a:endParaRPr lang="en-US" sz="2400" kern="1200" dirty="0"/>
        </a:p>
      </dsp:txBody>
      <dsp:txXfrm>
        <a:off x="585701" y="1066737"/>
        <a:ext cx="4337991" cy="2693452"/>
      </dsp:txXfrm>
    </dsp:sp>
    <dsp:sp modelId="{D82CC42E-BDAE-4653-85C1-CED2B8E6BEA5}">
      <dsp:nvSpPr>
        <dsp:cNvPr id="0" name=""/>
        <dsp:cNvSpPr/>
      </dsp:nvSpPr>
      <dsp:spPr>
        <a:xfrm>
          <a:off x="5508110" y="507350"/>
          <a:ext cx="4505585" cy="2861046"/>
        </a:xfrm>
        <a:prstGeom prst="roundRect">
          <a:avLst>
            <a:gd name="adj" fmla="val 10000"/>
          </a:avLst>
        </a:prstGeom>
        <a:solidFill>
          <a:srgbClr val="7030A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4D33BB-8105-46D9-9D17-3260BAB2F239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rgbClr val="7030A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By the end of today’s and tomorrow's session students should be able to demonstrate their understanding of offences against the person ranging from assault to S.18 Grievous Bodily Harm. </a:t>
          </a:r>
          <a:endParaRPr lang="en-US" sz="2400" kern="1200" dirty="0"/>
        </a:p>
      </dsp:txBody>
      <dsp:txXfrm>
        <a:off x="6092527" y="1066737"/>
        <a:ext cx="4337991" cy="26934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9BB857-63B1-4709-8C2D-3926658F0951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rgbClr val="FFC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95AA05-D631-4E27-A6B8-7EF9DC4808B9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Number of silent phone calls were made. </a:t>
          </a:r>
          <a:endParaRPr lang="en-US" sz="4300" kern="1200"/>
        </a:p>
      </dsp:txBody>
      <dsp:txXfrm>
        <a:off x="585701" y="1066737"/>
        <a:ext cx="4337991" cy="2693452"/>
      </dsp:txXfrm>
    </dsp:sp>
    <dsp:sp modelId="{8707E272-8DCD-4AF4-AFDF-BDFBB9E1A1A4}">
      <dsp:nvSpPr>
        <dsp:cNvPr id="0" name=""/>
        <dsp:cNvSpPr/>
      </dsp:nvSpPr>
      <dsp:spPr>
        <a:xfrm>
          <a:off x="5508110" y="507350"/>
          <a:ext cx="4505585" cy="2861046"/>
        </a:xfrm>
        <a:prstGeom prst="roundRect">
          <a:avLst>
            <a:gd name="adj" fmla="val 10000"/>
          </a:avLst>
        </a:prstGeom>
        <a:solidFill>
          <a:srgbClr val="FFC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B9F082-AEDC-44F9-8F42-A68BC095D787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Offence committed. </a:t>
          </a:r>
          <a:endParaRPr lang="en-US" sz="4300" kern="1200"/>
        </a:p>
      </dsp:txBody>
      <dsp:txXfrm>
        <a:off x="6092527" y="1066737"/>
        <a:ext cx="4337991" cy="26934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127978-8498-458F-B9F9-E3B402DED9E9}">
      <dsp:nvSpPr>
        <dsp:cNvPr id="0" name=""/>
        <dsp:cNvSpPr/>
      </dsp:nvSpPr>
      <dsp:spPr>
        <a:xfrm>
          <a:off x="0" y="496044"/>
          <a:ext cx="1051560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Men’s rea – Intention or recklessness. </a:t>
          </a:r>
          <a:endParaRPr lang="en-US" sz="2500" kern="1200"/>
        </a:p>
      </dsp:txBody>
      <dsp:txXfrm>
        <a:off x="29985" y="526029"/>
        <a:ext cx="10455630" cy="554280"/>
      </dsp:txXfrm>
    </dsp:sp>
    <dsp:sp modelId="{EBFC6F75-F86D-4B75-A5D9-3140E881527C}">
      <dsp:nvSpPr>
        <dsp:cNvPr id="0" name=""/>
        <dsp:cNvSpPr/>
      </dsp:nvSpPr>
      <dsp:spPr>
        <a:xfrm>
          <a:off x="0" y="1182294"/>
          <a:ext cx="1051560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Assault can only be committed through a positive act and not an omission. </a:t>
          </a:r>
          <a:endParaRPr lang="en-US" sz="2500" kern="1200"/>
        </a:p>
      </dsp:txBody>
      <dsp:txXfrm>
        <a:off x="29985" y="1212279"/>
        <a:ext cx="10455630" cy="554280"/>
      </dsp:txXfrm>
    </dsp:sp>
    <dsp:sp modelId="{B823A909-09EF-4246-B52E-8BE5C47A64B4}">
      <dsp:nvSpPr>
        <dsp:cNvPr id="0" name=""/>
        <dsp:cNvSpPr/>
      </dsp:nvSpPr>
      <dsp:spPr>
        <a:xfrm>
          <a:off x="0" y="1868544"/>
          <a:ext cx="1051560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Shown in a number of cases such as; </a:t>
          </a:r>
          <a:endParaRPr lang="en-US" sz="2500" kern="1200"/>
        </a:p>
      </dsp:txBody>
      <dsp:txXfrm>
        <a:off x="29985" y="1898529"/>
        <a:ext cx="10455630" cy="554280"/>
      </dsp:txXfrm>
    </dsp:sp>
    <dsp:sp modelId="{2DE98FC0-2EEB-4BCB-AD49-F655E382F13A}">
      <dsp:nvSpPr>
        <dsp:cNvPr id="0" name=""/>
        <dsp:cNvSpPr/>
      </dsp:nvSpPr>
      <dsp:spPr>
        <a:xfrm>
          <a:off x="0" y="2554794"/>
          <a:ext cx="1051560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 v Spratt [1990] – Subjective recklessness is used in  non-fatal offences.</a:t>
          </a:r>
          <a:endParaRPr lang="en-US" sz="2500" kern="1200" dirty="0"/>
        </a:p>
      </dsp:txBody>
      <dsp:txXfrm>
        <a:off x="29985" y="2584779"/>
        <a:ext cx="10455630" cy="554280"/>
      </dsp:txXfrm>
    </dsp:sp>
    <dsp:sp modelId="{B5168EB3-7E3D-467C-98DE-AC6EC8CD6503}">
      <dsp:nvSpPr>
        <dsp:cNvPr id="0" name=""/>
        <dsp:cNvSpPr/>
      </dsp:nvSpPr>
      <dsp:spPr>
        <a:xfrm>
          <a:off x="0" y="3241044"/>
          <a:ext cx="1051560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 v Venna [1976] - Struggle with police/ fractured hand – S.47</a:t>
          </a:r>
          <a:endParaRPr lang="en-US" sz="2500" kern="1200"/>
        </a:p>
      </dsp:txBody>
      <dsp:txXfrm>
        <a:off x="29985" y="3271029"/>
        <a:ext cx="10455630" cy="5542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62BB84-4FB3-4094-8D3D-FB57FB8824DB}">
      <dsp:nvSpPr>
        <dsp:cNvPr id="0" name=""/>
        <dsp:cNvSpPr/>
      </dsp:nvSpPr>
      <dsp:spPr>
        <a:xfrm>
          <a:off x="0" y="675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7F348E-C9AF-4475-922E-89F54E81A575}">
      <dsp:nvSpPr>
        <dsp:cNvPr id="0" name=""/>
        <dsp:cNvSpPr/>
      </dsp:nvSpPr>
      <dsp:spPr>
        <a:xfrm>
          <a:off x="0" y="67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Words/ Conduct or silence can all constitute as assault. </a:t>
          </a:r>
          <a:endParaRPr lang="en-US" sz="3100" kern="1200"/>
        </a:p>
      </dsp:txBody>
      <dsp:txXfrm>
        <a:off x="0" y="675"/>
        <a:ext cx="6291714" cy="1105876"/>
      </dsp:txXfrm>
    </dsp:sp>
    <dsp:sp modelId="{22820E91-13BC-435F-A0E5-EDEAD0F5ACAE}">
      <dsp:nvSpPr>
        <dsp:cNvPr id="0" name=""/>
        <dsp:cNvSpPr/>
      </dsp:nvSpPr>
      <dsp:spPr>
        <a:xfrm>
          <a:off x="0" y="1106552"/>
          <a:ext cx="6291714" cy="0"/>
        </a:xfrm>
        <a:prstGeom prst="lin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E6EA8A-D2E7-4CAE-A8C2-C5A5C2035BF3}">
      <dsp:nvSpPr>
        <dsp:cNvPr id="0" name=""/>
        <dsp:cNvSpPr/>
      </dsp:nvSpPr>
      <dsp:spPr>
        <a:xfrm>
          <a:off x="0" y="110655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Our key case law is ; </a:t>
          </a:r>
          <a:endParaRPr lang="en-US" sz="3100" kern="1200"/>
        </a:p>
      </dsp:txBody>
      <dsp:txXfrm>
        <a:off x="0" y="1106552"/>
        <a:ext cx="6291714" cy="1105876"/>
      </dsp:txXfrm>
    </dsp:sp>
    <dsp:sp modelId="{4AB34BB2-6BD2-453A-A77F-4AB13FF7F9D5}">
      <dsp:nvSpPr>
        <dsp:cNvPr id="0" name=""/>
        <dsp:cNvSpPr/>
      </dsp:nvSpPr>
      <dsp:spPr>
        <a:xfrm>
          <a:off x="0" y="2212429"/>
          <a:ext cx="6291714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4A4332-7EB4-4573-A32C-B974B40C7F0D}">
      <dsp:nvSpPr>
        <dsp:cNvPr id="0" name=""/>
        <dsp:cNvSpPr/>
      </dsp:nvSpPr>
      <dsp:spPr>
        <a:xfrm>
          <a:off x="0" y="2212429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 v Wilson [1955] </a:t>
          </a:r>
          <a:endParaRPr lang="en-US" sz="3100" kern="1200"/>
        </a:p>
      </dsp:txBody>
      <dsp:txXfrm>
        <a:off x="0" y="2212429"/>
        <a:ext cx="6291714" cy="1105876"/>
      </dsp:txXfrm>
    </dsp:sp>
    <dsp:sp modelId="{810F446E-B00B-45C6-A6F3-618C726AF2E2}">
      <dsp:nvSpPr>
        <dsp:cNvPr id="0" name=""/>
        <dsp:cNvSpPr/>
      </dsp:nvSpPr>
      <dsp:spPr>
        <a:xfrm>
          <a:off x="0" y="3318305"/>
          <a:ext cx="6291714" cy="0"/>
        </a:xfrm>
        <a:prstGeom prst="line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0DDDF8-0EEC-4347-B5B1-84C91C4EC66C}">
      <dsp:nvSpPr>
        <dsp:cNvPr id="0" name=""/>
        <dsp:cNvSpPr/>
      </dsp:nvSpPr>
      <dsp:spPr>
        <a:xfrm>
          <a:off x="0" y="331830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 v Meade v Belt [1823] </a:t>
          </a:r>
          <a:endParaRPr lang="en-US" sz="3100" kern="1200"/>
        </a:p>
      </dsp:txBody>
      <dsp:txXfrm>
        <a:off x="0" y="3318305"/>
        <a:ext cx="6291714" cy="1105876"/>
      </dsp:txXfrm>
    </dsp:sp>
    <dsp:sp modelId="{DE579CBF-65F7-4626-B43A-D56ABDEBB313}">
      <dsp:nvSpPr>
        <dsp:cNvPr id="0" name=""/>
        <dsp:cNvSpPr/>
      </dsp:nvSpPr>
      <dsp:spPr>
        <a:xfrm>
          <a:off x="0" y="4424182"/>
          <a:ext cx="6291714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3146A7-D316-4BAF-BCFA-13979634FC99}">
      <dsp:nvSpPr>
        <dsp:cNvPr id="0" name=""/>
        <dsp:cNvSpPr/>
      </dsp:nvSpPr>
      <dsp:spPr>
        <a:xfrm>
          <a:off x="0" y="442418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Read v Coker [1853] </a:t>
          </a:r>
          <a:endParaRPr lang="en-US" sz="3100" kern="1200"/>
        </a:p>
      </dsp:txBody>
      <dsp:txXfrm>
        <a:off x="0" y="4424182"/>
        <a:ext cx="6291714" cy="110587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04C545-8BE1-4CC5-A30E-4A7F0C1856A3}">
      <dsp:nvSpPr>
        <dsp:cNvPr id="0" name=""/>
        <dsp:cNvSpPr/>
      </dsp:nvSpPr>
      <dsp:spPr>
        <a:xfrm>
          <a:off x="0" y="104827"/>
          <a:ext cx="10515600" cy="184908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u="sng" kern="1200"/>
            <a:t>R v Wilson [1955] </a:t>
          </a:r>
          <a:r>
            <a:rPr lang="en-GB" sz="2600" kern="1200"/>
            <a:t>– Defendant called out get out the knives – assault </a:t>
          </a:r>
          <a:endParaRPr lang="en-US" sz="2600" kern="1200"/>
        </a:p>
      </dsp:txBody>
      <dsp:txXfrm>
        <a:off x="90265" y="195092"/>
        <a:ext cx="10335070" cy="1668554"/>
      </dsp:txXfrm>
    </dsp:sp>
    <dsp:sp modelId="{4E5C8E8B-97ED-41AD-AAEF-9AF6051A63BD}">
      <dsp:nvSpPr>
        <dsp:cNvPr id="0" name=""/>
        <dsp:cNvSpPr/>
      </dsp:nvSpPr>
      <dsp:spPr>
        <a:xfrm>
          <a:off x="0" y="2028792"/>
          <a:ext cx="10515600" cy="1849084"/>
        </a:xfrm>
        <a:prstGeom prst="roundRect">
          <a:avLst/>
        </a:prstGeom>
        <a:solidFill>
          <a:schemeClr val="accent4">
            <a:hueOff val="3299968"/>
            <a:satOff val="-14601"/>
            <a:lumOff val="-245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u="sng" kern="1200"/>
            <a:t>R v Meade v Belt [1823] </a:t>
          </a:r>
          <a:r>
            <a:rPr lang="en-GB" sz="2600" kern="1200"/>
            <a:t>–</a:t>
          </a:r>
          <a:r>
            <a:rPr lang="en-GB" sz="2600" b="1" u="sng" kern="1200"/>
            <a:t> </a:t>
          </a:r>
          <a:r>
            <a:rPr lang="en-GB" sz="2600" kern="1200"/>
            <a:t>Defendant surrounded the victims house singing menacing songs – can constitute assault. </a:t>
          </a:r>
          <a:endParaRPr lang="en-US" sz="2600" kern="1200"/>
        </a:p>
      </dsp:txBody>
      <dsp:txXfrm>
        <a:off x="90265" y="2119057"/>
        <a:ext cx="10335070" cy="1668554"/>
      </dsp:txXfrm>
    </dsp:sp>
    <dsp:sp modelId="{AC052141-7325-42CE-BEC3-EC017B0D52D5}">
      <dsp:nvSpPr>
        <dsp:cNvPr id="0" name=""/>
        <dsp:cNvSpPr/>
      </dsp:nvSpPr>
      <dsp:spPr>
        <a:xfrm>
          <a:off x="0" y="3952756"/>
          <a:ext cx="10515600" cy="1849084"/>
        </a:xfrm>
        <a:prstGeom prst="roundRect">
          <a:avLst/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u="sng" kern="1200" dirty="0"/>
            <a:t>Read v Coker [1853] </a:t>
          </a:r>
          <a:r>
            <a:rPr lang="en-GB" sz="2600" kern="1200" dirty="0"/>
            <a:t>– Paper Stainer, behind on rent, debt collector, who took possession, and debt collector loaned him the money, and then they went into business </a:t>
          </a:r>
          <a:r>
            <a:rPr lang="en-GB" sz="2600" kern="1200" dirty="0" err="1"/>
            <a:t>togther</a:t>
          </a:r>
          <a:r>
            <a:rPr lang="en-GB" sz="2600" kern="1200" dirty="0"/>
            <a:t>, and this did not work out. Mr Read surrounded – threatened to break his neck, so he left – guilty of assault.</a:t>
          </a:r>
          <a:endParaRPr lang="en-US" sz="2600" kern="1200" dirty="0"/>
        </a:p>
      </dsp:txBody>
      <dsp:txXfrm>
        <a:off x="90265" y="4043021"/>
        <a:ext cx="10335070" cy="166855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3D9E47-00E0-4F3A-A4AC-9E668B5AE45E}">
      <dsp:nvSpPr>
        <dsp:cNvPr id="0" name=""/>
        <dsp:cNvSpPr/>
      </dsp:nvSpPr>
      <dsp:spPr>
        <a:xfrm rot="5400000">
          <a:off x="-289718" y="292805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 v </a:t>
          </a:r>
          <a:r>
            <a:rPr lang="en-GB" sz="1900" kern="1200" dirty="0" err="1"/>
            <a:t>Dpp</a:t>
          </a:r>
          <a:r>
            <a:rPr lang="en-GB" sz="1900" kern="1200" dirty="0"/>
            <a:t> [2003] </a:t>
          </a:r>
        </a:p>
      </dsp:txBody>
      <dsp:txXfrm rot="-5400000">
        <a:off x="1" y="679096"/>
        <a:ext cx="1352020" cy="579438"/>
      </dsp:txXfrm>
    </dsp:sp>
    <dsp:sp modelId="{2ECB1617-5C41-4AD0-A328-F842F89EFA49}">
      <dsp:nvSpPr>
        <dsp:cNvPr id="0" name=""/>
        <dsp:cNvSpPr/>
      </dsp:nvSpPr>
      <dsp:spPr>
        <a:xfrm rot="5400000">
          <a:off x="4112286" y="-2757179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Temporary loss of consciousness – constitute actual bodily harm.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Harm more than trivial. </a:t>
          </a:r>
        </a:p>
      </dsp:txBody>
      <dsp:txXfrm rot="-5400000">
        <a:off x="1352020" y="64373"/>
        <a:ext cx="6714693" cy="1132875"/>
      </dsp:txXfrm>
    </dsp:sp>
    <dsp:sp modelId="{8E9D18F4-69B6-4952-8F67-CEA7FE10F4BC}">
      <dsp:nvSpPr>
        <dsp:cNvPr id="0" name=""/>
        <dsp:cNvSpPr/>
      </dsp:nvSpPr>
      <dsp:spPr>
        <a:xfrm rot="5400000">
          <a:off x="-289718" y="2033323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 v Chan Fook </a:t>
          </a:r>
        </a:p>
      </dsp:txBody>
      <dsp:txXfrm rot="-5400000">
        <a:off x="1" y="2419614"/>
        <a:ext cx="1352020" cy="579438"/>
      </dsp:txXfrm>
    </dsp:sp>
    <dsp:sp modelId="{AE8DCE09-91E1-43AA-90BE-23AC6D8A3F2A}">
      <dsp:nvSpPr>
        <dsp:cNvPr id="0" name=""/>
        <dsp:cNvSpPr/>
      </dsp:nvSpPr>
      <dsp:spPr>
        <a:xfrm rot="5400000">
          <a:off x="4112286" y="-1016661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D suspected V of stealing engagement ring, locked him in a room, no S.47 offence because no medically recognised medical condition.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Medically recognised medical condition must be suffered but not need be permanent.</a:t>
          </a:r>
        </a:p>
      </dsp:txBody>
      <dsp:txXfrm rot="-5400000">
        <a:off x="1352020" y="1804891"/>
        <a:ext cx="6714693" cy="1132875"/>
      </dsp:txXfrm>
    </dsp:sp>
    <dsp:sp modelId="{924D220C-8998-4145-9790-02C01627A777}">
      <dsp:nvSpPr>
        <dsp:cNvPr id="0" name=""/>
        <dsp:cNvSpPr/>
      </dsp:nvSpPr>
      <dsp:spPr>
        <a:xfrm rot="5400000">
          <a:off x="-289718" y="3773840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/>
            <a:t>Dpp</a:t>
          </a:r>
          <a:r>
            <a:rPr lang="en-GB" sz="1900" kern="1200" dirty="0"/>
            <a:t> v Smith [2006] </a:t>
          </a:r>
        </a:p>
      </dsp:txBody>
      <dsp:txXfrm rot="-5400000">
        <a:off x="1" y="4160131"/>
        <a:ext cx="1352020" cy="579438"/>
      </dsp:txXfrm>
    </dsp:sp>
    <dsp:sp modelId="{AC393708-9A5F-4631-84E7-532104767EEA}">
      <dsp:nvSpPr>
        <dsp:cNvPr id="0" name=""/>
        <dsp:cNvSpPr/>
      </dsp:nvSpPr>
      <dsp:spPr>
        <a:xfrm rot="5400000">
          <a:off x="4112286" y="723856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Defendant sat on top of the victim and cut her ponytail off and some of the hair on the top of her head. 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Actual Bodily Harm.</a:t>
          </a:r>
        </a:p>
      </dsp:txBody>
      <dsp:txXfrm rot="-5400000">
        <a:off x="1352020" y="3545408"/>
        <a:ext cx="6714693" cy="113287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33229D-1911-4B50-A48D-698DE8B29F72}">
      <dsp:nvSpPr>
        <dsp:cNvPr id="0" name=""/>
        <dsp:cNvSpPr/>
      </dsp:nvSpPr>
      <dsp:spPr>
        <a:xfrm rot="5400000">
          <a:off x="-427037" y="430174"/>
          <a:ext cx="2846916" cy="199284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Unlawful </a:t>
          </a:r>
        </a:p>
      </dsp:txBody>
      <dsp:txXfrm rot="-5400000">
        <a:off x="1" y="999558"/>
        <a:ext cx="1992841" cy="854075"/>
      </dsp:txXfrm>
    </dsp:sp>
    <dsp:sp modelId="{DAC2A6EA-E012-43FA-B742-A73260657A34}">
      <dsp:nvSpPr>
        <dsp:cNvPr id="0" name=""/>
        <dsp:cNvSpPr/>
      </dsp:nvSpPr>
      <dsp:spPr>
        <a:xfrm rot="5400000">
          <a:off x="4135172" y="-2139193"/>
          <a:ext cx="1850495" cy="613515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4605" rIns="14605" bIns="1460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Some circumstances in which the conduct is lawful.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If these circumstances are included D does not form the actus reus of the offence.</a:t>
          </a:r>
        </a:p>
      </dsp:txBody>
      <dsp:txXfrm rot="-5400000">
        <a:off x="1992841" y="93472"/>
        <a:ext cx="6044824" cy="1669827"/>
      </dsp:txXfrm>
    </dsp:sp>
    <dsp:sp modelId="{600F2AF4-A390-4C3C-9FA1-B4C26DC41690}">
      <dsp:nvSpPr>
        <dsp:cNvPr id="0" name=""/>
        <dsp:cNvSpPr/>
      </dsp:nvSpPr>
      <dsp:spPr>
        <a:xfrm rot="5400000">
          <a:off x="-427037" y="2995650"/>
          <a:ext cx="2846916" cy="199284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Wounding </a:t>
          </a:r>
        </a:p>
      </dsp:txBody>
      <dsp:txXfrm rot="-5400000">
        <a:off x="1" y="3565034"/>
        <a:ext cx="1992841" cy="854075"/>
      </dsp:txXfrm>
    </dsp:sp>
    <dsp:sp modelId="{3E908573-43FD-454F-B004-8A328B1AD04D}">
      <dsp:nvSpPr>
        <dsp:cNvPr id="0" name=""/>
        <dsp:cNvSpPr/>
      </dsp:nvSpPr>
      <dsp:spPr>
        <a:xfrm rot="5400000">
          <a:off x="4135172" y="426281"/>
          <a:ext cx="1850495" cy="613515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4605" rIns="14605" bIns="1460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Continuity of the whole skins needs to be broken.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C (a minor) v Eisenhower – pellet gun, eye, not S.20.</a:t>
          </a:r>
        </a:p>
      </dsp:txBody>
      <dsp:txXfrm rot="-5400000">
        <a:off x="1992841" y="2658946"/>
        <a:ext cx="6044824" cy="166982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CA037B-68EF-45AB-8EB0-BD94FDE77CFA}">
      <dsp:nvSpPr>
        <dsp:cNvPr id="0" name=""/>
        <dsp:cNvSpPr/>
      </dsp:nvSpPr>
      <dsp:spPr>
        <a:xfrm>
          <a:off x="2343133" y="-370222"/>
          <a:ext cx="5829332" cy="5829332"/>
        </a:xfrm>
        <a:prstGeom prst="circularArrow">
          <a:avLst>
            <a:gd name="adj1" fmla="val 5689"/>
            <a:gd name="adj2" fmla="val 340510"/>
            <a:gd name="adj3" fmla="val 12303886"/>
            <a:gd name="adj4" fmla="val 18354671"/>
            <a:gd name="adj5" fmla="val 5908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5D5388-3EEE-4396-857D-98BD242B7C7F}">
      <dsp:nvSpPr>
        <dsp:cNvPr id="0" name=""/>
        <dsp:cNvSpPr/>
      </dsp:nvSpPr>
      <dsp:spPr>
        <a:xfrm>
          <a:off x="3157760" y="1468"/>
          <a:ext cx="4200078" cy="21000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u="sng" kern="1200"/>
            <a:t>R v Wood [1830]- </a:t>
          </a:r>
          <a:r>
            <a:rPr lang="en-GB" sz="2400" kern="1200"/>
            <a:t>Broken Collar bone – no wound but could be GBH depending on the significance of the bone.</a:t>
          </a:r>
          <a:endParaRPr lang="en-US" sz="2400" kern="1200"/>
        </a:p>
      </dsp:txBody>
      <dsp:txXfrm>
        <a:off x="3260275" y="103983"/>
        <a:ext cx="3995048" cy="1895009"/>
      </dsp:txXfrm>
    </dsp:sp>
    <dsp:sp modelId="{3C9EDBB7-068D-4D85-82D7-EABB5A77E830}">
      <dsp:nvSpPr>
        <dsp:cNvPr id="0" name=""/>
        <dsp:cNvSpPr/>
      </dsp:nvSpPr>
      <dsp:spPr>
        <a:xfrm>
          <a:off x="5367104" y="3828164"/>
          <a:ext cx="4200078" cy="21000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u="sng" kern="1200"/>
            <a:t>R v Bollon [2003] </a:t>
          </a:r>
          <a:r>
            <a:rPr lang="en-GB" sz="2400" kern="1200"/>
            <a:t>– Bruising and Abrasions to a child – convicted under s.20 of the Offences Against the Persons Act 1861.</a:t>
          </a:r>
          <a:endParaRPr lang="en-US" sz="2400" kern="1200"/>
        </a:p>
      </dsp:txBody>
      <dsp:txXfrm>
        <a:off x="5469619" y="3930679"/>
        <a:ext cx="3995048" cy="1895009"/>
      </dsp:txXfrm>
    </dsp:sp>
    <dsp:sp modelId="{0160E867-5A2F-40F0-B20D-D87F4085EC91}">
      <dsp:nvSpPr>
        <dsp:cNvPr id="0" name=""/>
        <dsp:cNvSpPr/>
      </dsp:nvSpPr>
      <dsp:spPr>
        <a:xfrm>
          <a:off x="948417" y="3828164"/>
          <a:ext cx="4200078" cy="21000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u="sng" kern="1200"/>
            <a:t>R v Hicks [2007] </a:t>
          </a:r>
          <a:r>
            <a:rPr lang="en-GB" sz="2400" kern="1200"/>
            <a:t>– Loss of consciousness for a long time can constitute a charge of Grievous Bodily Harm.</a:t>
          </a:r>
          <a:endParaRPr lang="en-US" sz="2400" kern="1200"/>
        </a:p>
      </dsp:txBody>
      <dsp:txXfrm>
        <a:off x="1050932" y="3930679"/>
        <a:ext cx="3995048" cy="189500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0A244C-0ADD-4706-A508-DC5C92E5B8A1}">
      <dsp:nvSpPr>
        <dsp:cNvPr id="0" name=""/>
        <dsp:cNvSpPr/>
      </dsp:nvSpPr>
      <dsp:spPr>
        <a:xfrm>
          <a:off x="0" y="308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03EAF-07D3-44F5-8485-802FE86EDCFC}">
      <dsp:nvSpPr>
        <dsp:cNvPr id="0" name=""/>
        <dsp:cNvSpPr/>
      </dsp:nvSpPr>
      <dsp:spPr>
        <a:xfrm>
          <a:off x="0" y="3088"/>
          <a:ext cx="10515600" cy="2106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u="sng" kern="1200"/>
            <a:t>R v Dica [2004] </a:t>
          </a:r>
          <a:r>
            <a:rPr lang="en-GB" sz="3300" kern="1200"/>
            <a:t>– Whilst aware that he had HIV – Slept with two women who contracted HIV – could not consent to contracting something they were not aware of – Dica was charged. </a:t>
          </a:r>
          <a:endParaRPr lang="en-US" sz="3300" kern="1200"/>
        </a:p>
      </dsp:txBody>
      <dsp:txXfrm>
        <a:off x="0" y="3088"/>
        <a:ext cx="10515600" cy="2106619"/>
      </dsp:txXfrm>
    </dsp:sp>
    <dsp:sp modelId="{16BB20CC-6667-4740-B43D-E119583E9A3A}">
      <dsp:nvSpPr>
        <dsp:cNvPr id="0" name=""/>
        <dsp:cNvSpPr/>
      </dsp:nvSpPr>
      <dsp:spPr>
        <a:xfrm>
          <a:off x="0" y="210970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FD69E7-754E-4B34-BD38-9080B066DF38}">
      <dsp:nvSpPr>
        <dsp:cNvPr id="0" name=""/>
        <dsp:cNvSpPr/>
      </dsp:nvSpPr>
      <dsp:spPr>
        <a:xfrm>
          <a:off x="0" y="2109708"/>
          <a:ext cx="10515600" cy="2106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u="sng" kern="1200"/>
            <a:t>R v Konzani [2005] </a:t>
          </a:r>
          <a:r>
            <a:rPr lang="en-GB" sz="3300" kern="1200"/>
            <a:t>– Similar facts to those of Dica – Individual slept with three women – all contracted HIV – Charged S.20 GBH.</a:t>
          </a:r>
          <a:endParaRPr lang="en-US" sz="3300" kern="1200"/>
        </a:p>
      </dsp:txBody>
      <dsp:txXfrm>
        <a:off x="0" y="2109708"/>
        <a:ext cx="10515600" cy="2106619"/>
      </dsp:txXfrm>
    </dsp:sp>
    <dsp:sp modelId="{F17ACCEB-6A65-4A0E-8B97-EA163C202214}">
      <dsp:nvSpPr>
        <dsp:cNvPr id="0" name=""/>
        <dsp:cNvSpPr/>
      </dsp:nvSpPr>
      <dsp:spPr>
        <a:xfrm>
          <a:off x="0" y="421632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4B52AC-3C59-4EE5-A984-279298668125}">
      <dsp:nvSpPr>
        <dsp:cNvPr id="0" name=""/>
        <dsp:cNvSpPr/>
      </dsp:nvSpPr>
      <dsp:spPr>
        <a:xfrm>
          <a:off x="0" y="4216328"/>
          <a:ext cx="10515600" cy="2106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u="sng" kern="1200"/>
            <a:t>R v Beckett [1836] </a:t>
          </a:r>
          <a:r>
            <a:rPr lang="en-GB" sz="3300" kern="1200"/>
            <a:t>– Slight scratch– not constitute wound.</a:t>
          </a:r>
          <a:endParaRPr lang="en-US" sz="3300" kern="1200"/>
        </a:p>
      </dsp:txBody>
      <dsp:txXfrm>
        <a:off x="0" y="4216328"/>
        <a:ext cx="10515600" cy="210661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CF1422-FDE8-4C93-A7CA-A211AC81BE38}">
      <dsp:nvSpPr>
        <dsp:cNvPr id="0" name=""/>
        <dsp:cNvSpPr/>
      </dsp:nvSpPr>
      <dsp:spPr>
        <a:xfrm rot="5400000">
          <a:off x="-391363" y="393010"/>
          <a:ext cx="2609090" cy="18263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Unlawful </a:t>
          </a:r>
        </a:p>
      </dsp:txBody>
      <dsp:txXfrm rot="-5400000">
        <a:off x="1" y="914829"/>
        <a:ext cx="1826363" cy="782727"/>
      </dsp:txXfrm>
    </dsp:sp>
    <dsp:sp modelId="{1D4F9729-DB8E-4774-9EE4-6A568B04ED02}">
      <dsp:nvSpPr>
        <dsp:cNvPr id="0" name=""/>
        <dsp:cNvSpPr/>
      </dsp:nvSpPr>
      <dsp:spPr>
        <a:xfrm rot="5400000">
          <a:off x="3877144" y="-2049134"/>
          <a:ext cx="1695908" cy="579747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Some conduct is lawful. 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Therefore, if it is then the individual cannot be convicted of the offence.</a:t>
          </a:r>
        </a:p>
      </dsp:txBody>
      <dsp:txXfrm rot="-5400000">
        <a:off x="1826364" y="84433"/>
        <a:ext cx="5714683" cy="1530334"/>
      </dsp:txXfrm>
    </dsp:sp>
    <dsp:sp modelId="{5E6E9BF6-2329-4F29-8187-E48A235C59B9}">
      <dsp:nvSpPr>
        <dsp:cNvPr id="0" name=""/>
        <dsp:cNvSpPr/>
      </dsp:nvSpPr>
      <dsp:spPr>
        <a:xfrm rot="5400000">
          <a:off x="-391363" y="2719089"/>
          <a:ext cx="2609090" cy="18263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Conduct </a:t>
          </a:r>
        </a:p>
      </dsp:txBody>
      <dsp:txXfrm rot="-5400000">
        <a:off x="1" y="3240908"/>
        <a:ext cx="1826363" cy="782727"/>
      </dsp:txXfrm>
    </dsp:sp>
    <dsp:sp modelId="{149E18BE-3C06-4348-BCD2-6A88AA06AD66}">
      <dsp:nvSpPr>
        <dsp:cNvPr id="0" name=""/>
        <dsp:cNvSpPr/>
      </dsp:nvSpPr>
      <dsp:spPr>
        <a:xfrm rot="5400000">
          <a:off x="3877144" y="271670"/>
          <a:ext cx="1695908" cy="579747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Can be convicted by an omission.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Can be committed by a positive act.</a:t>
          </a:r>
        </a:p>
      </dsp:txBody>
      <dsp:txXfrm rot="-5400000">
        <a:off x="1826364" y="2405238"/>
        <a:ext cx="5714683" cy="153033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96AC54-24FF-40FD-A001-96AC9CD09B61}">
      <dsp:nvSpPr>
        <dsp:cNvPr id="0" name=""/>
        <dsp:cNvSpPr/>
      </dsp:nvSpPr>
      <dsp:spPr>
        <a:xfrm rot="5400000">
          <a:off x="-507832" y="513855"/>
          <a:ext cx="3385547" cy="23698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By any means</a:t>
          </a:r>
        </a:p>
      </dsp:txBody>
      <dsp:txXfrm rot="-5400000">
        <a:off x="1" y="1190965"/>
        <a:ext cx="2369883" cy="1015664"/>
      </dsp:txXfrm>
    </dsp:sp>
    <dsp:sp modelId="{0BFAC65F-9FC9-4E72-8CE1-0CFB39133943}">
      <dsp:nvSpPr>
        <dsp:cNvPr id="0" name=""/>
        <dsp:cNvSpPr/>
      </dsp:nvSpPr>
      <dsp:spPr>
        <a:xfrm rot="5400000">
          <a:off x="5752193" y="-3376286"/>
          <a:ext cx="2200606" cy="896522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27305" rIns="27305" bIns="2730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300" kern="1200" dirty="0"/>
            <a:t>Can be done in any way.</a:t>
          </a:r>
        </a:p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300" kern="1200" dirty="0"/>
            <a:t>No specific way</a:t>
          </a:r>
        </a:p>
      </dsp:txBody>
      <dsp:txXfrm rot="-5400000">
        <a:off x="2369884" y="113448"/>
        <a:ext cx="8857801" cy="1985756"/>
      </dsp:txXfrm>
    </dsp:sp>
    <dsp:sp modelId="{B894278C-D913-4836-B3A8-8033CC703A6D}">
      <dsp:nvSpPr>
        <dsp:cNvPr id="0" name=""/>
        <dsp:cNvSpPr/>
      </dsp:nvSpPr>
      <dsp:spPr>
        <a:xfrm rot="5400000">
          <a:off x="-507832" y="3620577"/>
          <a:ext cx="3385547" cy="23698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Wound/ GBH</a:t>
          </a:r>
        </a:p>
      </dsp:txBody>
      <dsp:txXfrm rot="-5400000">
        <a:off x="1" y="4297687"/>
        <a:ext cx="2369883" cy="1015664"/>
      </dsp:txXfrm>
    </dsp:sp>
    <dsp:sp modelId="{B0A3E273-673B-4BCA-9ED4-85896AB8A71B}">
      <dsp:nvSpPr>
        <dsp:cNvPr id="0" name=""/>
        <dsp:cNvSpPr/>
      </dsp:nvSpPr>
      <dsp:spPr>
        <a:xfrm rot="5400000">
          <a:off x="5752193" y="-269564"/>
          <a:ext cx="2200606" cy="896522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27305" rIns="27305" bIns="2730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300" kern="1200" dirty="0"/>
            <a:t>Same definitions as S.20. </a:t>
          </a:r>
        </a:p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300" kern="1200" dirty="0"/>
            <a:t>Cause and inflict now mean the same thing.</a:t>
          </a:r>
        </a:p>
      </dsp:txBody>
      <dsp:txXfrm rot="-5400000">
        <a:off x="2369884" y="3220170"/>
        <a:ext cx="8857801" cy="198575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F3D7FC-3275-49BA-BC1B-AF91AE592344}">
      <dsp:nvSpPr>
        <dsp:cNvPr id="0" name=""/>
        <dsp:cNvSpPr/>
      </dsp:nvSpPr>
      <dsp:spPr>
        <a:xfrm rot="5400000">
          <a:off x="-492140" y="496645"/>
          <a:ext cx="3280935" cy="2296654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Intention to cause GBH</a:t>
          </a:r>
        </a:p>
      </dsp:txBody>
      <dsp:txXfrm rot="-5400000">
        <a:off x="1" y="1152831"/>
        <a:ext cx="2296654" cy="984281"/>
      </dsp:txXfrm>
    </dsp:sp>
    <dsp:sp modelId="{F90EBB52-3EAD-4AF4-8171-E7EC686B5B98}">
      <dsp:nvSpPr>
        <dsp:cNvPr id="0" name=""/>
        <dsp:cNvSpPr/>
      </dsp:nvSpPr>
      <dsp:spPr>
        <a:xfrm rot="5400000">
          <a:off x="5867472" y="-3566312"/>
          <a:ext cx="2132608" cy="927424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19685" rIns="19685" bIns="19685" numCol="1" spcCol="1270" anchor="ctr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/>
            <a:t>Only intention – recklessness is not sufficient. </a:t>
          </a:r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/>
            <a:t>R v </a:t>
          </a:r>
          <a:r>
            <a:rPr lang="en-GB" sz="3100" kern="1200" dirty="0" err="1"/>
            <a:t>Mowatt</a:t>
          </a:r>
          <a:r>
            <a:rPr lang="en-GB" sz="3100" kern="1200" dirty="0"/>
            <a:t> [1967] – Word Maliciously adds nothing to S.18.</a:t>
          </a:r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/>
            <a:t>R v Taylor [2008] – not wound/ GBH</a:t>
          </a:r>
        </a:p>
      </dsp:txBody>
      <dsp:txXfrm rot="-5400000">
        <a:off x="2296655" y="108610"/>
        <a:ext cx="9170138" cy="1924398"/>
      </dsp:txXfrm>
    </dsp:sp>
    <dsp:sp modelId="{93C93207-B383-41DA-840A-2181C95DBB5C}">
      <dsp:nvSpPr>
        <dsp:cNvPr id="0" name=""/>
        <dsp:cNvSpPr/>
      </dsp:nvSpPr>
      <dsp:spPr>
        <a:xfrm rot="5400000">
          <a:off x="-492140" y="3498231"/>
          <a:ext cx="3280935" cy="2296654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Intention to resist arrest </a:t>
          </a:r>
        </a:p>
      </dsp:txBody>
      <dsp:txXfrm rot="-5400000">
        <a:off x="1" y="4154417"/>
        <a:ext cx="2296654" cy="984281"/>
      </dsp:txXfrm>
    </dsp:sp>
    <dsp:sp modelId="{AF3EBC38-5075-4827-92E3-9D518DBBBB8A}">
      <dsp:nvSpPr>
        <dsp:cNvPr id="0" name=""/>
        <dsp:cNvSpPr/>
      </dsp:nvSpPr>
      <dsp:spPr>
        <a:xfrm rot="5400000">
          <a:off x="5867472" y="-564725"/>
          <a:ext cx="2132608" cy="927424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19685" rIns="19685" bIns="19685" numCol="1" spcCol="1270" anchor="ctr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/>
            <a:t>Requires that two men’s rea elements are present;</a:t>
          </a:r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/>
            <a:t>Intention to resist arrest. </a:t>
          </a:r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/>
            <a:t>Reckless as to whether harm could be caused – foresee.</a:t>
          </a:r>
        </a:p>
      </dsp:txBody>
      <dsp:txXfrm rot="-5400000">
        <a:off x="2296655" y="3110197"/>
        <a:ext cx="9170138" cy="19243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16F6FA-5EBC-4652-8768-5A4FF488C074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F4798F-A8D7-4C78-B1DF-D08E4EA47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737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Believed to be a common law offence – it is defined in common law but is governed now by statute law namely S.39 of the Criminal Justice Act 1988. </a:t>
            </a:r>
          </a:p>
          <a:p>
            <a:endParaRPr lang="en-GB" dirty="0"/>
          </a:p>
          <a:p>
            <a:r>
              <a:rPr lang="en-GB" dirty="0"/>
              <a:t>Summary offence.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7075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Actus reus of apprehension uses the subjective test. </a:t>
            </a:r>
          </a:p>
          <a:p>
            <a:endParaRPr lang="en-GB" dirty="0"/>
          </a:p>
          <a:p>
            <a:r>
              <a:rPr lang="en-GB" dirty="0"/>
              <a:t>Apprehension of immediate violence can be at some point during the offence.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349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8754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Summary offence.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7962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Everyday conduct – will not always constitute battery. </a:t>
            </a:r>
          </a:p>
          <a:p>
            <a:endParaRPr lang="en-GB" dirty="0"/>
          </a:p>
          <a:p>
            <a:r>
              <a:rPr lang="en-GB" dirty="0" err="1"/>
              <a:t>Hayestead</a:t>
            </a:r>
            <a:r>
              <a:rPr lang="en-GB" dirty="0"/>
              <a:t> v Chief constable of Derbyshire</a:t>
            </a:r>
          </a:p>
          <a:p>
            <a:endParaRPr lang="en-GB" dirty="0"/>
          </a:p>
          <a:p>
            <a:r>
              <a:rPr lang="en-GB" dirty="0"/>
              <a:t>An object can be used to commit battery in the case of hayestead – the mother had a child in her arms when the defendant hit her, baby fell onto the floor.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9209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Maximum sentence of 5 years in prison. </a:t>
            </a:r>
          </a:p>
          <a:p>
            <a:endParaRPr lang="en-GB" dirty="0"/>
          </a:p>
          <a:p>
            <a:r>
              <a:rPr lang="en-GB" dirty="0"/>
              <a:t>Triable either way offence.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1781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 all offences the legal and factual causation must be proven</a:t>
            </a:r>
          </a:p>
          <a:p>
            <a:endParaRPr lang="en-GB" dirty="0"/>
          </a:p>
          <a:p>
            <a:r>
              <a:rPr lang="en-GB" dirty="0"/>
              <a:t>Does not meet threshold can be lowered to assault or battery.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6444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 v Saunders 1985 – Not serious harm to constitute ABH.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1555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Psychological harm is also included as with S.47. But must suffer from a serious medical condition (Psychiatric)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7377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Skin not need be external.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8193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 number of forms of men’s rea that can be charged.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8642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6033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436F2-EC9D-DF1B-EDFD-7705CEB2C8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ECE498-B259-CEB3-37FD-F2D8A4E900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657EFC-CA92-053A-4A35-775BD6CB5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E8761A-1FA7-DCAB-98BA-6F3718636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E4209B-D748-9F83-EF04-C50E4D933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8059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1A362-B0D2-5369-8119-FB954D3AC0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E8E6F-2029-B995-4D95-7718234F71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2C6D39-3BCC-1F7E-BBB3-BE1E68E56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A48FFB-1775-0303-C20F-8427CAD97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8E1D4E-9EFE-7849-09F9-52B26CB7D7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928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42113-9E2C-FCD0-7E26-E946B9170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A1955D-75DA-E25E-83CD-B98951CFF3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A240FD-0BFC-73E2-30ED-E9307EA73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34CD96-8F0C-D0D2-195B-4E5017C14F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F0ABF2-D822-EF1E-C196-774B5AF0C2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519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F9F62-7CE2-2403-BB22-5157D8F02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F56DB-9B59-3CA9-23CE-BF6777C3C6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7F5E9A-C026-CFAC-9196-7E16C9AA29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0540A0-6BD7-AB4F-3EF7-32120B37E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5EC068-1FFA-9921-5F2E-00B108F7F7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E026B0-6C24-B6BB-9547-BC031CD74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137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BA7AC-4B4C-076E-9136-36A0C35D0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147C36-553F-AC22-D2F5-DD5D5D7632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2E2EBB-C704-63C7-5768-B7412F5354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2566D6-D393-4650-0BEC-0E6BD204C4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94695E-832D-2A0D-1673-229ACE2BA3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9D2B8D-A5C5-64AD-D2CA-154B3FE6C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57EFD75-1E55-5FD7-3D15-9FB7BB256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68C589-AD4A-93CE-CAB7-3A4E678AA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825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0FEB3-6BCE-322E-3959-60A741337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CEE6EF-241F-42BD-03A8-6BCAC8A1A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735D56-853C-105C-B215-5ED733CB72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8A3067-DF41-0E70-D7C0-724624C49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65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899F33-F86D-03F6-5014-771ED47F5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6E6CF5-AA22-0328-14A9-53197AAA4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696ED4-7430-C33F-E8D6-A257C7330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667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FD4BE-7B1E-89F3-9A62-2C88CDF34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D4E0A-83B2-8676-8F16-4C3921577D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C6D3BD-AB5A-56C9-FC33-70522FDB8E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9D94B0-71E8-860D-4468-71CD3B280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5EE4E7-99F3-A16B-EA49-8DB3FBC629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C74812-0C41-E364-006B-1CCBAD56D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128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F71A6-1166-1474-099E-97BB84FF0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B6A90D-0935-4635-5200-BE36D40F3A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2A9BBC-1F08-6830-C700-1884190634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7D421B-DD92-0AFB-CE94-D54589A8E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F9AF27-4DA6-E0B6-EDBA-C7BB0C2EC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B58F1E-E14B-6049-AB7B-CF62EE3FC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127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2D893-BDA1-97A6-B13A-3D48587A4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AA87D4-8A0F-A917-BD30-1D02723CA4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A1364-5710-B5C8-C5CE-516D819AD1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9A9D0F-DA9E-9E6A-D713-C16C47218C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135C5D-A27C-C296-20EC-7F3FBC1A7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772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B18C08-515A-5DD6-4FE8-E481126A36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2FD373-839E-7269-0DA7-6B4B8B6608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311C81-5154-B389-149B-F528EAD0CE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5FF8F-ABE0-D572-4E70-925A2B611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FAEC7E-69A7-FEF0-A0D6-A84A284A1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356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5F8210-979C-84A8-4541-A381E3157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9F4EB3-578F-1906-01AE-142DE2C772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58BF93-6AAD-7998-F9E4-A2EA8FF359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4482C9-1A35-40A5-B560-3D64E610A286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0ED0BA-C0F6-408E-E6B8-AA7A0DEC71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06A5F-A635-F26A-67D0-0CDBF1874B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117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54424&amp;picture=fist" TargetMode="External"/><Relationship Id="rId7" Type="http://schemas.openxmlformats.org/officeDocument/2006/relationships/image" Target="../media/image5.sv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54424&amp;picture=fist" TargetMode="External"/><Relationship Id="rId7" Type="http://schemas.openxmlformats.org/officeDocument/2006/relationships/image" Target="../media/image5.sv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67F378D-A000-47AE-83B2-D9954D8C9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8E26863-5660-4928-984A-CA2CFC8F6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9647" y="746626"/>
            <a:ext cx="3508037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D7538F2A-6532-4E38-8354-21841BB0B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10065" y="580586"/>
            <a:ext cx="1027015" cy="258262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2F31131-35FC-4834-8E62-1D9DA3BE2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4148" y="746626"/>
            <a:ext cx="3508037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E7AD7F70-85A5-463C-9B1F-3182B60F8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2570" y="746626"/>
            <a:ext cx="3511296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E5F002A4-1B0E-473E-AD7B-8346FB83B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22924" y="2300232"/>
            <a:ext cx="1027015" cy="258262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13AF7514-9DD7-4ADB-84DF-5D8B61E73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919" y="4298302"/>
            <a:ext cx="12192000" cy="2559698"/>
          </a:xfrm>
          <a:custGeom>
            <a:avLst/>
            <a:gdLst>
              <a:gd name="connsiteX0" fmla="*/ 1462415 w 12192000"/>
              <a:gd name="connsiteY0" fmla="*/ 0 h 2685062"/>
              <a:gd name="connsiteX1" fmla="*/ 1494432 w 12192000"/>
              <a:gd name="connsiteY1" fmla="*/ 2457 h 2685062"/>
              <a:gd name="connsiteX2" fmla="*/ 1523667 w 12192000"/>
              <a:gd name="connsiteY2" fmla="*/ 11778 h 2685062"/>
              <a:gd name="connsiteX3" fmla="*/ 1523067 w 12192000"/>
              <a:gd name="connsiteY3" fmla="*/ 14207 h 2685062"/>
              <a:gd name="connsiteX4" fmla="*/ 1527695 w 12192000"/>
              <a:gd name="connsiteY4" fmla="*/ 15715 h 2685062"/>
              <a:gd name="connsiteX5" fmla="*/ 1532258 w 12192000"/>
              <a:gd name="connsiteY5" fmla="*/ 14518 h 2685062"/>
              <a:gd name="connsiteX6" fmla="*/ 1537796 w 12192000"/>
              <a:gd name="connsiteY6" fmla="*/ 16283 h 2685062"/>
              <a:gd name="connsiteX7" fmla="*/ 1553041 w 12192000"/>
              <a:gd name="connsiteY7" fmla="*/ 20452 h 2685062"/>
              <a:gd name="connsiteX8" fmla="*/ 1557495 w 12192000"/>
              <a:gd name="connsiteY8" fmla="*/ 25861 h 2685062"/>
              <a:gd name="connsiteX9" fmla="*/ 1617448 w 12192000"/>
              <a:gd name="connsiteY9" fmla="*/ 40977 h 2685062"/>
              <a:gd name="connsiteX10" fmla="*/ 1636697 w 12192000"/>
              <a:gd name="connsiteY10" fmla="*/ 39108 h 2685062"/>
              <a:gd name="connsiteX11" fmla="*/ 1657286 w 12192000"/>
              <a:gd name="connsiteY11" fmla="*/ 49000 h 2685062"/>
              <a:gd name="connsiteX12" fmla="*/ 1719191 w 12192000"/>
              <a:gd name="connsiteY12" fmla="*/ 56920 h 2685062"/>
              <a:gd name="connsiteX13" fmla="*/ 1787126 w 12192000"/>
              <a:gd name="connsiteY13" fmla="*/ 71960 h 2685062"/>
              <a:gd name="connsiteX14" fmla="*/ 1834555 w 12192000"/>
              <a:gd name="connsiteY14" fmla="*/ 86590 h 2685062"/>
              <a:gd name="connsiteX15" fmla="*/ 1966070 w 12192000"/>
              <a:gd name="connsiteY15" fmla="*/ 103987 h 2685062"/>
              <a:gd name="connsiteX16" fmla="*/ 2188582 w 12192000"/>
              <a:gd name="connsiteY16" fmla="*/ 124532 h 2685062"/>
              <a:gd name="connsiteX17" fmla="*/ 2234811 w 12192000"/>
              <a:gd name="connsiteY17" fmla="*/ 130739 h 2685062"/>
              <a:gd name="connsiteX18" fmla="*/ 2270005 w 12192000"/>
              <a:gd name="connsiteY18" fmla="*/ 143358 h 2685062"/>
              <a:gd name="connsiteX19" fmla="*/ 2274208 w 12192000"/>
              <a:gd name="connsiteY19" fmla="*/ 152634 h 2685062"/>
              <a:gd name="connsiteX20" fmla="*/ 2298905 w 12192000"/>
              <a:gd name="connsiteY20" fmla="*/ 157215 h 2685062"/>
              <a:gd name="connsiteX21" fmla="*/ 2304521 w 12192000"/>
              <a:gd name="connsiteY21" fmla="*/ 159957 h 2685062"/>
              <a:gd name="connsiteX22" fmla="*/ 2337696 w 12192000"/>
              <a:gd name="connsiteY22" fmla="*/ 174150 h 2685062"/>
              <a:gd name="connsiteX23" fmla="*/ 2432112 w 12192000"/>
              <a:gd name="connsiteY23" fmla="*/ 166646 h 2685062"/>
              <a:gd name="connsiteX24" fmla="*/ 2500149 w 12192000"/>
              <a:gd name="connsiteY24" fmla="*/ 168723 h 2685062"/>
              <a:gd name="connsiteX25" fmla="*/ 2504776 w 12192000"/>
              <a:gd name="connsiteY25" fmla="*/ 171455 h 2685062"/>
              <a:gd name="connsiteX26" fmla="*/ 2507358 w 12192000"/>
              <a:gd name="connsiteY26" fmla="*/ 177677 h 2685062"/>
              <a:gd name="connsiteX27" fmla="*/ 2518847 w 12192000"/>
              <a:gd name="connsiteY27" fmla="*/ 180936 h 2685062"/>
              <a:gd name="connsiteX28" fmla="*/ 2528864 w 12192000"/>
              <a:gd name="connsiteY28" fmla="*/ 188517 h 2685062"/>
              <a:gd name="connsiteX29" fmla="*/ 2938613 w 12192000"/>
              <a:gd name="connsiteY29" fmla="*/ 248764 h 2685062"/>
              <a:gd name="connsiteX30" fmla="*/ 3132513 w 12192000"/>
              <a:gd name="connsiteY30" fmla="*/ 229282 h 2685062"/>
              <a:gd name="connsiteX31" fmla="*/ 3208657 w 12192000"/>
              <a:gd name="connsiteY31" fmla="*/ 230814 h 2685062"/>
              <a:gd name="connsiteX32" fmla="*/ 3217904 w 12192000"/>
              <a:gd name="connsiteY32" fmla="*/ 237375 h 2685062"/>
              <a:gd name="connsiteX33" fmla="*/ 3330150 w 12192000"/>
              <a:gd name="connsiteY33" fmla="*/ 214762 h 2685062"/>
              <a:gd name="connsiteX34" fmla="*/ 3480527 w 12192000"/>
              <a:gd name="connsiteY34" fmla="*/ 231960 h 2685062"/>
              <a:gd name="connsiteX35" fmla="*/ 3591806 w 12192000"/>
              <a:gd name="connsiteY35" fmla="*/ 253003 h 2685062"/>
              <a:gd name="connsiteX36" fmla="*/ 3655143 w 12192000"/>
              <a:gd name="connsiteY36" fmla="*/ 261318 h 2685062"/>
              <a:gd name="connsiteX37" fmla="*/ 3700191 w 12192000"/>
              <a:gd name="connsiteY37" fmla="*/ 271235 h 2685062"/>
              <a:gd name="connsiteX38" fmla="*/ 3820459 w 12192000"/>
              <a:gd name="connsiteY38" fmla="*/ 275675 h 2685062"/>
              <a:gd name="connsiteX39" fmla="*/ 4022158 w 12192000"/>
              <a:gd name="connsiteY39" fmla="*/ 274341 h 2685062"/>
              <a:gd name="connsiteX40" fmla="*/ 4164508 w 12192000"/>
              <a:gd name="connsiteY40" fmla="*/ 309117 h 2685062"/>
              <a:gd name="connsiteX41" fmla="*/ 4246843 w 12192000"/>
              <a:gd name="connsiteY41" fmla="*/ 292417 h 2685062"/>
              <a:gd name="connsiteX42" fmla="*/ 4337133 w 12192000"/>
              <a:gd name="connsiteY42" fmla="*/ 304707 h 2685062"/>
              <a:gd name="connsiteX43" fmla="*/ 4696109 w 12192000"/>
              <a:gd name="connsiteY43" fmla="*/ 300060 h 2685062"/>
              <a:gd name="connsiteX44" fmla="*/ 4928090 w 12192000"/>
              <a:gd name="connsiteY44" fmla="*/ 291457 h 2685062"/>
              <a:gd name="connsiteX45" fmla="*/ 4960316 w 12192000"/>
              <a:gd name="connsiteY45" fmla="*/ 287841 h 2685062"/>
              <a:gd name="connsiteX46" fmla="*/ 4960840 w 12192000"/>
              <a:gd name="connsiteY46" fmla="*/ 285406 h 2685062"/>
              <a:gd name="connsiteX47" fmla="*/ 4965958 w 12192000"/>
              <a:gd name="connsiteY47" fmla="*/ 284802 h 2685062"/>
              <a:gd name="connsiteX48" fmla="*/ 4969785 w 12192000"/>
              <a:gd name="connsiteY48" fmla="*/ 286778 h 2685062"/>
              <a:gd name="connsiteX49" fmla="*/ 4975889 w 12192000"/>
              <a:gd name="connsiteY49" fmla="*/ 286093 h 2685062"/>
              <a:gd name="connsiteX50" fmla="*/ 4992382 w 12192000"/>
              <a:gd name="connsiteY50" fmla="*/ 284871 h 2685062"/>
              <a:gd name="connsiteX51" fmla="*/ 4999094 w 12192000"/>
              <a:gd name="connsiteY51" fmla="*/ 280499 h 2685062"/>
              <a:gd name="connsiteX52" fmla="*/ 5080965 w 12192000"/>
              <a:gd name="connsiteY52" fmla="*/ 282208 h 2685062"/>
              <a:gd name="connsiteX53" fmla="*/ 5105166 w 12192000"/>
              <a:gd name="connsiteY53" fmla="*/ 276473 h 2685062"/>
              <a:gd name="connsiteX54" fmla="*/ 5168054 w 12192000"/>
              <a:gd name="connsiteY54" fmla="*/ 280137 h 2685062"/>
              <a:gd name="connsiteX55" fmla="*/ 5239940 w 12192000"/>
              <a:gd name="connsiteY55" fmla="*/ 278079 h 2685062"/>
              <a:gd name="connsiteX56" fmla="*/ 5291998 w 12192000"/>
              <a:gd name="connsiteY56" fmla="*/ 272685 h 2685062"/>
              <a:gd name="connsiteX57" fmla="*/ 5425861 w 12192000"/>
              <a:gd name="connsiteY57" fmla="*/ 279926 h 2685062"/>
              <a:gd name="connsiteX58" fmla="*/ 5648321 w 12192000"/>
              <a:gd name="connsiteY58" fmla="*/ 300693 h 2685062"/>
              <a:gd name="connsiteX59" fmla="*/ 5695414 w 12192000"/>
              <a:gd name="connsiteY59" fmla="*/ 303150 h 2685062"/>
              <a:gd name="connsiteX60" fmla="*/ 5743064 w 12192000"/>
              <a:gd name="connsiteY60" fmla="*/ 289335 h 2685062"/>
              <a:gd name="connsiteX61" fmla="*/ 5768797 w 12192000"/>
              <a:gd name="connsiteY61" fmla="*/ 289436 h 2685062"/>
              <a:gd name="connsiteX62" fmla="*/ 5775419 w 12192000"/>
              <a:gd name="connsiteY62" fmla="*/ 287831 h 2685062"/>
              <a:gd name="connsiteX63" fmla="*/ 5813624 w 12192000"/>
              <a:gd name="connsiteY63" fmla="*/ 280263 h 2685062"/>
              <a:gd name="connsiteX64" fmla="*/ 5900676 w 12192000"/>
              <a:gd name="connsiteY64" fmla="*/ 304615 h 2685062"/>
              <a:gd name="connsiteX65" fmla="*/ 5966795 w 12192000"/>
              <a:gd name="connsiteY65" fmla="*/ 314993 h 2685062"/>
              <a:gd name="connsiteX66" fmla="*/ 5972463 w 12192000"/>
              <a:gd name="connsiteY66" fmla="*/ 313217 h 2685062"/>
              <a:gd name="connsiteX67" fmla="*/ 5977754 w 12192000"/>
              <a:gd name="connsiteY67" fmla="*/ 307726 h 2685062"/>
              <a:gd name="connsiteX68" fmla="*/ 5990232 w 12192000"/>
              <a:gd name="connsiteY68" fmla="*/ 306694 h 2685062"/>
              <a:gd name="connsiteX69" fmla="*/ 6003260 w 12192000"/>
              <a:gd name="connsiteY69" fmla="*/ 301250 h 2685062"/>
              <a:gd name="connsiteX70" fmla="*/ 6398655 w 12192000"/>
              <a:gd name="connsiteY70" fmla="*/ 340447 h 2685062"/>
              <a:gd name="connsiteX71" fmla="*/ 6477250 w 12192000"/>
              <a:gd name="connsiteY71" fmla="*/ 370643 h 2685062"/>
              <a:gd name="connsiteX72" fmla="*/ 6599996 w 12192000"/>
              <a:gd name="connsiteY72" fmla="*/ 371929 h 2685062"/>
              <a:gd name="connsiteX73" fmla="*/ 6673632 w 12192000"/>
              <a:gd name="connsiteY73" fmla="*/ 384303 h 2685062"/>
              <a:gd name="connsiteX74" fmla="*/ 6685461 w 12192000"/>
              <a:gd name="connsiteY74" fmla="*/ 379698 h 2685062"/>
              <a:gd name="connsiteX75" fmla="*/ 6782761 w 12192000"/>
              <a:gd name="connsiteY75" fmla="*/ 421766 h 2685062"/>
              <a:gd name="connsiteX76" fmla="*/ 6934599 w 12192000"/>
              <a:gd name="connsiteY76" fmla="*/ 432626 h 2685062"/>
              <a:gd name="connsiteX77" fmla="*/ 7050728 w 12192000"/>
              <a:gd name="connsiteY77" fmla="*/ 432695 h 2685062"/>
              <a:gd name="connsiteX78" fmla="*/ 7115167 w 12192000"/>
              <a:gd name="connsiteY78" fmla="*/ 436243 h 2685062"/>
              <a:gd name="connsiteX79" fmla="*/ 7162809 w 12192000"/>
              <a:gd name="connsiteY79" fmla="*/ 434931 h 2685062"/>
              <a:gd name="connsiteX80" fmla="*/ 7280034 w 12192000"/>
              <a:gd name="connsiteY80" fmla="*/ 452539 h 2685062"/>
              <a:gd name="connsiteX81" fmla="*/ 7472654 w 12192000"/>
              <a:gd name="connsiteY81" fmla="*/ 490482 h 2685062"/>
              <a:gd name="connsiteX82" fmla="*/ 7696080 w 12192000"/>
              <a:gd name="connsiteY82" fmla="*/ 514010 h 2685062"/>
              <a:gd name="connsiteX83" fmla="*/ 7788139 w 12192000"/>
              <a:gd name="connsiteY83" fmla="*/ 518649 h 2685062"/>
              <a:gd name="connsiteX84" fmla="*/ 8227756 w 12192000"/>
              <a:gd name="connsiteY84" fmla="*/ 558548 h 2685062"/>
              <a:gd name="connsiteX85" fmla="*/ 8328859 w 12192000"/>
              <a:gd name="connsiteY85" fmla="*/ 582867 h 2685062"/>
              <a:gd name="connsiteX86" fmla="*/ 8532898 w 12192000"/>
              <a:gd name="connsiteY86" fmla="*/ 668282 h 2685062"/>
              <a:gd name="connsiteX87" fmla="*/ 8792925 w 12192000"/>
              <a:gd name="connsiteY87" fmla="*/ 701900 h 2685062"/>
              <a:gd name="connsiteX88" fmla="*/ 8809491 w 12192000"/>
              <a:gd name="connsiteY88" fmla="*/ 717262 h 2685062"/>
              <a:gd name="connsiteX89" fmla="*/ 8814066 w 12192000"/>
              <a:gd name="connsiteY89" fmla="*/ 719410 h 2685062"/>
              <a:gd name="connsiteX90" fmla="*/ 8815751 w 12192000"/>
              <a:gd name="connsiteY90" fmla="*/ 718686 h 2685062"/>
              <a:gd name="connsiteX91" fmla="*/ 8840540 w 12192000"/>
              <a:gd name="connsiteY91" fmla="*/ 717083 h 2685062"/>
              <a:gd name="connsiteX92" fmla="*/ 8897062 w 12192000"/>
              <a:gd name="connsiteY92" fmla="*/ 697553 h 2685062"/>
              <a:gd name="connsiteX93" fmla="*/ 8965922 w 12192000"/>
              <a:gd name="connsiteY93" fmla="*/ 672885 h 2685062"/>
              <a:gd name="connsiteX94" fmla="*/ 9016694 w 12192000"/>
              <a:gd name="connsiteY94" fmla="*/ 669496 h 2685062"/>
              <a:gd name="connsiteX95" fmla="*/ 9139695 w 12192000"/>
              <a:gd name="connsiteY95" fmla="*/ 648174 h 2685062"/>
              <a:gd name="connsiteX96" fmla="*/ 9219129 w 12192000"/>
              <a:gd name="connsiteY96" fmla="*/ 639013 h 2685062"/>
              <a:gd name="connsiteX97" fmla="*/ 9221354 w 12192000"/>
              <a:gd name="connsiteY97" fmla="*/ 638501 h 2685062"/>
              <a:gd name="connsiteX98" fmla="*/ 9237592 w 12192000"/>
              <a:gd name="connsiteY98" fmla="*/ 642494 h 2685062"/>
              <a:gd name="connsiteX99" fmla="*/ 9236570 w 12192000"/>
              <a:gd name="connsiteY99" fmla="*/ 648762 h 2685062"/>
              <a:gd name="connsiteX100" fmla="*/ 9250521 w 12192000"/>
              <a:gd name="connsiteY100" fmla="*/ 654041 h 2685062"/>
              <a:gd name="connsiteX101" fmla="*/ 9279357 w 12192000"/>
              <a:gd name="connsiteY101" fmla="*/ 653083 h 2685062"/>
              <a:gd name="connsiteX102" fmla="*/ 9289731 w 12192000"/>
              <a:gd name="connsiteY102" fmla="*/ 656356 h 2685062"/>
              <a:gd name="connsiteX103" fmla="*/ 9293723 w 12192000"/>
              <a:gd name="connsiteY103" fmla="*/ 656237 h 2685062"/>
              <a:gd name="connsiteX104" fmla="*/ 9303097 w 12192000"/>
              <a:gd name="connsiteY104" fmla="*/ 656723 h 2685062"/>
              <a:gd name="connsiteX105" fmla="*/ 9302251 w 12192000"/>
              <a:gd name="connsiteY105" fmla="*/ 652725 h 2685062"/>
              <a:gd name="connsiteX106" fmla="*/ 9314122 w 12192000"/>
              <a:gd name="connsiteY106" fmla="*/ 645860 h 2685062"/>
              <a:gd name="connsiteX107" fmla="*/ 9367772 w 12192000"/>
              <a:gd name="connsiteY107" fmla="*/ 650683 h 2685062"/>
              <a:gd name="connsiteX108" fmla="*/ 9370291 w 12192000"/>
              <a:gd name="connsiteY108" fmla="*/ 655264 h 2685062"/>
              <a:gd name="connsiteX109" fmla="*/ 9377007 w 12192000"/>
              <a:gd name="connsiteY109" fmla="*/ 656308 h 2685062"/>
              <a:gd name="connsiteX110" fmla="*/ 9382497 w 12192000"/>
              <a:gd name="connsiteY110" fmla="*/ 652427 h 2685062"/>
              <a:gd name="connsiteX111" fmla="*/ 9474013 w 12192000"/>
              <a:gd name="connsiteY111" fmla="*/ 647005 h 2685062"/>
              <a:gd name="connsiteX112" fmla="*/ 9595899 w 12192000"/>
              <a:gd name="connsiteY112" fmla="*/ 646979 h 2685062"/>
              <a:gd name="connsiteX113" fmla="*/ 9681269 w 12192000"/>
              <a:gd name="connsiteY113" fmla="*/ 669984 h 2685062"/>
              <a:gd name="connsiteX114" fmla="*/ 9689635 w 12192000"/>
              <a:gd name="connsiteY114" fmla="*/ 666408 h 2685062"/>
              <a:gd name="connsiteX115" fmla="*/ 9750215 w 12192000"/>
              <a:gd name="connsiteY115" fmla="*/ 671056 h 2685062"/>
              <a:gd name="connsiteX116" fmla="*/ 9957974 w 12192000"/>
              <a:gd name="connsiteY116" fmla="*/ 715080 h 2685062"/>
              <a:gd name="connsiteX117" fmla="*/ 10076482 w 12192000"/>
              <a:gd name="connsiteY117" fmla="*/ 723397 h 2685062"/>
              <a:gd name="connsiteX118" fmla="*/ 10119263 w 12192000"/>
              <a:gd name="connsiteY118" fmla="*/ 721877 h 2685062"/>
              <a:gd name="connsiteX119" fmla="*/ 10190893 w 12192000"/>
              <a:gd name="connsiteY119" fmla="*/ 719606 h 2685062"/>
              <a:gd name="connsiteX120" fmla="*/ 10246203 w 12192000"/>
              <a:gd name="connsiteY120" fmla="*/ 706893 h 2685062"/>
              <a:gd name="connsiteX121" fmla="*/ 10305396 w 12192000"/>
              <a:gd name="connsiteY121" fmla="*/ 709359 h 2685062"/>
              <a:gd name="connsiteX122" fmla="*/ 10316856 w 12192000"/>
              <a:gd name="connsiteY122" fmla="*/ 724179 h 2685062"/>
              <a:gd name="connsiteX123" fmla="*/ 10380919 w 12192000"/>
              <a:gd name="connsiteY123" fmla="*/ 722193 h 2685062"/>
              <a:gd name="connsiteX124" fmla="*/ 10478351 w 12192000"/>
              <a:gd name="connsiteY124" fmla="*/ 717620 h 2685062"/>
              <a:gd name="connsiteX125" fmla="*/ 10533954 w 12192000"/>
              <a:gd name="connsiteY125" fmla="*/ 718660 h 2685062"/>
              <a:gd name="connsiteX126" fmla="*/ 10686474 w 12192000"/>
              <a:gd name="connsiteY126" fmla="*/ 717507 h 2685062"/>
              <a:gd name="connsiteX127" fmla="*/ 10839729 w 12192000"/>
              <a:gd name="connsiteY127" fmla="*/ 713306 h 2685062"/>
              <a:gd name="connsiteX128" fmla="*/ 10933271 w 12192000"/>
              <a:gd name="connsiteY128" fmla="*/ 693628 h 2685062"/>
              <a:gd name="connsiteX129" fmla="*/ 11058950 w 12192000"/>
              <a:gd name="connsiteY129" fmla="*/ 692031 h 2685062"/>
              <a:gd name="connsiteX130" fmla="*/ 11080388 w 12192000"/>
              <a:gd name="connsiteY130" fmla="*/ 689245 h 2685062"/>
              <a:gd name="connsiteX131" fmla="*/ 11108911 w 12192000"/>
              <a:gd name="connsiteY131" fmla="*/ 693363 h 2685062"/>
              <a:gd name="connsiteX132" fmla="*/ 11223119 w 12192000"/>
              <a:gd name="connsiteY132" fmla="*/ 710661 h 2685062"/>
              <a:gd name="connsiteX133" fmla="*/ 11311983 w 12192000"/>
              <a:gd name="connsiteY133" fmla="*/ 731410 h 2685062"/>
              <a:gd name="connsiteX134" fmla="*/ 11426940 w 12192000"/>
              <a:gd name="connsiteY134" fmla="*/ 727340 h 2685062"/>
              <a:gd name="connsiteX135" fmla="*/ 11495624 w 12192000"/>
              <a:gd name="connsiteY135" fmla="*/ 734858 h 2685062"/>
              <a:gd name="connsiteX136" fmla="*/ 11605975 w 12192000"/>
              <a:gd name="connsiteY136" fmla="*/ 762433 h 2685062"/>
              <a:gd name="connsiteX137" fmla="*/ 11756134 w 12192000"/>
              <a:gd name="connsiteY137" fmla="*/ 765012 h 2685062"/>
              <a:gd name="connsiteX138" fmla="*/ 11789788 w 12192000"/>
              <a:gd name="connsiteY138" fmla="*/ 745316 h 2685062"/>
              <a:gd name="connsiteX139" fmla="*/ 11832833 w 12192000"/>
              <a:gd name="connsiteY139" fmla="*/ 734720 h 2685062"/>
              <a:gd name="connsiteX140" fmla="*/ 11846338 w 12192000"/>
              <a:gd name="connsiteY140" fmla="*/ 765994 h 2685062"/>
              <a:gd name="connsiteX141" fmla="*/ 11972492 w 12192000"/>
              <a:gd name="connsiteY141" fmla="*/ 796180 h 2685062"/>
              <a:gd name="connsiteX142" fmla="*/ 12035979 w 12192000"/>
              <a:gd name="connsiteY142" fmla="*/ 807835 h 2685062"/>
              <a:gd name="connsiteX143" fmla="*/ 12135850 w 12192000"/>
              <a:gd name="connsiteY143" fmla="*/ 819056 h 2685062"/>
              <a:gd name="connsiteX144" fmla="*/ 12166092 w 12192000"/>
              <a:gd name="connsiteY144" fmla="*/ 823695 h 2685062"/>
              <a:gd name="connsiteX145" fmla="*/ 12190645 w 12192000"/>
              <a:gd name="connsiteY145" fmla="*/ 826863 h 2685062"/>
              <a:gd name="connsiteX146" fmla="*/ 12192000 w 12192000"/>
              <a:gd name="connsiteY146" fmla="*/ 880762 h 2685062"/>
              <a:gd name="connsiteX147" fmla="*/ 12192000 w 12192000"/>
              <a:gd name="connsiteY147" fmla="*/ 2685062 h 2685062"/>
              <a:gd name="connsiteX148" fmla="*/ 0 w 12192000"/>
              <a:gd name="connsiteY148" fmla="*/ 2685062 h 2685062"/>
              <a:gd name="connsiteX149" fmla="*/ 0 w 12192000"/>
              <a:gd name="connsiteY149" fmla="*/ 283917 h 2685062"/>
              <a:gd name="connsiteX150" fmla="*/ 44213 w 12192000"/>
              <a:gd name="connsiteY150" fmla="*/ 302297 h 2685062"/>
              <a:gd name="connsiteX151" fmla="*/ 172465 w 12192000"/>
              <a:gd name="connsiteY151" fmla="*/ 314866 h 2685062"/>
              <a:gd name="connsiteX152" fmla="*/ 223361 w 12192000"/>
              <a:gd name="connsiteY152" fmla="*/ 304828 h 2685062"/>
              <a:gd name="connsiteX153" fmla="*/ 320595 w 12192000"/>
              <a:gd name="connsiteY153" fmla="*/ 288341 h 2685062"/>
              <a:gd name="connsiteX154" fmla="*/ 401087 w 12192000"/>
              <a:gd name="connsiteY154" fmla="*/ 246745 h 2685062"/>
              <a:gd name="connsiteX155" fmla="*/ 495839 w 12192000"/>
              <a:gd name="connsiteY155" fmla="*/ 217305 h 2685062"/>
              <a:gd name="connsiteX156" fmla="*/ 507910 w 12192000"/>
              <a:gd name="connsiteY156" fmla="*/ 219773 h 2685062"/>
              <a:gd name="connsiteX157" fmla="*/ 561428 w 12192000"/>
              <a:gd name="connsiteY157" fmla="*/ 201460 h 2685062"/>
              <a:gd name="connsiteX158" fmla="*/ 712813 w 12192000"/>
              <a:gd name="connsiteY158" fmla="*/ 151411 h 2685062"/>
              <a:gd name="connsiteX159" fmla="*/ 819366 w 12192000"/>
              <a:gd name="connsiteY159" fmla="*/ 70479 h 2685062"/>
              <a:gd name="connsiteX160" fmla="*/ 862489 w 12192000"/>
              <a:gd name="connsiteY160" fmla="*/ 63238 h 2685062"/>
              <a:gd name="connsiteX161" fmla="*/ 934387 w 12192000"/>
              <a:gd name="connsiteY161" fmla="*/ 50788 h 2685062"/>
              <a:gd name="connsiteX162" fmla="*/ 948874 w 12192000"/>
              <a:gd name="connsiteY162" fmla="*/ 55208 h 2685062"/>
              <a:gd name="connsiteX163" fmla="*/ 955237 w 12192000"/>
              <a:gd name="connsiteY163" fmla="*/ 54040 h 2685062"/>
              <a:gd name="connsiteX164" fmla="*/ 955886 w 12192000"/>
              <a:gd name="connsiteY164" fmla="*/ 54325 h 2685062"/>
              <a:gd name="connsiteX165" fmla="*/ 957239 w 12192000"/>
              <a:gd name="connsiteY165" fmla="*/ 53673 h 2685062"/>
              <a:gd name="connsiteX166" fmla="*/ 971343 w 12192000"/>
              <a:gd name="connsiteY166" fmla="*/ 51086 h 2685062"/>
              <a:gd name="connsiteX167" fmla="*/ 1002063 w 12192000"/>
              <a:gd name="connsiteY167" fmla="*/ 54158 h 2685062"/>
              <a:gd name="connsiteX168" fmla="*/ 1020663 w 12192000"/>
              <a:gd name="connsiteY168" fmla="*/ 53408 h 2685062"/>
              <a:gd name="connsiteX169" fmla="*/ 1039181 w 12192000"/>
              <a:gd name="connsiteY169" fmla="*/ 40356 h 2685062"/>
              <a:gd name="connsiteX170" fmla="*/ 1051914 w 12192000"/>
              <a:gd name="connsiteY170" fmla="*/ 39166 h 2685062"/>
              <a:gd name="connsiteX171" fmla="*/ 1054501 w 12192000"/>
              <a:gd name="connsiteY171" fmla="*/ 37372 h 2685062"/>
              <a:gd name="connsiteX172" fmla="*/ 1061859 w 12192000"/>
              <a:gd name="connsiteY172" fmla="*/ 33902 h 2685062"/>
              <a:gd name="connsiteX173" fmla="*/ 1054558 w 12192000"/>
              <a:gd name="connsiteY173" fmla="*/ 30385 h 2685062"/>
              <a:gd name="connsiteX174" fmla="*/ 1140852 w 12192000"/>
              <a:gd name="connsiteY174" fmla="*/ 17327 h 2685062"/>
              <a:gd name="connsiteX175" fmla="*/ 1214144 w 12192000"/>
              <a:gd name="connsiteY175" fmla="*/ 6192 h 2685062"/>
              <a:gd name="connsiteX176" fmla="*/ 1338122 w 12192000"/>
              <a:gd name="connsiteY176" fmla="*/ 27996 h 2685062"/>
              <a:gd name="connsiteX177" fmla="*/ 1462415 w 12192000"/>
              <a:gd name="connsiteY177" fmla="*/ 0 h 2685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</a:cxnLst>
            <a:rect l="l" t="t" r="r" b="b"/>
            <a:pathLst>
              <a:path w="12192000" h="2685062">
                <a:moveTo>
                  <a:pt x="1462415" y="0"/>
                </a:moveTo>
                <a:lnTo>
                  <a:pt x="1494432" y="2457"/>
                </a:lnTo>
                <a:lnTo>
                  <a:pt x="1523667" y="11778"/>
                </a:lnTo>
                <a:lnTo>
                  <a:pt x="1523067" y="14207"/>
                </a:lnTo>
                <a:cubicBezTo>
                  <a:pt x="1523507" y="15871"/>
                  <a:pt x="1525127" y="16145"/>
                  <a:pt x="1527695" y="15715"/>
                </a:cubicBezTo>
                <a:lnTo>
                  <a:pt x="1532258" y="14518"/>
                </a:lnTo>
                <a:lnTo>
                  <a:pt x="1537796" y="16283"/>
                </a:lnTo>
                <a:lnTo>
                  <a:pt x="1553041" y="20452"/>
                </a:lnTo>
                <a:lnTo>
                  <a:pt x="1557495" y="25861"/>
                </a:lnTo>
                <a:cubicBezTo>
                  <a:pt x="1571578" y="34900"/>
                  <a:pt x="1608020" y="28047"/>
                  <a:pt x="1617448" y="40977"/>
                </a:cubicBezTo>
                <a:lnTo>
                  <a:pt x="1636697" y="39108"/>
                </a:lnTo>
                <a:lnTo>
                  <a:pt x="1657286" y="49000"/>
                </a:lnTo>
                <a:cubicBezTo>
                  <a:pt x="1676389" y="57312"/>
                  <a:pt x="1696470" y="62807"/>
                  <a:pt x="1719191" y="56920"/>
                </a:cubicBezTo>
                <a:cubicBezTo>
                  <a:pt x="1709669" y="73491"/>
                  <a:pt x="1773685" y="56115"/>
                  <a:pt x="1787126" y="71960"/>
                </a:cubicBezTo>
                <a:cubicBezTo>
                  <a:pt x="1795166" y="84864"/>
                  <a:pt x="1816465" y="82599"/>
                  <a:pt x="1834555" y="86590"/>
                </a:cubicBezTo>
                <a:cubicBezTo>
                  <a:pt x="1850712" y="99365"/>
                  <a:pt x="1937782" y="107374"/>
                  <a:pt x="1966070" y="103987"/>
                </a:cubicBezTo>
                <a:cubicBezTo>
                  <a:pt x="2043209" y="86564"/>
                  <a:pt x="2126459" y="137078"/>
                  <a:pt x="2188582" y="124532"/>
                </a:cubicBezTo>
                <a:cubicBezTo>
                  <a:pt x="2206064" y="124932"/>
                  <a:pt x="2221206" y="127247"/>
                  <a:pt x="2234811" y="130739"/>
                </a:cubicBezTo>
                <a:lnTo>
                  <a:pt x="2270005" y="143358"/>
                </a:lnTo>
                <a:lnTo>
                  <a:pt x="2274208" y="152634"/>
                </a:lnTo>
                <a:lnTo>
                  <a:pt x="2298905" y="157215"/>
                </a:lnTo>
                <a:lnTo>
                  <a:pt x="2304521" y="159957"/>
                </a:lnTo>
                <a:cubicBezTo>
                  <a:pt x="2315230" y="165224"/>
                  <a:pt x="2326016" y="170200"/>
                  <a:pt x="2337696" y="174150"/>
                </a:cubicBezTo>
                <a:cubicBezTo>
                  <a:pt x="2354259" y="137711"/>
                  <a:pt x="2439767" y="201742"/>
                  <a:pt x="2432112" y="166646"/>
                </a:cubicBezTo>
                <a:cubicBezTo>
                  <a:pt x="2482400" y="178172"/>
                  <a:pt x="2480978" y="159994"/>
                  <a:pt x="2500149" y="168723"/>
                </a:cubicBezTo>
                <a:lnTo>
                  <a:pt x="2504776" y="171455"/>
                </a:lnTo>
                <a:lnTo>
                  <a:pt x="2507358" y="177677"/>
                </a:lnTo>
                <a:lnTo>
                  <a:pt x="2518847" y="180936"/>
                </a:lnTo>
                <a:lnTo>
                  <a:pt x="2528864" y="188517"/>
                </a:lnTo>
                <a:cubicBezTo>
                  <a:pt x="2656589" y="189245"/>
                  <a:pt x="2818894" y="267460"/>
                  <a:pt x="2938613" y="248764"/>
                </a:cubicBezTo>
                <a:lnTo>
                  <a:pt x="3132513" y="229282"/>
                </a:lnTo>
                <a:cubicBezTo>
                  <a:pt x="3153391" y="218737"/>
                  <a:pt x="3187482" y="219423"/>
                  <a:pt x="3208657" y="230814"/>
                </a:cubicBezTo>
                <a:cubicBezTo>
                  <a:pt x="3212298" y="232773"/>
                  <a:pt x="3215412" y="234983"/>
                  <a:pt x="3217904" y="237375"/>
                </a:cubicBezTo>
                <a:cubicBezTo>
                  <a:pt x="3279351" y="212726"/>
                  <a:pt x="3298012" y="233121"/>
                  <a:pt x="3330150" y="214762"/>
                </a:cubicBezTo>
                <a:cubicBezTo>
                  <a:pt x="3405531" y="217422"/>
                  <a:pt x="3451160" y="247861"/>
                  <a:pt x="3480527" y="231960"/>
                </a:cubicBezTo>
                <a:cubicBezTo>
                  <a:pt x="3516075" y="238991"/>
                  <a:pt x="3553819" y="269164"/>
                  <a:pt x="3591806" y="253003"/>
                </a:cubicBezTo>
                <a:cubicBezTo>
                  <a:pt x="3586673" y="270421"/>
                  <a:pt x="3640034" y="246868"/>
                  <a:pt x="3655143" y="261318"/>
                </a:cubicBezTo>
                <a:cubicBezTo>
                  <a:pt x="3664868" y="273371"/>
                  <a:pt x="3683329" y="269035"/>
                  <a:pt x="3700191" y="271235"/>
                </a:cubicBezTo>
                <a:cubicBezTo>
                  <a:pt x="3717097" y="282363"/>
                  <a:pt x="3796016" y="281812"/>
                  <a:pt x="3820459" y="275675"/>
                </a:cubicBezTo>
                <a:cubicBezTo>
                  <a:pt x="3885463" y="250791"/>
                  <a:pt x="3969506" y="292904"/>
                  <a:pt x="4022158" y="274341"/>
                </a:cubicBezTo>
                <a:cubicBezTo>
                  <a:pt x="4084571" y="269096"/>
                  <a:pt x="4119856" y="297968"/>
                  <a:pt x="4164508" y="309117"/>
                </a:cubicBezTo>
                <a:cubicBezTo>
                  <a:pt x="4171915" y="271244"/>
                  <a:pt x="4260667" y="326583"/>
                  <a:pt x="4246843" y="292417"/>
                </a:cubicBezTo>
                <a:cubicBezTo>
                  <a:pt x="4309458" y="301142"/>
                  <a:pt x="4279869" y="266331"/>
                  <a:pt x="4337133" y="304707"/>
                </a:cubicBezTo>
                <a:cubicBezTo>
                  <a:pt x="4450694" y="292933"/>
                  <a:pt x="4593547" y="330375"/>
                  <a:pt x="4696109" y="300060"/>
                </a:cubicBezTo>
                <a:lnTo>
                  <a:pt x="4928090" y="291457"/>
                </a:lnTo>
                <a:lnTo>
                  <a:pt x="4960316" y="287841"/>
                </a:lnTo>
                <a:cubicBezTo>
                  <a:pt x="4960491" y="287029"/>
                  <a:pt x="4960665" y="286217"/>
                  <a:pt x="4960840" y="285406"/>
                </a:cubicBezTo>
                <a:cubicBezTo>
                  <a:pt x="4962018" y="283892"/>
                  <a:pt x="4963691" y="283924"/>
                  <a:pt x="4965958" y="284802"/>
                </a:cubicBezTo>
                <a:lnTo>
                  <a:pt x="4969785" y="286778"/>
                </a:lnTo>
                <a:lnTo>
                  <a:pt x="4975889" y="286093"/>
                </a:lnTo>
                <a:lnTo>
                  <a:pt x="4992382" y="284871"/>
                </a:lnTo>
                <a:lnTo>
                  <a:pt x="4999094" y="280499"/>
                </a:lnTo>
                <a:lnTo>
                  <a:pt x="5080965" y="282208"/>
                </a:lnTo>
                <a:lnTo>
                  <a:pt x="5105166" y="276473"/>
                </a:lnTo>
                <a:cubicBezTo>
                  <a:pt x="5127226" y="271982"/>
                  <a:pt x="5148953" y="270367"/>
                  <a:pt x="5168054" y="280137"/>
                </a:cubicBezTo>
                <a:cubicBezTo>
                  <a:pt x="5166431" y="262533"/>
                  <a:pt x="5219894" y="290815"/>
                  <a:pt x="5239940" y="278079"/>
                </a:cubicBezTo>
                <a:cubicBezTo>
                  <a:pt x="5253484" y="267178"/>
                  <a:pt x="5272860" y="273220"/>
                  <a:pt x="5291998" y="272685"/>
                </a:cubicBezTo>
                <a:cubicBezTo>
                  <a:pt x="5313255" y="263383"/>
                  <a:pt x="5400292" y="271538"/>
                  <a:pt x="5425861" y="279926"/>
                </a:cubicBezTo>
                <a:cubicBezTo>
                  <a:pt x="5491875" y="310639"/>
                  <a:pt x="5594484" y="277380"/>
                  <a:pt x="5648321" y="300693"/>
                </a:cubicBezTo>
                <a:cubicBezTo>
                  <a:pt x="5665248" y="303486"/>
                  <a:pt x="5680800" y="304021"/>
                  <a:pt x="5695414" y="303150"/>
                </a:cubicBezTo>
                <a:lnTo>
                  <a:pt x="5743064" y="289335"/>
                </a:lnTo>
                <a:lnTo>
                  <a:pt x="5768797" y="289436"/>
                </a:lnTo>
                <a:lnTo>
                  <a:pt x="5775419" y="287831"/>
                </a:lnTo>
                <a:cubicBezTo>
                  <a:pt x="5788059" y="284732"/>
                  <a:pt x="5800646" y="281926"/>
                  <a:pt x="5813624" y="280263"/>
                </a:cubicBezTo>
                <a:cubicBezTo>
                  <a:pt x="5812999" y="318182"/>
                  <a:pt x="5923892" y="272386"/>
                  <a:pt x="5900676" y="304615"/>
                </a:cubicBezTo>
                <a:cubicBezTo>
                  <a:pt x="5954067" y="302717"/>
                  <a:pt x="5944477" y="319870"/>
                  <a:pt x="5966795" y="314993"/>
                </a:cubicBezTo>
                <a:lnTo>
                  <a:pt x="5972463" y="313217"/>
                </a:lnTo>
                <a:lnTo>
                  <a:pt x="5977754" y="307726"/>
                </a:lnTo>
                <a:lnTo>
                  <a:pt x="5990232" y="306694"/>
                </a:lnTo>
                <a:lnTo>
                  <a:pt x="6003260" y="301250"/>
                </a:lnTo>
                <a:cubicBezTo>
                  <a:pt x="6125949" y="323771"/>
                  <a:pt x="6292426" y="300774"/>
                  <a:pt x="6398655" y="340447"/>
                </a:cubicBezTo>
                <a:lnTo>
                  <a:pt x="6477250" y="370643"/>
                </a:lnTo>
                <a:cubicBezTo>
                  <a:pt x="6518147" y="382960"/>
                  <a:pt x="6560561" y="347277"/>
                  <a:pt x="6599996" y="371929"/>
                </a:cubicBezTo>
                <a:cubicBezTo>
                  <a:pt x="6615225" y="385828"/>
                  <a:pt x="6648193" y="391366"/>
                  <a:pt x="6673632" y="384303"/>
                </a:cubicBezTo>
                <a:cubicBezTo>
                  <a:pt x="6678009" y="383088"/>
                  <a:pt x="6681993" y="381536"/>
                  <a:pt x="6685461" y="379698"/>
                </a:cubicBezTo>
                <a:cubicBezTo>
                  <a:pt x="6733172" y="414481"/>
                  <a:pt x="6760278" y="398336"/>
                  <a:pt x="6782761" y="421766"/>
                </a:cubicBezTo>
                <a:cubicBezTo>
                  <a:pt x="6856177" y="432921"/>
                  <a:pt x="6913662" y="412056"/>
                  <a:pt x="6934599" y="432626"/>
                </a:cubicBezTo>
                <a:cubicBezTo>
                  <a:pt x="6971837" y="432351"/>
                  <a:pt x="7021650" y="410307"/>
                  <a:pt x="7050728" y="432695"/>
                </a:cubicBezTo>
                <a:cubicBezTo>
                  <a:pt x="7053692" y="415076"/>
                  <a:pt x="7094152" y="447339"/>
                  <a:pt x="7115167" y="436243"/>
                </a:cubicBezTo>
                <a:cubicBezTo>
                  <a:pt x="7129937" y="426464"/>
                  <a:pt x="7145660" y="433973"/>
                  <a:pt x="7162809" y="434931"/>
                </a:cubicBezTo>
                <a:cubicBezTo>
                  <a:pt x="7184039" y="427343"/>
                  <a:pt x="7259393" y="442217"/>
                  <a:pt x="7280034" y="452539"/>
                </a:cubicBezTo>
                <a:cubicBezTo>
                  <a:pt x="7331046" y="488194"/>
                  <a:pt x="7430616" y="463128"/>
                  <a:pt x="7472654" y="490482"/>
                </a:cubicBezTo>
                <a:cubicBezTo>
                  <a:pt x="7541994" y="500728"/>
                  <a:pt x="7643498" y="509315"/>
                  <a:pt x="7696080" y="514010"/>
                </a:cubicBezTo>
                <a:cubicBezTo>
                  <a:pt x="7760013" y="517032"/>
                  <a:pt x="7715914" y="545003"/>
                  <a:pt x="7788139" y="518649"/>
                </a:cubicBezTo>
                <a:cubicBezTo>
                  <a:pt x="7891601" y="550571"/>
                  <a:pt x="8143222" y="510864"/>
                  <a:pt x="8227756" y="558548"/>
                </a:cubicBezTo>
                <a:cubicBezTo>
                  <a:pt x="8317876" y="569251"/>
                  <a:pt x="8261697" y="569546"/>
                  <a:pt x="8328859" y="582867"/>
                </a:cubicBezTo>
                <a:cubicBezTo>
                  <a:pt x="8336976" y="627379"/>
                  <a:pt x="8495085" y="643261"/>
                  <a:pt x="8532898" y="668282"/>
                </a:cubicBezTo>
                <a:cubicBezTo>
                  <a:pt x="8626867" y="678146"/>
                  <a:pt x="8698118" y="715603"/>
                  <a:pt x="8792925" y="701900"/>
                </a:cubicBezTo>
                <a:cubicBezTo>
                  <a:pt x="8796856" y="707882"/>
                  <a:pt x="8802564" y="712918"/>
                  <a:pt x="8809491" y="717262"/>
                </a:cubicBezTo>
                <a:lnTo>
                  <a:pt x="8814066" y="719410"/>
                </a:lnTo>
                <a:lnTo>
                  <a:pt x="8815751" y="718686"/>
                </a:lnTo>
                <a:cubicBezTo>
                  <a:pt x="8822134" y="717141"/>
                  <a:pt x="8829906" y="716502"/>
                  <a:pt x="8840540" y="717083"/>
                </a:cubicBezTo>
                <a:cubicBezTo>
                  <a:pt x="8844566" y="676948"/>
                  <a:pt x="8862586" y="704813"/>
                  <a:pt x="8897062" y="697553"/>
                </a:cubicBezTo>
                <a:cubicBezTo>
                  <a:pt x="8926967" y="693826"/>
                  <a:pt x="8941387" y="680067"/>
                  <a:pt x="8965922" y="672885"/>
                </a:cubicBezTo>
                <a:cubicBezTo>
                  <a:pt x="8985861" y="668208"/>
                  <a:pt x="8990451" y="680326"/>
                  <a:pt x="9016694" y="669496"/>
                </a:cubicBezTo>
                <a:cubicBezTo>
                  <a:pt x="9064226" y="680468"/>
                  <a:pt x="9102961" y="653230"/>
                  <a:pt x="9139695" y="648174"/>
                </a:cubicBezTo>
                <a:cubicBezTo>
                  <a:pt x="9151373" y="649226"/>
                  <a:pt x="9186538" y="645057"/>
                  <a:pt x="9219129" y="639013"/>
                </a:cubicBezTo>
                <a:lnTo>
                  <a:pt x="9221354" y="638501"/>
                </a:lnTo>
                <a:lnTo>
                  <a:pt x="9237592" y="642494"/>
                </a:lnTo>
                <a:cubicBezTo>
                  <a:pt x="9241555" y="644212"/>
                  <a:pt x="9242210" y="646204"/>
                  <a:pt x="9236570" y="648762"/>
                </a:cubicBezTo>
                <a:cubicBezTo>
                  <a:pt x="9241114" y="652055"/>
                  <a:pt x="9245782" y="653517"/>
                  <a:pt x="9250521" y="654041"/>
                </a:cubicBezTo>
                <a:cubicBezTo>
                  <a:pt x="9259996" y="655089"/>
                  <a:pt x="9269753" y="652386"/>
                  <a:pt x="9279357" y="653083"/>
                </a:cubicBezTo>
                <a:lnTo>
                  <a:pt x="9289731" y="656356"/>
                </a:lnTo>
                <a:lnTo>
                  <a:pt x="9293723" y="656237"/>
                </a:lnTo>
                <a:lnTo>
                  <a:pt x="9303097" y="656723"/>
                </a:lnTo>
                <a:lnTo>
                  <a:pt x="9302251" y="652725"/>
                </a:lnTo>
                <a:cubicBezTo>
                  <a:pt x="9300561" y="648869"/>
                  <a:pt x="9299408" y="644676"/>
                  <a:pt x="9314122" y="645860"/>
                </a:cubicBezTo>
                <a:cubicBezTo>
                  <a:pt x="9344433" y="650204"/>
                  <a:pt x="9356229" y="634440"/>
                  <a:pt x="9367772" y="650683"/>
                </a:cubicBezTo>
                <a:lnTo>
                  <a:pt x="9370291" y="655264"/>
                </a:lnTo>
                <a:lnTo>
                  <a:pt x="9377007" y="656308"/>
                </a:lnTo>
                <a:cubicBezTo>
                  <a:pt x="9380660" y="656340"/>
                  <a:pt x="9382824" y="655350"/>
                  <a:pt x="9382497" y="652427"/>
                </a:cubicBezTo>
                <a:cubicBezTo>
                  <a:pt x="9410043" y="665739"/>
                  <a:pt x="9444726" y="648939"/>
                  <a:pt x="9474013" y="647005"/>
                </a:cubicBezTo>
                <a:cubicBezTo>
                  <a:pt x="9494765" y="659508"/>
                  <a:pt x="9535746" y="643122"/>
                  <a:pt x="9595899" y="646979"/>
                </a:cubicBezTo>
                <a:cubicBezTo>
                  <a:pt x="9618462" y="661284"/>
                  <a:pt x="9636478" y="649421"/>
                  <a:pt x="9681269" y="669984"/>
                </a:cubicBezTo>
                <a:cubicBezTo>
                  <a:pt x="9683619" y="668616"/>
                  <a:pt x="9686437" y="667412"/>
                  <a:pt x="9689635" y="666408"/>
                </a:cubicBezTo>
                <a:cubicBezTo>
                  <a:pt x="9708219" y="660578"/>
                  <a:pt x="9735343" y="662659"/>
                  <a:pt x="9750215" y="671056"/>
                </a:cubicBezTo>
                <a:cubicBezTo>
                  <a:pt x="9822560" y="699676"/>
                  <a:pt x="9892985" y="704863"/>
                  <a:pt x="9957974" y="715080"/>
                </a:cubicBezTo>
                <a:cubicBezTo>
                  <a:pt x="10031995" y="724171"/>
                  <a:pt x="9987651" y="694466"/>
                  <a:pt x="10076482" y="723397"/>
                </a:cubicBezTo>
                <a:cubicBezTo>
                  <a:pt x="10088264" y="715403"/>
                  <a:pt x="10100170" y="715974"/>
                  <a:pt x="10119263" y="721877"/>
                </a:cubicBezTo>
                <a:cubicBezTo>
                  <a:pt x="10155360" y="725633"/>
                  <a:pt x="10156886" y="703170"/>
                  <a:pt x="10190893" y="719606"/>
                </a:cubicBezTo>
                <a:cubicBezTo>
                  <a:pt x="10186651" y="707114"/>
                  <a:pt x="10260542" y="720706"/>
                  <a:pt x="10246203" y="706893"/>
                </a:cubicBezTo>
                <a:cubicBezTo>
                  <a:pt x="10271921" y="697978"/>
                  <a:pt x="10280122" y="716866"/>
                  <a:pt x="10305396" y="709359"/>
                </a:cubicBezTo>
                <a:cubicBezTo>
                  <a:pt x="10332266" y="709354"/>
                  <a:pt x="10287753" y="720864"/>
                  <a:pt x="10316856" y="724179"/>
                </a:cubicBezTo>
                <a:cubicBezTo>
                  <a:pt x="10352558" y="726042"/>
                  <a:pt x="10348261" y="747938"/>
                  <a:pt x="10380919" y="722193"/>
                </a:cubicBezTo>
                <a:cubicBezTo>
                  <a:pt x="10416787" y="731946"/>
                  <a:pt x="10426384" y="719959"/>
                  <a:pt x="10478351" y="717620"/>
                </a:cubicBezTo>
                <a:cubicBezTo>
                  <a:pt x="10498311" y="726260"/>
                  <a:pt x="10516018" y="724144"/>
                  <a:pt x="10533954" y="718660"/>
                </a:cubicBezTo>
                <a:cubicBezTo>
                  <a:pt x="10583102" y="724237"/>
                  <a:pt x="10630104" y="717410"/>
                  <a:pt x="10686474" y="717507"/>
                </a:cubicBezTo>
                <a:cubicBezTo>
                  <a:pt x="10745160" y="730015"/>
                  <a:pt x="10779502" y="713124"/>
                  <a:pt x="10839729" y="713306"/>
                </a:cubicBezTo>
                <a:cubicBezTo>
                  <a:pt x="10895292" y="735596"/>
                  <a:pt x="10883335" y="689293"/>
                  <a:pt x="10933271" y="693628"/>
                </a:cubicBezTo>
                <a:cubicBezTo>
                  <a:pt x="11011861" y="715600"/>
                  <a:pt x="10933941" y="678563"/>
                  <a:pt x="11058950" y="692031"/>
                </a:cubicBezTo>
                <a:cubicBezTo>
                  <a:pt x="11065574" y="695312"/>
                  <a:pt x="11081347" y="693264"/>
                  <a:pt x="11080388" y="689245"/>
                </a:cubicBezTo>
                <a:cubicBezTo>
                  <a:pt x="11088176" y="690921"/>
                  <a:pt x="11106032" y="699551"/>
                  <a:pt x="11108911" y="693363"/>
                </a:cubicBezTo>
                <a:cubicBezTo>
                  <a:pt x="11149149" y="694912"/>
                  <a:pt x="11188483" y="700869"/>
                  <a:pt x="11223119" y="710661"/>
                </a:cubicBezTo>
                <a:cubicBezTo>
                  <a:pt x="11302059" y="704266"/>
                  <a:pt x="11255617" y="731239"/>
                  <a:pt x="11311983" y="731410"/>
                </a:cubicBezTo>
                <a:cubicBezTo>
                  <a:pt x="11358665" y="721567"/>
                  <a:pt x="11373894" y="732638"/>
                  <a:pt x="11426940" y="727340"/>
                </a:cubicBezTo>
                <a:cubicBezTo>
                  <a:pt x="11441993" y="748767"/>
                  <a:pt x="11476074" y="727962"/>
                  <a:pt x="11495624" y="734858"/>
                </a:cubicBezTo>
                <a:cubicBezTo>
                  <a:pt x="11530841" y="712823"/>
                  <a:pt x="11572173" y="761025"/>
                  <a:pt x="11605975" y="762433"/>
                </a:cubicBezTo>
                <a:cubicBezTo>
                  <a:pt x="11663316" y="761143"/>
                  <a:pt x="11727635" y="739871"/>
                  <a:pt x="11756134" y="765012"/>
                </a:cubicBezTo>
                <a:cubicBezTo>
                  <a:pt x="11761348" y="755468"/>
                  <a:pt x="11757526" y="741943"/>
                  <a:pt x="11789788" y="745316"/>
                </a:cubicBezTo>
                <a:cubicBezTo>
                  <a:pt x="11803253" y="740995"/>
                  <a:pt x="11807074" y="726138"/>
                  <a:pt x="11832833" y="734720"/>
                </a:cubicBezTo>
                <a:cubicBezTo>
                  <a:pt x="11798846" y="746443"/>
                  <a:pt x="11852821" y="750721"/>
                  <a:pt x="11846338" y="765994"/>
                </a:cubicBezTo>
                <a:cubicBezTo>
                  <a:pt x="11885947" y="777555"/>
                  <a:pt x="11979991" y="768560"/>
                  <a:pt x="11972492" y="796180"/>
                </a:cubicBezTo>
                <a:cubicBezTo>
                  <a:pt x="11982931" y="813135"/>
                  <a:pt x="12037186" y="790090"/>
                  <a:pt x="12035979" y="807835"/>
                </a:cubicBezTo>
                <a:cubicBezTo>
                  <a:pt x="12059694" y="797410"/>
                  <a:pt x="12098516" y="817951"/>
                  <a:pt x="12135850" y="819056"/>
                </a:cubicBezTo>
                <a:cubicBezTo>
                  <a:pt x="12142309" y="827359"/>
                  <a:pt x="12150917" y="827343"/>
                  <a:pt x="12166092" y="823695"/>
                </a:cubicBezTo>
                <a:lnTo>
                  <a:pt x="12190645" y="826863"/>
                </a:lnTo>
                <a:lnTo>
                  <a:pt x="12192000" y="880762"/>
                </a:lnTo>
                <a:lnTo>
                  <a:pt x="12192000" y="2685062"/>
                </a:lnTo>
                <a:lnTo>
                  <a:pt x="0" y="2685062"/>
                </a:lnTo>
                <a:lnTo>
                  <a:pt x="0" y="283917"/>
                </a:lnTo>
                <a:lnTo>
                  <a:pt x="44213" y="302297"/>
                </a:lnTo>
                <a:cubicBezTo>
                  <a:pt x="57125" y="321111"/>
                  <a:pt x="151150" y="310991"/>
                  <a:pt x="172465" y="314866"/>
                </a:cubicBezTo>
                <a:cubicBezTo>
                  <a:pt x="201883" y="307918"/>
                  <a:pt x="192551" y="309357"/>
                  <a:pt x="223361" y="304828"/>
                </a:cubicBezTo>
                <a:cubicBezTo>
                  <a:pt x="235273" y="283233"/>
                  <a:pt x="290082" y="292239"/>
                  <a:pt x="320595" y="288341"/>
                </a:cubicBezTo>
                <a:cubicBezTo>
                  <a:pt x="326821" y="269140"/>
                  <a:pt x="347105" y="264031"/>
                  <a:pt x="401087" y="246745"/>
                </a:cubicBezTo>
                <a:cubicBezTo>
                  <a:pt x="407068" y="225028"/>
                  <a:pt x="475269" y="251137"/>
                  <a:pt x="495839" y="217305"/>
                </a:cubicBezTo>
                <a:cubicBezTo>
                  <a:pt x="499633" y="218429"/>
                  <a:pt x="503698" y="219260"/>
                  <a:pt x="507910" y="219773"/>
                </a:cubicBezTo>
                <a:cubicBezTo>
                  <a:pt x="532375" y="222751"/>
                  <a:pt x="556339" y="214552"/>
                  <a:pt x="561428" y="201460"/>
                </a:cubicBezTo>
                <a:cubicBezTo>
                  <a:pt x="599747" y="152259"/>
                  <a:pt x="661201" y="177254"/>
                  <a:pt x="712813" y="151411"/>
                </a:cubicBezTo>
                <a:cubicBezTo>
                  <a:pt x="774420" y="124993"/>
                  <a:pt x="765426" y="123535"/>
                  <a:pt x="819366" y="70479"/>
                </a:cubicBezTo>
                <a:cubicBezTo>
                  <a:pt x="839647" y="77460"/>
                  <a:pt x="850544" y="74267"/>
                  <a:pt x="862489" y="63238"/>
                </a:cubicBezTo>
                <a:cubicBezTo>
                  <a:pt x="893284" y="51157"/>
                  <a:pt x="919686" y="77447"/>
                  <a:pt x="934387" y="50788"/>
                </a:cubicBezTo>
                <a:cubicBezTo>
                  <a:pt x="936825" y="54711"/>
                  <a:pt x="942184" y="55671"/>
                  <a:pt x="948874" y="55208"/>
                </a:cubicBezTo>
                <a:lnTo>
                  <a:pt x="955237" y="54040"/>
                </a:lnTo>
                <a:lnTo>
                  <a:pt x="955886" y="54325"/>
                </a:lnTo>
                <a:lnTo>
                  <a:pt x="957239" y="53673"/>
                </a:lnTo>
                <a:lnTo>
                  <a:pt x="971343" y="51086"/>
                </a:lnTo>
                <a:cubicBezTo>
                  <a:pt x="986863" y="47540"/>
                  <a:pt x="1001346" y="44460"/>
                  <a:pt x="1002063" y="54158"/>
                </a:cubicBezTo>
                <a:cubicBezTo>
                  <a:pt x="1010763" y="55438"/>
                  <a:pt x="1016476" y="54893"/>
                  <a:pt x="1020663" y="53408"/>
                </a:cubicBezTo>
                <a:cubicBezTo>
                  <a:pt x="1029036" y="50440"/>
                  <a:pt x="1031306" y="43717"/>
                  <a:pt x="1039181" y="40356"/>
                </a:cubicBezTo>
                <a:lnTo>
                  <a:pt x="1051914" y="39166"/>
                </a:lnTo>
                <a:lnTo>
                  <a:pt x="1054501" y="37372"/>
                </a:lnTo>
                <a:lnTo>
                  <a:pt x="1061859" y="33902"/>
                </a:lnTo>
                <a:lnTo>
                  <a:pt x="1054558" y="30385"/>
                </a:lnTo>
                <a:cubicBezTo>
                  <a:pt x="1046905" y="27358"/>
                  <a:pt x="1128596" y="22367"/>
                  <a:pt x="1140852" y="17327"/>
                </a:cubicBezTo>
                <a:lnTo>
                  <a:pt x="1214144" y="6192"/>
                </a:lnTo>
                <a:lnTo>
                  <a:pt x="1338122" y="27996"/>
                </a:lnTo>
                <a:cubicBezTo>
                  <a:pt x="1367144" y="1801"/>
                  <a:pt x="1432673" y="14019"/>
                  <a:pt x="1462415" y="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29ACE6-4999-E409-A3C9-9492D6C1C3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8082" y="4779792"/>
            <a:ext cx="8943998" cy="856722"/>
          </a:xfrm>
        </p:spPr>
        <p:txBody>
          <a:bodyPr anchor="b">
            <a:normAutofit/>
          </a:bodyPr>
          <a:lstStyle/>
          <a:p>
            <a:pPr algn="l"/>
            <a:r>
              <a:rPr lang="en-GB" sz="4400" b="1" i="1" u="sng">
                <a:solidFill>
                  <a:schemeClr val="tx1">
                    <a:lumMod val="85000"/>
                    <a:lumOff val="15000"/>
                  </a:schemeClr>
                </a:solidFill>
              </a:rPr>
              <a:t>Offences Against the Person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0F4CA-2E23-1165-0270-EA2B958C0A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18260" y="5739816"/>
            <a:ext cx="8943820" cy="450494"/>
          </a:xfrm>
        </p:spPr>
        <p:txBody>
          <a:bodyPr>
            <a:normAutofit/>
          </a:bodyPr>
          <a:lstStyle/>
          <a:p>
            <a:pPr algn="l"/>
            <a:r>
              <a:rPr lang="en-GB" sz="1800">
                <a:solidFill>
                  <a:schemeClr val="tx1">
                    <a:lumMod val="85000"/>
                    <a:lumOff val="15000"/>
                  </a:schemeClr>
                </a:solidFill>
              </a:rPr>
              <a:t>By Zita Draper </a:t>
            </a:r>
          </a:p>
        </p:txBody>
      </p:sp>
      <p:pic>
        <p:nvPicPr>
          <p:cNvPr id="5" name="Picture 4" descr="A black and white image of a fist&#10;&#10;Description automatically generated">
            <a:extLst>
              <a:ext uri="{FF2B5EF4-FFF2-40B4-BE49-F238E27FC236}">
                <a16:creationId xmlns:a16="http://schemas.microsoft.com/office/drawing/2014/main" id="{416C0329-93BD-7437-ED5D-DC69CCE32E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83548" y="1009248"/>
            <a:ext cx="2840233" cy="2840233"/>
          </a:xfrm>
          <a:prstGeom prst="rect">
            <a:avLst/>
          </a:prstGeom>
        </p:spPr>
      </p:pic>
      <p:pic>
        <p:nvPicPr>
          <p:cNvPr id="9" name="Graphic 8" descr="Boxing Glove with solid fill">
            <a:extLst>
              <a:ext uri="{FF2B5EF4-FFF2-40B4-BE49-F238E27FC236}">
                <a16:creationId xmlns:a16="http://schemas.microsoft.com/office/drawing/2014/main" id="{6BF5D07B-C9A2-961F-2909-CC3ECC66D2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06274" y="1007472"/>
            <a:ext cx="2843784" cy="2843784"/>
          </a:xfrm>
          <a:prstGeom prst="rect">
            <a:avLst/>
          </a:prstGeom>
        </p:spPr>
      </p:pic>
      <p:pic>
        <p:nvPicPr>
          <p:cNvPr id="7" name="Graphic 6" descr="Baseball with solid fill">
            <a:extLst>
              <a:ext uri="{FF2B5EF4-FFF2-40B4-BE49-F238E27FC236}">
                <a16:creationId xmlns:a16="http://schemas.microsoft.com/office/drawing/2014/main" id="{60AB010A-8DED-5B20-C763-894141070C8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58101" y="1009248"/>
            <a:ext cx="2840233" cy="2840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2688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F060AF-3E78-0E66-1DB3-FB55277C3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</a:rPr>
              <a:t>Trigger warning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76CE6-862D-E62A-6E26-339DDA0598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Please note that today and tomorrow's session includes discussions surrounding; </a:t>
            </a:r>
          </a:p>
          <a:p>
            <a:endParaRPr lang="en-GB" dirty="0"/>
          </a:p>
          <a:p>
            <a:r>
              <a:rPr lang="en-GB" dirty="0"/>
              <a:t>1. Harassment. </a:t>
            </a:r>
          </a:p>
          <a:p>
            <a:r>
              <a:rPr lang="en-GB" dirty="0"/>
              <a:t>2. Stalking </a:t>
            </a:r>
          </a:p>
          <a:p>
            <a:r>
              <a:rPr lang="en-GB" dirty="0"/>
              <a:t>3. Sexually Transmitted diseases.</a:t>
            </a:r>
          </a:p>
          <a:p>
            <a:r>
              <a:rPr lang="en-GB" dirty="0"/>
              <a:t>4. Guns. </a:t>
            </a:r>
          </a:p>
          <a:p>
            <a:r>
              <a:rPr lang="en-GB" dirty="0"/>
              <a:t>5. Much more.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9043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234774-88EE-4E32-564E-500174C18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Content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CF87A-E5D1-D44F-83AD-BC35B0E089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Aims and Learning objectives. </a:t>
            </a:r>
          </a:p>
          <a:p>
            <a:r>
              <a:rPr lang="en-GB" sz="2200">
                <a:solidFill>
                  <a:schemeClr val="bg1"/>
                </a:solidFill>
              </a:rPr>
              <a:t>Assault </a:t>
            </a:r>
          </a:p>
          <a:p>
            <a:r>
              <a:rPr lang="en-GB" sz="2200">
                <a:solidFill>
                  <a:schemeClr val="bg1"/>
                </a:solidFill>
              </a:rPr>
              <a:t>Battery </a:t>
            </a:r>
          </a:p>
          <a:p>
            <a:r>
              <a:rPr lang="en-GB" sz="2200">
                <a:solidFill>
                  <a:schemeClr val="bg1"/>
                </a:solidFill>
              </a:rPr>
              <a:t>S.47 Actual Bodily Harm </a:t>
            </a:r>
          </a:p>
          <a:p>
            <a:r>
              <a:rPr lang="en-GB" sz="2200">
                <a:solidFill>
                  <a:schemeClr val="bg1"/>
                </a:solidFill>
              </a:rPr>
              <a:t>Activities. </a:t>
            </a:r>
          </a:p>
          <a:p>
            <a:r>
              <a:rPr lang="en-GB" sz="2200">
                <a:solidFill>
                  <a:schemeClr val="bg1"/>
                </a:solidFill>
              </a:rPr>
              <a:t>S.20 Grievous Bodily Harm </a:t>
            </a:r>
          </a:p>
          <a:p>
            <a:r>
              <a:rPr lang="en-GB" sz="2200">
                <a:solidFill>
                  <a:schemeClr val="bg1"/>
                </a:solidFill>
              </a:rPr>
              <a:t>S.18 Grievous Bodily Harm with intent. </a:t>
            </a:r>
          </a:p>
          <a:p>
            <a:r>
              <a:rPr lang="en-GB" sz="2200">
                <a:solidFill>
                  <a:schemeClr val="bg1"/>
                </a:solidFill>
              </a:rPr>
              <a:t>Activities. </a:t>
            </a:r>
          </a:p>
          <a:p>
            <a:r>
              <a:rPr lang="en-GB" sz="2200">
                <a:solidFill>
                  <a:schemeClr val="bg1"/>
                </a:solidFill>
              </a:rPr>
              <a:t>Summary </a:t>
            </a:r>
          </a:p>
          <a:p>
            <a:r>
              <a:rPr lang="en-GB" sz="2200">
                <a:solidFill>
                  <a:schemeClr val="bg1"/>
                </a:solidFill>
              </a:rPr>
              <a:t>Thank you, any questions?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348672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BA2D8-571C-5BBD-69D0-41D914194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Aims and Learning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7F075E-E463-798B-F97A-B7FF5197BC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12535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52999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8DB473-9B73-79C2-4856-702F94C8E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Assault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650B5-C17D-8DA0-7E81-E2928DBA7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Definition; R v Fagan [1968] ‘’ </a:t>
            </a:r>
            <a:r>
              <a:rPr lang="en-GB" b="0" i="0">
                <a:effectLst/>
              </a:rPr>
              <a:t>The defendant commits an assault where they </a:t>
            </a:r>
            <a:r>
              <a:rPr lang="en-GB" b="0" i="0">
                <a:effectLst/>
                <a:highlight>
                  <a:srgbClr val="00FF00"/>
                </a:highlight>
              </a:rPr>
              <a:t>intentionally or recklessly </a:t>
            </a:r>
            <a:r>
              <a:rPr lang="en-GB" b="0" i="0">
                <a:effectLst/>
              </a:rPr>
              <a:t>cause the </a:t>
            </a:r>
            <a:r>
              <a:rPr lang="en-GB" b="0" i="0">
                <a:effectLst/>
                <a:highlight>
                  <a:srgbClr val="FFFF00"/>
                </a:highlight>
              </a:rPr>
              <a:t>victim to apprehend immediate unlawful personal violence’’</a:t>
            </a:r>
          </a:p>
          <a:p>
            <a:r>
              <a:rPr lang="en-GB"/>
              <a:t>Maximum sentence is 6 months in prison and or a fine. 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809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E62A2-3D08-F3EC-B85B-0EBFC91AE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300" b="1" i="1" u="sng" dirty="0"/>
              <a:t>Ireland v Burstow [1998]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4CA795-FD7B-2E93-8BD0-2798DA8B5A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609722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0380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F5297-5796-3BD5-926B-59057F11A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Let’s take a look at the terms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F624F2-5848-9867-2A1B-7D0771B651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44025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1219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C0C3FA2-606F-237A-5E12-A109D81BDE70}"/>
              </a:ext>
            </a:extLst>
          </p:cNvPr>
          <p:cNvSpPr/>
          <p:nvPr/>
        </p:nvSpPr>
        <p:spPr>
          <a:xfrm>
            <a:off x="1377350" y="1344044"/>
            <a:ext cx="9437299" cy="69328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3B4928-8B5A-8D44-9D55-AC15A1D49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-17049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Actus Reus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ACD82-8528-C97B-4CAB-684534F0FB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5053" y="1428810"/>
            <a:ext cx="10515600" cy="693288"/>
          </a:xfrm>
          <a:noFill/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V</a:t>
            </a:r>
            <a:r>
              <a:rPr lang="en-GB" sz="2800" b="0" i="0" dirty="0">
                <a:solidFill>
                  <a:schemeClr val="bg1"/>
                </a:solidFill>
                <a:effectLst/>
              </a:rPr>
              <a:t>ictim to apprehend immediate unlawful personal violence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AB02BDB-F209-8010-89BC-017BD136D0E9}"/>
              </a:ext>
            </a:extLst>
          </p:cNvPr>
          <p:cNvCxnSpPr>
            <a:cxnSpLocks/>
          </p:cNvCxnSpPr>
          <p:nvPr/>
        </p:nvCxnSpPr>
        <p:spPr>
          <a:xfrm flipH="1">
            <a:off x="2543357" y="2037332"/>
            <a:ext cx="946926" cy="85976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0856B6E-9560-0606-A79D-6C44DE59814E}"/>
              </a:ext>
            </a:extLst>
          </p:cNvPr>
          <p:cNvCxnSpPr>
            <a:cxnSpLocks/>
          </p:cNvCxnSpPr>
          <p:nvPr/>
        </p:nvCxnSpPr>
        <p:spPr>
          <a:xfrm>
            <a:off x="7502104" y="1950588"/>
            <a:ext cx="928779" cy="63733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4FCA193-8882-0795-00A6-15C6AC431A94}"/>
              </a:ext>
            </a:extLst>
          </p:cNvPr>
          <p:cNvCxnSpPr>
            <a:cxnSpLocks/>
          </p:cNvCxnSpPr>
          <p:nvPr/>
        </p:nvCxnSpPr>
        <p:spPr>
          <a:xfrm>
            <a:off x="5561162" y="2037332"/>
            <a:ext cx="684363" cy="64052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Oval 11">
            <a:extLst>
              <a:ext uri="{FF2B5EF4-FFF2-40B4-BE49-F238E27FC236}">
                <a16:creationId xmlns:a16="http://schemas.microsoft.com/office/drawing/2014/main" id="{5B5E14A0-9BCB-031F-B99E-F978781AE777}"/>
              </a:ext>
            </a:extLst>
          </p:cNvPr>
          <p:cNvSpPr/>
          <p:nvPr/>
        </p:nvSpPr>
        <p:spPr>
          <a:xfrm>
            <a:off x="8521008" y="2122098"/>
            <a:ext cx="2012652" cy="1740049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Some conduct is lawful. We will come on to see this when we look at consent.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6A032EC6-A18F-B048-DDBD-3C59E9923D9E}"/>
              </a:ext>
            </a:extLst>
          </p:cNvPr>
          <p:cNvSpPr/>
          <p:nvPr/>
        </p:nvSpPr>
        <p:spPr>
          <a:xfrm>
            <a:off x="5650302" y="2677857"/>
            <a:ext cx="2145102" cy="193399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The apprehension of unlawful personal violence needs to be immediate 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29588BC-10E1-59E8-C35A-E7AA129376B4}"/>
              </a:ext>
            </a:extLst>
          </p:cNvPr>
          <p:cNvCxnSpPr>
            <a:cxnSpLocks/>
          </p:cNvCxnSpPr>
          <p:nvPr/>
        </p:nvCxnSpPr>
        <p:spPr>
          <a:xfrm flipH="1">
            <a:off x="5114256" y="3858884"/>
            <a:ext cx="536046" cy="33967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21A5F8D-6E70-A58D-5615-E61F8E9F27EB}"/>
              </a:ext>
            </a:extLst>
          </p:cNvPr>
          <p:cNvCxnSpPr>
            <a:cxnSpLocks/>
          </p:cNvCxnSpPr>
          <p:nvPr/>
        </p:nvCxnSpPr>
        <p:spPr>
          <a:xfrm>
            <a:off x="7453041" y="4380569"/>
            <a:ext cx="337330" cy="45473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Oval 30">
            <a:extLst>
              <a:ext uri="{FF2B5EF4-FFF2-40B4-BE49-F238E27FC236}">
                <a16:creationId xmlns:a16="http://schemas.microsoft.com/office/drawing/2014/main" id="{027AFF9D-CB47-B849-C166-ABB9202588F6}"/>
              </a:ext>
            </a:extLst>
          </p:cNvPr>
          <p:cNvSpPr/>
          <p:nvPr/>
        </p:nvSpPr>
        <p:spPr>
          <a:xfrm>
            <a:off x="3856237" y="4023173"/>
            <a:ext cx="1213449" cy="10696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R v Constanza [1997]</a:t>
            </a: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954A1011-2C3E-7B5A-F93F-6DE5EFF1749F}"/>
              </a:ext>
            </a:extLst>
          </p:cNvPr>
          <p:cNvSpPr/>
          <p:nvPr/>
        </p:nvSpPr>
        <p:spPr>
          <a:xfrm>
            <a:off x="7609215" y="4835299"/>
            <a:ext cx="1144438" cy="10696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dirty="0"/>
              <a:t>Smith v Chief Superintendent of Woking police station [1983] </a:t>
            </a: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7B19355C-E3F2-0E8E-5637-5034DD6A0926}"/>
              </a:ext>
            </a:extLst>
          </p:cNvPr>
          <p:cNvSpPr/>
          <p:nvPr/>
        </p:nvSpPr>
        <p:spPr>
          <a:xfrm>
            <a:off x="1059257" y="2981865"/>
            <a:ext cx="2145102" cy="175403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Need to apprehend violence if not there is no assault 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969309C0-95EC-FE0B-B9B6-9F6F8AE4C645}"/>
              </a:ext>
            </a:extLst>
          </p:cNvPr>
          <p:cNvCxnSpPr>
            <a:cxnSpLocks/>
          </p:cNvCxnSpPr>
          <p:nvPr/>
        </p:nvCxnSpPr>
        <p:spPr>
          <a:xfrm flipH="1">
            <a:off x="1059257" y="4646762"/>
            <a:ext cx="499249" cy="64985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5" name="Oval 44">
            <a:extLst>
              <a:ext uri="{FF2B5EF4-FFF2-40B4-BE49-F238E27FC236}">
                <a16:creationId xmlns:a16="http://schemas.microsoft.com/office/drawing/2014/main" id="{206FC7C5-F997-84A8-8953-6D31D40BB306}"/>
              </a:ext>
            </a:extLst>
          </p:cNvPr>
          <p:cNvSpPr/>
          <p:nvPr/>
        </p:nvSpPr>
        <p:spPr>
          <a:xfrm>
            <a:off x="163901" y="5429190"/>
            <a:ext cx="1213449" cy="10696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R v Lamb [1967] 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AE43289-D140-C83B-ED2D-CB9496FC05D5}"/>
              </a:ext>
            </a:extLst>
          </p:cNvPr>
          <p:cNvCxnSpPr>
            <a:cxnSpLocks/>
          </p:cNvCxnSpPr>
          <p:nvPr/>
        </p:nvCxnSpPr>
        <p:spPr>
          <a:xfrm>
            <a:off x="908198" y="6097092"/>
            <a:ext cx="130061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19D0F033-750A-048B-A4BA-1B94A76487C7}"/>
              </a:ext>
            </a:extLst>
          </p:cNvPr>
          <p:cNvSpPr/>
          <p:nvPr/>
        </p:nvSpPr>
        <p:spPr>
          <a:xfrm>
            <a:off x="2318625" y="5370137"/>
            <a:ext cx="1268972" cy="116627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Pointed revolver – No assault 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20CAFA7E-D715-58CB-71D6-9AB24BCCD075}"/>
              </a:ext>
            </a:extLst>
          </p:cNvPr>
          <p:cNvCxnSpPr>
            <a:cxnSpLocks/>
            <a:stCxn id="32" idx="5"/>
          </p:cNvCxnSpPr>
          <p:nvPr/>
        </p:nvCxnSpPr>
        <p:spPr>
          <a:xfrm>
            <a:off x="8586054" y="5748325"/>
            <a:ext cx="630916" cy="29754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7BC35106-82CE-1F97-8AF9-C313886E69E4}"/>
              </a:ext>
            </a:extLst>
          </p:cNvPr>
          <p:cNvCxnSpPr>
            <a:cxnSpLocks/>
            <a:stCxn id="31" idx="4"/>
          </p:cNvCxnSpPr>
          <p:nvPr/>
        </p:nvCxnSpPr>
        <p:spPr>
          <a:xfrm>
            <a:off x="4462962" y="5092849"/>
            <a:ext cx="281566" cy="60633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Oval 26">
            <a:extLst>
              <a:ext uri="{FF2B5EF4-FFF2-40B4-BE49-F238E27FC236}">
                <a16:creationId xmlns:a16="http://schemas.microsoft.com/office/drawing/2014/main" id="{CFD5E0FB-3182-2A60-E4E3-3BFD8B9FBD5A}"/>
              </a:ext>
            </a:extLst>
          </p:cNvPr>
          <p:cNvSpPr/>
          <p:nvPr/>
        </p:nvSpPr>
        <p:spPr>
          <a:xfrm>
            <a:off x="4775554" y="5362603"/>
            <a:ext cx="1213449" cy="10696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Silent phone calls, 800 letters, set outside home – Assault 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C2AA432D-8767-BFA6-9600-39B6FB7C0470}"/>
              </a:ext>
            </a:extLst>
          </p:cNvPr>
          <p:cNvSpPr/>
          <p:nvPr/>
        </p:nvSpPr>
        <p:spPr>
          <a:xfrm>
            <a:off x="9361987" y="5092849"/>
            <a:ext cx="1770756" cy="159867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D looked through V’s bedroom window at night – apprehend immediate unlawful personal violence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BE4BEDA-F90C-CCAE-1E41-D49F1C1C661D}"/>
              </a:ext>
            </a:extLst>
          </p:cNvPr>
          <p:cNvCxnSpPr>
            <a:cxnSpLocks/>
          </p:cNvCxnSpPr>
          <p:nvPr/>
        </p:nvCxnSpPr>
        <p:spPr>
          <a:xfrm>
            <a:off x="5896491" y="6198153"/>
            <a:ext cx="306508" cy="17389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Oval 12">
            <a:extLst>
              <a:ext uri="{FF2B5EF4-FFF2-40B4-BE49-F238E27FC236}">
                <a16:creationId xmlns:a16="http://schemas.microsoft.com/office/drawing/2014/main" id="{1659458E-B452-E2F7-57AE-0CBFA199C192}"/>
              </a:ext>
            </a:extLst>
          </p:cNvPr>
          <p:cNvSpPr/>
          <p:nvPr/>
        </p:nvSpPr>
        <p:spPr>
          <a:xfrm>
            <a:off x="6265076" y="5615017"/>
            <a:ext cx="1268972" cy="116627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Some point in the future</a:t>
            </a:r>
          </a:p>
        </p:txBody>
      </p:sp>
    </p:spTree>
    <p:extLst>
      <p:ext uri="{BB962C8B-B14F-4D97-AF65-F5344CB8AC3E}">
        <p14:creationId xmlns:p14="http://schemas.microsoft.com/office/powerpoint/2010/main" val="29180280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0E582A-7FCE-5BC5-ED3B-CD83EFC4B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9F153B-8C69-7D9C-E76A-EECE4A7D50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9090745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00890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8BB8DA-0379-19CB-53E6-0C11F7C233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6375260"/>
              </p:ext>
            </p:extLst>
          </p:nvPr>
        </p:nvGraphicFramePr>
        <p:xfrm>
          <a:off x="838200" y="270294"/>
          <a:ext cx="10515600" cy="59066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108628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5D9F2A-216D-F268-40E0-FFB1C9BEB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Battery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231097-4627-0FA4-01C1-3A6C67482B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Definition; R v Rolfe (1952) - </a:t>
            </a:r>
            <a:r>
              <a:rPr lang="en-GB" b="0" i="0" dirty="0">
                <a:effectLst/>
              </a:rPr>
              <a:t>Battery is the </a:t>
            </a:r>
            <a:r>
              <a:rPr lang="en-GB" b="0" i="0" dirty="0">
                <a:effectLst/>
                <a:highlight>
                  <a:srgbClr val="00FF00"/>
                </a:highlight>
              </a:rPr>
              <a:t>intentional or reckless </a:t>
            </a:r>
            <a:r>
              <a:rPr lang="en-GB" b="0" i="0" dirty="0">
                <a:effectLst/>
                <a:highlight>
                  <a:srgbClr val="FFFF00"/>
                </a:highlight>
              </a:rPr>
              <a:t>infliction of unlawful personal violence upon the victim</a:t>
            </a:r>
            <a:r>
              <a:rPr lang="en-GB" b="0" i="0" dirty="0">
                <a:effectLst/>
              </a:rPr>
              <a:t>.</a:t>
            </a:r>
          </a:p>
          <a:p>
            <a:r>
              <a:rPr lang="en-GB" dirty="0"/>
              <a:t>Sentence; 6 months in prison and or a fine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87438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E9AAF7F-E4FD-7CBC-5018-51EBD69E3810}"/>
              </a:ext>
            </a:extLst>
          </p:cNvPr>
          <p:cNvSpPr/>
          <p:nvPr/>
        </p:nvSpPr>
        <p:spPr>
          <a:xfrm>
            <a:off x="580845" y="1886309"/>
            <a:ext cx="10725510" cy="845389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066F51-9434-ED63-A9A1-49A9530D3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Let’s look at the key terms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18BF6-EC24-200C-0C73-D4417CBB77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7177" y="2057249"/>
            <a:ext cx="5457646" cy="50350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Men’s rea; Intentional/ Reckless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B43A426E-63A5-972E-24D7-DF974E1496F6}"/>
              </a:ext>
            </a:extLst>
          </p:cNvPr>
          <p:cNvCxnSpPr>
            <a:cxnSpLocks/>
            <a:stCxn id="4" idx="2"/>
          </p:cNvCxnSpPr>
          <p:nvPr/>
        </p:nvCxnSpPr>
        <p:spPr>
          <a:xfrm>
            <a:off x="5943600" y="2731698"/>
            <a:ext cx="0" cy="76487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1759120-E0D9-AE0A-8720-7970BB63FD2A}"/>
              </a:ext>
            </a:extLst>
          </p:cNvPr>
          <p:cNvCxnSpPr>
            <a:cxnSpLocks/>
          </p:cNvCxnSpPr>
          <p:nvPr/>
        </p:nvCxnSpPr>
        <p:spPr>
          <a:xfrm>
            <a:off x="9664454" y="2731698"/>
            <a:ext cx="0" cy="81232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12E4D8D-569F-56B7-7062-D7332A14E27C}"/>
              </a:ext>
            </a:extLst>
          </p:cNvPr>
          <p:cNvCxnSpPr>
            <a:cxnSpLocks/>
          </p:cNvCxnSpPr>
          <p:nvPr/>
        </p:nvCxnSpPr>
        <p:spPr>
          <a:xfrm>
            <a:off x="2559170" y="2731698"/>
            <a:ext cx="0" cy="69730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05AC685-3496-BC8D-BF28-17238BA91741}"/>
              </a:ext>
            </a:extLst>
          </p:cNvPr>
          <p:cNvSpPr/>
          <p:nvPr/>
        </p:nvSpPr>
        <p:spPr>
          <a:xfrm>
            <a:off x="897870" y="3591466"/>
            <a:ext cx="3070991" cy="192081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Tested subjectively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C654FDC-99FF-1902-D941-E7AC2C8FC894}"/>
              </a:ext>
            </a:extLst>
          </p:cNvPr>
          <p:cNvSpPr/>
          <p:nvPr/>
        </p:nvSpPr>
        <p:spPr>
          <a:xfrm>
            <a:off x="4467044" y="3591466"/>
            <a:ext cx="3070991" cy="192081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Key cases;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R v Venna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R v Savage; Parmenter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D9E1476-1509-62E9-5576-1A0CB1A5B432}"/>
              </a:ext>
            </a:extLst>
          </p:cNvPr>
          <p:cNvSpPr/>
          <p:nvPr/>
        </p:nvSpPr>
        <p:spPr>
          <a:xfrm>
            <a:off x="8160590" y="3591466"/>
            <a:ext cx="3070991" cy="192081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 must intend or foresee infliction of harm</a:t>
            </a:r>
          </a:p>
        </p:txBody>
      </p:sp>
    </p:spTree>
    <p:extLst>
      <p:ext uri="{BB962C8B-B14F-4D97-AF65-F5344CB8AC3E}">
        <p14:creationId xmlns:p14="http://schemas.microsoft.com/office/powerpoint/2010/main" val="33511641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C8F78A7-3194-5442-36E2-F982B53732EA}"/>
              </a:ext>
            </a:extLst>
          </p:cNvPr>
          <p:cNvSpPr/>
          <p:nvPr/>
        </p:nvSpPr>
        <p:spPr>
          <a:xfrm>
            <a:off x="838200" y="508659"/>
            <a:ext cx="10515600" cy="64153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7967E-94B8-913E-0186-00D7C7828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5710" y="589172"/>
            <a:ext cx="10515600" cy="48050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Actus Reus;</a:t>
            </a:r>
            <a:r>
              <a:rPr lang="en-GB" b="0" i="0" dirty="0">
                <a:effectLst/>
              </a:rPr>
              <a:t> infliction of unlawful personal violence upon the victim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EE19EDE-4EEC-E0FF-87F7-80140D33BF4E}"/>
              </a:ext>
            </a:extLst>
          </p:cNvPr>
          <p:cNvCxnSpPr>
            <a:cxnSpLocks/>
          </p:cNvCxnSpPr>
          <p:nvPr/>
        </p:nvCxnSpPr>
        <p:spPr>
          <a:xfrm flipH="1">
            <a:off x="5336875" y="1150189"/>
            <a:ext cx="40257" cy="139747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F230905-3FE9-7C5D-B254-2E7610ECB33F}"/>
              </a:ext>
            </a:extLst>
          </p:cNvPr>
          <p:cNvCxnSpPr>
            <a:cxnSpLocks/>
          </p:cNvCxnSpPr>
          <p:nvPr/>
        </p:nvCxnSpPr>
        <p:spPr>
          <a:xfrm flipH="1">
            <a:off x="2616679" y="1150188"/>
            <a:ext cx="891396" cy="74762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2E343F7-DFA6-11D7-107A-37A20C7309E0}"/>
              </a:ext>
            </a:extLst>
          </p:cNvPr>
          <p:cNvCxnSpPr>
            <a:cxnSpLocks/>
          </p:cNvCxnSpPr>
          <p:nvPr/>
        </p:nvCxnSpPr>
        <p:spPr>
          <a:xfrm>
            <a:off x="7811938" y="1150188"/>
            <a:ext cx="1107775" cy="178021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79432D8-933D-31D2-87F9-66FD92768C82}"/>
              </a:ext>
            </a:extLst>
          </p:cNvPr>
          <p:cNvSpPr/>
          <p:nvPr/>
        </p:nvSpPr>
        <p:spPr>
          <a:xfrm>
            <a:off x="4321107" y="2570671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Are situations where it is lawful. 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947D3401-6C19-97C3-BC6D-0A3ABAE4DF11}"/>
              </a:ext>
            </a:extLst>
          </p:cNvPr>
          <p:cNvSpPr/>
          <p:nvPr/>
        </p:nvSpPr>
        <p:spPr>
          <a:xfrm>
            <a:off x="9019636" y="3732362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But physical touch must. 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D2C284CC-F9E8-F703-E794-8368C0013E6E}"/>
              </a:ext>
            </a:extLst>
          </p:cNvPr>
          <p:cNvSpPr/>
          <p:nvPr/>
        </p:nvSpPr>
        <p:spPr>
          <a:xfrm>
            <a:off x="9019636" y="2112034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Harm need not take place. 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0424F512-E8C0-EF50-ABBF-8496253A4F1D}"/>
              </a:ext>
            </a:extLst>
          </p:cNvPr>
          <p:cNvSpPr/>
          <p:nvPr/>
        </p:nvSpPr>
        <p:spPr>
          <a:xfrm>
            <a:off x="4321107" y="4005530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Collins v Wilcock [1984]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4BC9E522-125A-5597-DE59-B33E414C0097}"/>
              </a:ext>
            </a:extLst>
          </p:cNvPr>
          <p:cNvSpPr/>
          <p:nvPr/>
        </p:nvSpPr>
        <p:spPr>
          <a:xfrm>
            <a:off x="502485" y="5249174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Large interpretation of infliction – Hayestead is a key example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20AD55F-E68D-376D-4207-1EC54551DA7C}"/>
              </a:ext>
            </a:extLst>
          </p:cNvPr>
          <p:cNvSpPr/>
          <p:nvPr/>
        </p:nvSpPr>
        <p:spPr>
          <a:xfrm>
            <a:off x="502485" y="3732362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Key case law; R v Martin 1881.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2AFDD9CC-6059-355B-AE8A-370D170BC2F0}"/>
              </a:ext>
            </a:extLst>
          </p:cNvPr>
          <p:cNvSpPr/>
          <p:nvPr/>
        </p:nvSpPr>
        <p:spPr>
          <a:xfrm>
            <a:off x="510402" y="2215550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Close physical contact not always needed – can be done by object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D622863-19CB-48AE-EA57-69392AD19016}"/>
              </a:ext>
            </a:extLst>
          </p:cNvPr>
          <p:cNvSpPr/>
          <p:nvPr/>
        </p:nvSpPr>
        <p:spPr>
          <a:xfrm>
            <a:off x="4321107" y="5440389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Police officer took woman’s arm to detain her for questioning – Scratched police officer – Conviction Quashed </a:t>
            </a:r>
          </a:p>
        </p:txBody>
      </p:sp>
    </p:spTree>
    <p:extLst>
      <p:ext uri="{BB962C8B-B14F-4D97-AF65-F5344CB8AC3E}">
        <p14:creationId xmlns:p14="http://schemas.microsoft.com/office/powerpoint/2010/main" val="12132293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FD399-C418-E4B3-56D9-6DB79C7F9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S.47 Actual Bodily Harm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DE747-AB7F-5FE4-9661-7309A726E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5121" y="1803688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Definition; S. 47 of the Offences Against the Persons Act 1861. </a:t>
            </a:r>
          </a:p>
          <a:p>
            <a:r>
              <a:rPr lang="en-GB" dirty="0"/>
              <a:t>Assault occasioning actual bodily harm.</a:t>
            </a:r>
          </a:p>
          <a:p>
            <a:r>
              <a:rPr lang="en-GB" dirty="0"/>
              <a:t>Assault or battery which results in the infliction of actual bodily harm to the victim.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69561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A067D7E-F3D2-FA1C-1E88-63904913E4A8}"/>
              </a:ext>
            </a:extLst>
          </p:cNvPr>
          <p:cNvSpPr/>
          <p:nvPr/>
        </p:nvSpPr>
        <p:spPr>
          <a:xfrm>
            <a:off x="793630" y="1825625"/>
            <a:ext cx="10207925" cy="54243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F12670-3D6D-490F-90F8-C349EB878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What are the elements of the offence?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B9E5C-A33E-8AA3-C988-50EF551DBA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3989" y="1884683"/>
            <a:ext cx="10515600" cy="54243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Actus reus; Assault or battery – Infliction of actual bodily harm.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692BDB-8FFF-AB46-645E-01E54B54D1EF}"/>
              </a:ext>
            </a:extLst>
          </p:cNvPr>
          <p:cNvCxnSpPr>
            <a:cxnSpLocks/>
          </p:cNvCxnSpPr>
          <p:nvPr/>
        </p:nvCxnSpPr>
        <p:spPr>
          <a:xfrm flipH="1">
            <a:off x="2800709" y="2368062"/>
            <a:ext cx="1061050" cy="108936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F56F1C1-71FA-9062-F874-E025568F3692}"/>
              </a:ext>
            </a:extLst>
          </p:cNvPr>
          <p:cNvCxnSpPr>
            <a:cxnSpLocks/>
          </p:cNvCxnSpPr>
          <p:nvPr/>
        </p:nvCxnSpPr>
        <p:spPr>
          <a:xfrm flipH="1">
            <a:off x="6487064" y="2353262"/>
            <a:ext cx="1552755" cy="83276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AD30400D-C749-FCA7-6C58-A816A3CFBAB8}"/>
              </a:ext>
            </a:extLst>
          </p:cNvPr>
          <p:cNvSpPr/>
          <p:nvPr/>
        </p:nvSpPr>
        <p:spPr>
          <a:xfrm>
            <a:off x="1073989" y="2621115"/>
            <a:ext cx="1656271" cy="161460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Need to be proven first.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E14AA89-63C2-1AB1-1A3D-8FD897DFF019}"/>
              </a:ext>
            </a:extLst>
          </p:cNvPr>
          <p:cNvSpPr/>
          <p:nvPr/>
        </p:nvSpPr>
        <p:spPr>
          <a:xfrm>
            <a:off x="4157932" y="2621115"/>
            <a:ext cx="2329132" cy="18288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Injury or hurt that interferes with the comfort or health of the victim – R v Miller 1954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670773B0-4AFE-D034-3855-E7340250B3EA}"/>
              </a:ext>
            </a:extLst>
          </p:cNvPr>
          <p:cNvCxnSpPr>
            <a:cxnSpLocks/>
          </p:cNvCxnSpPr>
          <p:nvPr/>
        </p:nvCxnSpPr>
        <p:spPr>
          <a:xfrm flipH="1">
            <a:off x="7914736" y="2368062"/>
            <a:ext cx="941717" cy="93723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02334B05-C5E6-3751-54DD-056CD62D805A}"/>
              </a:ext>
            </a:extLst>
          </p:cNvPr>
          <p:cNvCxnSpPr>
            <a:cxnSpLocks/>
          </p:cNvCxnSpPr>
          <p:nvPr/>
        </p:nvCxnSpPr>
        <p:spPr>
          <a:xfrm flipH="1">
            <a:off x="9197196" y="2357698"/>
            <a:ext cx="194095" cy="117781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Oval 27">
            <a:extLst>
              <a:ext uri="{FF2B5EF4-FFF2-40B4-BE49-F238E27FC236}">
                <a16:creationId xmlns:a16="http://schemas.microsoft.com/office/drawing/2014/main" id="{1EDB349B-BE43-98E7-26DD-F17655400BC9}"/>
              </a:ext>
            </a:extLst>
          </p:cNvPr>
          <p:cNvSpPr/>
          <p:nvPr/>
        </p:nvSpPr>
        <p:spPr>
          <a:xfrm>
            <a:off x="6501441" y="3273821"/>
            <a:ext cx="1696528" cy="147224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Includes physical, non=physical including psychological harm 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DE8C4F8D-F11C-15ED-D7A9-BD4199AE2323}"/>
              </a:ext>
            </a:extLst>
          </p:cNvPr>
          <p:cNvSpPr/>
          <p:nvPr/>
        </p:nvSpPr>
        <p:spPr>
          <a:xfrm>
            <a:off x="8217379" y="3610872"/>
            <a:ext cx="1696528" cy="147224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 v DPP [2003] </a:t>
            </a:r>
          </a:p>
        </p:txBody>
      </p:sp>
    </p:spTree>
    <p:extLst>
      <p:ext uri="{BB962C8B-B14F-4D97-AF65-F5344CB8AC3E}">
        <p14:creationId xmlns:p14="http://schemas.microsoft.com/office/powerpoint/2010/main" val="7349354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8B4A2-EB0B-8674-4667-DB558C103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Key case law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18F57FF-ECA0-D2C7-C50B-7891911C92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15783410"/>
              </p:ext>
            </p:extLst>
          </p:nvPr>
        </p:nvGraphicFramePr>
        <p:xfrm>
          <a:off x="1606430" y="138677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528115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D8E614C-B630-352E-7810-E89659B1BB29}"/>
              </a:ext>
            </a:extLst>
          </p:cNvPr>
          <p:cNvSpPr/>
          <p:nvPr/>
        </p:nvSpPr>
        <p:spPr>
          <a:xfrm>
            <a:off x="695864" y="1748287"/>
            <a:ext cx="10616242" cy="603849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0A52B9-9E1E-BDD8-EAB1-90EEED273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84964-B0EB-B2C7-5943-FA00D55892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325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/>
              <a:t>Men’s rea; Intention or recklessness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04C49F9-FEBC-7DBD-01CF-A3694D9B65D2}"/>
              </a:ext>
            </a:extLst>
          </p:cNvPr>
          <p:cNvCxnSpPr>
            <a:cxnSpLocks/>
          </p:cNvCxnSpPr>
          <p:nvPr/>
        </p:nvCxnSpPr>
        <p:spPr>
          <a:xfrm>
            <a:off x="5716438" y="2352136"/>
            <a:ext cx="0" cy="103517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Oval 7">
            <a:extLst>
              <a:ext uri="{FF2B5EF4-FFF2-40B4-BE49-F238E27FC236}">
                <a16:creationId xmlns:a16="http://schemas.microsoft.com/office/drawing/2014/main" id="{83FC55C3-73E4-8944-5766-148735C7FC11}"/>
              </a:ext>
            </a:extLst>
          </p:cNvPr>
          <p:cNvSpPr/>
          <p:nvPr/>
        </p:nvSpPr>
        <p:spPr>
          <a:xfrm>
            <a:off x="2576424" y="3669102"/>
            <a:ext cx="6280028" cy="2691441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Need to have the Men’s rea for either the offence of assault or battery, most cases will be through battery.</a:t>
            </a:r>
          </a:p>
          <a:p>
            <a:pPr algn="ctr"/>
            <a:r>
              <a:rPr lang="en-GB" dirty="0"/>
              <a:t>Case example; R v Savage Parmenter [1992] – Glass, accident, cut wrist. </a:t>
            </a:r>
          </a:p>
        </p:txBody>
      </p:sp>
    </p:spTree>
    <p:extLst>
      <p:ext uri="{BB962C8B-B14F-4D97-AF65-F5344CB8AC3E}">
        <p14:creationId xmlns:p14="http://schemas.microsoft.com/office/powerpoint/2010/main" val="22150868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EDD662-B9D8-4EBB-7A0E-991032C65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i="1" u="sng" dirty="0"/>
              <a:t>Scenario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2AAF4-C7A3-2324-C6BC-C168D4B55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In pairs/groups or individually please answer the following scenario questions. </a:t>
            </a:r>
          </a:p>
          <a:p>
            <a:endParaRPr lang="en-GB" sz="2000" dirty="0"/>
          </a:p>
          <a:p>
            <a:r>
              <a:rPr lang="en-GB" sz="2000" dirty="0"/>
              <a:t>Take 10 minutes and then we will return and feedback. 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11841F13-0F90-9645-EB36-B9576D2816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0599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0794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225DC-D822-26F9-4AF9-C24871544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S.20 Grievous Bodily Harm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E1B9E3-F8F9-B954-EC39-2A67DE440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Definition; S.20 of the Offences Against the Persons Act 1861.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‘Whosoever </a:t>
            </a:r>
            <a:r>
              <a:rPr lang="en-GB" dirty="0">
                <a:highlight>
                  <a:srgbClr val="FFFF00"/>
                </a:highlight>
              </a:rPr>
              <a:t>shall unlawfully and </a:t>
            </a:r>
            <a:r>
              <a:rPr lang="en-GB" dirty="0">
                <a:highlight>
                  <a:srgbClr val="00FF00"/>
                </a:highlight>
              </a:rPr>
              <a:t>maliciously</a:t>
            </a:r>
            <a:r>
              <a:rPr lang="en-GB" dirty="0">
                <a:highlight>
                  <a:srgbClr val="FFFF00"/>
                </a:highlight>
              </a:rPr>
              <a:t> wound or inflict any grievous bodily harm upon any other person, either with or without any weapon or instrument</a:t>
            </a:r>
            <a:r>
              <a:rPr lang="en-GB" dirty="0"/>
              <a:t>, shall be guilty of a misdemeanour, and being convicted thereof shall … be liable to imprisonment for not more than five years’</a:t>
            </a:r>
          </a:p>
        </p:txBody>
      </p:sp>
    </p:spTree>
    <p:extLst>
      <p:ext uri="{BB962C8B-B14F-4D97-AF65-F5344CB8AC3E}">
        <p14:creationId xmlns:p14="http://schemas.microsoft.com/office/powerpoint/2010/main" val="29828460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3F3C4-E7C3-3287-8AB7-C91A312C1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Actus Reus- defining the key terms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B0E2C0B-E37F-A498-26D2-21C0F514EC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95454573"/>
              </p:ext>
            </p:extLst>
          </p:nvPr>
        </p:nvGraphicFramePr>
        <p:xfrm>
          <a:off x="1692694" y="1352270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6035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28DE0-23DE-D285-C5A3-BDED66463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u="sng" dirty="0"/>
              <a:t>Actus Reus – Defining the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19122-F27B-03AF-0D22-3590C23DD9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Grievous bodily harm – Wound can turn into GBH – R v Smith [1961] – means ‘’ really serious bodily harm’’</a:t>
            </a:r>
          </a:p>
          <a:p>
            <a:endParaRPr lang="en-GB" dirty="0"/>
          </a:p>
          <a:p>
            <a:r>
              <a:rPr lang="en-GB" dirty="0"/>
              <a:t>Cases will be looked at on a case-by-case basis – R v Wood [1830] – broken bones may be sufficient. </a:t>
            </a:r>
          </a:p>
          <a:p>
            <a:endParaRPr lang="en-GB" dirty="0"/>
          </a:p>
          <a:p>
            <a:r>
              <a:rPr lang="en-GB" dirty="0"/>
              <a:t>Use the objective test to look at if the harm is serious enough to constitute serious harm. </a:t>
            </a:r>
          </a:p>
          <a:p>
            <a:endParaRPr lang="en-GB" dirty="0"/>
          </a:p>
          <a:p>
            <a:r>
              <a:rPr lang="en-GB" dirty="0"/>
              <a:t>We look at the reasonable person.</a:t>
            </a:r>
          </a:p>
        </p:txBody>
      </p:sp>
    </p:spTree>
    <p:extLst>
      <p:ext uri="{BB962C8B-B14F-4D97-AF65-F5344CB8AC3E}">
        <p14:creationId xmlns:p14="http://schemas.microsoft.com/office/powerpoint/2010/main" val="21427444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Video 6" descr="Neon Pink Question Mark">
            <a:extLst>
              <a:ext uri="{FF2B5EF4-FFF2-40B4-BE49-F238E27FC236}">
                <a16:creationId xmlns:a16="http://schemas.microsoft.com/office/drawing/2014/main" id="{7A044FA6-FD26-4316-F612-AC82DBE9A14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0F93AD1-28CC-C45E-80CB-80C945CF18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Question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3EAE1C9-F7BE-F0DB-F948-0B5A05C115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is the issue here?</a:t>
            </a:r>
          </a:p>
        </p:txBody>
      </p:sp>
    </p:spTree>
    <p:extLst>
      <p:ext uri="{BB962C8B-B14F-4D97-AF65-F5344CB8AC3E}">
        <p14:creationId xmlns:p14="http://schemas.microsoft.com/office/powerpoint/2010/main" val="3560793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7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C9859C-51AA-D98D-7922-0BC53BC7E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Actus Reus – Defining the terms 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46107-B9ED-8859-7A3D-874352C2E2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200" dirty="0"/>
              <a:t>We see this in a number of cases such as; </a:t>
            </a:r>
          </a:p>
          <a:p>
            <a:endParaRPr lang="en-GB" sz="2200" dirty="0"/>
          </a:p>
          <a:p>
            <a:r>
              <a:rPr lang="en-GB" sz="2200" dirty="0"/>
              <a:t>R v Wood [1830] </a:t>
            </a:r>
          </a:p>
          <a:p>
            <a:r>
              <a:rPr lang="en-GB" sz="2200" dirty="0"/>
              <a:t>R v Bollon [2003] </a:t>
            </a:r>
          </a:p>
          <a:p>
            <a:r>
              <a:rPr lang="en-GB" sz="2200" dirty="0"/>
              <a:t>R v Hicks [2007] – Loss of consciousness if serious enough. </a:t>
            </a:r>
          </a:p>
          <a:p>
            <a:r>
              <a:rPr lang="en-GB" sz="2200" dirty="0"/>
              <a:t>R v Dica [2004] – STI’s. </a:t>
            </a:r>
          </a:p>
          <a:p>
            <a:r>
              <a:rPr lang="en-GB" sz="2200" dirty="0"/>
              <a:t>R v </a:t>
            </a:r>
            <a:r>
              <a:rPr lang="en-GB" sz="2200" dirty="0" err="1"/>
              <a:t>Konzani</a:t>
            </a:r>
            <a:r>
              <a:rPr lang="en-GB" sz="2200" dirty="0"/>
              <a:t> [2005] </a:t>
            </a:r>
          </a:p>
          <a:p>
            <a:r>
              <a:rPr lang="en-GB" sz="2200" dirty="0"/>
              <a:t>R v Beckett [1836] </a:t>
            </a:r>
          </a:p>
        </p:txBody>
      </p:sp>
    </p:spTree>
    <p:extLst>
      <p:ext uri="{BB962C8B-B14F-4D97-AF65-F5344CB8AC3E}">
        <p14:creationId xmlns:p14="http://schemas.microsoft.com/office/powerpoint/2010/main" val="10876217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8129C0-EC5D-DF3F-2AAE-FC6AAB2B037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47291"/>
          <a:ext cx="10515600" cy="5929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717298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0E9C9D-26F7-2216-64CC-B5AF954390F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35788"/>
          <a:ext cx="10515600" cy="6326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47858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9B9958-41F4-FF78-A48E-D8AD580457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3DCB2-01B8-4A7D-910E-A13945FD7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000" dirty="0"/>
              <a:t>The term Inflict -  cause – Ireland v Burstow [1998] </a:t>
            </a:r>
          </a:p>
          <a:p>
            <a:endParaRPr lang="en-GB" sz="2000" dirty="0"/>
          </a:p>
          <a:p>
            <a:r>
              <a:rPr lang="en-GB" sz="2000" dirty="0"/>
              <a:t>R v Clarence [1889] – Cannot committed GBH by giving partner Gonorrhoea. </a:t>
            </a:r>
          </a:p>
          <a:p>
            <a:endParaRPr lang="en-GB" sz="2000" dirty="0"/>
          </a:p>
          <a:p>
            <a:r>
              <a:rPr lang="en-GB" sz="2000" dirty="0"/>
              <a:t>Overruled by R v Dica [2004] – individual was convicted. </a:t>
            </a:r>
          </a:p>
          <a:p>
            <a:endParaRPr lang="en-GB" sz="2000" dirty="0"/>
          </a:p>
          <a:p>
            <a:r>
              <a:rPr lang="en-GB" sz="2000" dirty="0"/>
              <a:t>Usually happens through an assault or battery. </a:t>
            </a:r>
          </a:p>
        </p:txBody>
      </p:sp>
    </p:spTree>
    <p:extLst>
      <p:ext uri="{BB962C8B-B14F-4D97-AF65-F5344CB8AC3E}">
        <p14:creationId xmlns:p14="http://schemas.microsoft.com/office/powerpoint/2010/main" val="23997565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CCD7CD-27D9-3148-CC69-9B1C16D32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</a:rPr>
              <a:t>Men’s Rea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2C1A4-0BB7-34DE-0ED3-FFD65BE729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/>
              <a:t>The term Maliciously explains the men’s rea and was laid down in the case of Savage and Parmenter [1991]  - Men’s rea of foresight. </a:t>
            </a:r>
          </a:p>
          <a:p>
            <a:endParaRPr lang="en-GB" sz="2200"/>
          </a:p>
          <a:p>
            <a:r>
              <a:rPr lang="en-GB" sz="2200"/>
              <a:t>Must foresee the result of his conduct. </a:t>
            </a:r>
          </a:p>
          <a:p>
            <a:endParaRPr lang="en-GB" sz="2200"/>
          </a:p>
          <a:p>
            <a:r>
              <a:rPr lang="en-GB" sz="2200"/>
              <a:t>R v Cunningham Recklessness – Subjective – easy to establish. </a:t>
            </a:r>
          </a:p>
          <a:p>
            <a:endParaRPr lang="en-GB" sz="2200"/>
          </a:p>
          <a:p>
            <a:r>
              <a:rPr lang="en-GB" sz="2200"/>
              <a:t>Must only foresee that harm could happen not that it will.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02491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685701-B0D0-8DFA-3CE8-5584A415A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S.18 Grievous Bodily Harm with intent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68C98-32C8-9DBF-EA84-5795FECEEE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200"/>
              <a:t>Definition; S.18 of the Offences Against the Persons Act 1861. </a:t>
            </a:r>
          </a:p>
          <a:p>
            <a:pPr marL="0" indent="0">
              <a:buNone/>
            </a:pPr>
            <a:r>
              <a:rPr lang="en-GB" sz="2200"/>
              <a:t>‘Whosoever </a:t>
            </a:r>
            <a:r>
              <a:rPr lang="en-GB" sz="2200">
                <a:highlight>
                  <a:srgbClr val="FFFF00"/>
                </a:highlight>
              </a:rPr>
              <a:t>shall unlawfully and maliciously by any means whatsoever wound or cause any grievous bodily harm to any person </a:t>
            </a:r>
            <a:r>
              <a:rPr lang="en-GB" sz="2200">
                <a:highlight>
                  <a:srgbClr val="00FF00"/>
                </a:highlight>
              </a:rPr>
              <a:t>with intent </a:t>
            </a:r>
            <a:r>
              <a:rPr lang="en-GB" sz="2200">
                <a:highlight>
                  <a:srgbClr val="FFFF00"/>
                </a:highlight>
              </a:rPr>
              <a:t>to do some grievous bodily harm to any person or with </a:t>
            </a:r>
            <a:r>
              <a:rPr lang="en-GB" sz="2200">
                <a:highlight>
                  <a:srgbClr val="00FF00"/>
                </a:highlight>
              </a:rPr>
              <a:t>intent</a:t>
            </a:r>
            <a:r>
              <a:rPr lang="en-GB" sz="2200"/>
              <a:t> </a:t>
            </a:r>
            <a:r>
              <a:rPr lang="en-GB" sz="2200">
                <a:highlight>
                  <a:srgbClr val="FFFF00"/>
                </a:highlight>
              </a:rPr>
              <a:t>to resist or prevent the lawful apprehension or detainer of any person,</a:t>
            </a:r>
            <a:r>
              <a:rPr lang="en-GB" sz="2200"/>
              <a:t> shall be guilty of [an offence triable only on indictment], and being convicted thereof shall be liable to [imprisonment for life]’.</a:t>
            </a:r>
          </a:p>
        </p:txBody>
      </p:sp>
    </p:spTree>
    <p:extLst>
      <p:ext uri="{BB962C8B-B14F-4D97-AF65-F5344CB8AC3E}">
        <p14:creationId xmlns:p14="http://schemas.microsoft.com/office/powerpoint/2010/main" val="14513890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54519-C047-CF05-D041-4627B7F481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u="sng" dirty="0"/>
              <a:t>Actus Reus – Defining the key terms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AAFD67C-872E-2E4F-04F9-7CC0D15B07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9392619"/>
              </p:ext>
            </p:extLst>
          </p:nvPr>
        </p:nvGraphicFramePr>
        <p:xfrm>
          <a:off x="2135517" y="1606110"/>
          <a:ext cx="7623834" cy="4938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65005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2E2CA8C-D5D5-A046-5F9E-D2F5B325562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2265832"/>
              </p:ext>
            </p:extLst>
          </p:nvPr>
        </p:nvGraphicFramePr>
        <p:xfrm>
          <a:off x="586596" y="178279"/>
          <a:ext cx="11335110" cy="65043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90160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3D458F-C93D-0CDE-C696-B2D9ADE4AF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93520" y="2744662"/>
            <a:ext cx="6589707" cy="2387600"/>
          </a:xfrm>
        </p:spPr>
        <p:txBody>
          <a:bodyPr>
            <a:normAutofit/>
          </a:bodyPr>
          <a:lstStyle/>
          <a:p>
            <a:pPr algn="r"/>
            <a:r>
              <a:rPr lang="en-GB" b="1" u="sng">
                <a:solidFill>
                  <a:srgbClr val="FFFFFF"/>
                </a:solidFill>
              </a:rPr>
              <a:t>Men’s Rea – Defining the terms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066546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C274422-EB7A-26E0-ABA1-8784C5E549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38926892"/>
              </p:ext>
            </p:extLst>
          </p:nvPr>
        </p:nvGraphicFramePr>
        <p:xfrm>
          <a:off x="247291" y="207034"/>
          <a:ext cx="11570898" cy="62915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3264046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19E7C1-03F4-C63A-A498-48527591DD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Scenario’s Activity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4C3950-2D02-23D3-5145-4147761CA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800"/>
              <a:t> On Moodle locate the two scenarios.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800"/>
          </a:p>
          <a:p>
            <a:pPr>
              <a:buFont typeface="Wingdings" panose="05000000000000000000" pitchFamily="2" charset="2"/>
              <a:buChar char="Ø"/>
            </a:pPr>
            <a:r>
              <a:rPr lang="en-GB" sz="1800"/>
              <a:t>Answer both and provide case law to support your answer.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800"/>
          </a:p>
          <a:p>
            <a:pPr>
              <a:buFont typeface="Wingdings" panose="05000000000000000000" pitchFamily="2" charset="2"/>
              <a:buChar char="Ø"/>
            </a:pPr>
            <a:r>
              <a:rPr lang="en-GB" sz="1800"/>
              <a:t>You have 20 minutes to complete this.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800"/>
          </a:p>
          <a:p>
            <a:pPr>
              <a:buFont typeface="Wingdings" panose="05000000000000000000" pitchFamily="2" charset="2"/>
              <a:buChar char="Ø"/>
            </a:pPr>
            <a:r>
              <a:rPr lang="en-GB" sz="1800"/>
              <a:t>You can do this in groups/ pairs or individually.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800"/>
          </a:p>
          <a:p>
            <a:pPr>
              <a:buFont typeface="Wingdings" panose="05000000000000000000" pitchFamily="2" charset="2"/>
              <a:buChar char="Ø"/>
            </a:pPr>
            <a:r>
              <a:rPr lang="en-GB" sz="1800"/>
              <a:t>I will then choose a few people or groups to feedback their answer. </a:t>
            </a:r>
          </a:p>
        </p:txBody>
      </p:sp>
    </p:spTree>
    <p:extLst>
      <p:ext uri="{BB962C8B-B14F-4D97-AF65-F5344CB8AC3E}">
        <p14:creationId xmlns:p14="http://schemas.microsoft.com/office/powerpoint/2010/main" val="286040751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C45570-5253-F71B-CBE2-75B626B8A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i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Let’s do a Kahoot!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0E0DD-B57A-C680-BEE6-A6D27EC1A4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5031" y="4076802"/>
            <a:ext cx="5561938" cy="153458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Please visit the website shown on the main screen. 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16813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Woman holding sign">
            <a:extLst>
              <a:ext uri="{FF2B5EF4-FFF2-40B4-BE49-F238E27FC236}">
                <a16:creationId xmlns:a16="http://schemas.microsoft.com/office/drawing/2014/main" id="{D37E138C-F615-DE8B-1BE0-C6A8A68B9A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12780" y="74764"/>
            <a:ext cx="3899139" cy="689413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B6ECA5B-4940-41DB-1DB7-A52DEE6F3993}"/>
              </a:ext>
            </a:extLst>
          </p:cNvPr>
          <p:cNvSpPr txBox="1"/>
          <p:nvPr/>
        </p:nvSpPr>
        <p:spPr>
          <a:xfrm>
            <a:off x="1682508" y="2195350"/>
            <a:ext cx="4042914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Offences Against the Person. </a:t>
            </a:r>
          </a:p>
          <a:p>
            <a:endParaRPr lang="en-GB" sz="1400" dirty="0"/>
          </a:p>
          <a:p>
            <a:r>
              <a:rPr lang="en-GB" sz="1400" dirty="0"/>
              <a:t>Assault, Battery, S.47 ABH, S.20 GBH,S.20 GBH. </a:t>
            </a:r>
          </a:p>
          <a:p>
            <a:endParaRPr lang="en-GB" sz="1400" dirty="0"/>
          </a:p>
          <a:p>
            <a:r>
              <a:rPr lang="en-GB" sz="1400" dirty="0"/>
              <a:t>Next session, defences.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8B894F-BFC0-69A7-5D2A-967E4EC6E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275" y="1572264"/>
            <a:ext cx="4326147" cy="751591"/>
          </a:xfrm>
        </p:spPr>
        <p:txBody>
          <a:bodyPr>
            <a:normAutofit/>
          </a:bodyPr>
          <a:lstStyle/>
          <a:p>
            <a:pPr algn="ctr"/>
            <a:r>
              <a:rPr lang="en-GB" sz="4000" b="1" i="1" u="sng" dirty="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114433181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67F378D-A000-47AE-83B2-D9954D8C9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8E26863-5660-4928-984A-CA2CFC8F6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9647" y="746626"/>
            <a:ext cx="3508037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D7538F2A-6532-4E38-8354-21841BB0B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10065" y="580586"/>
            <a:ext cx="1027015" cy="258262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2F31131-35FC-4834-8E62-1D9DA3BE2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4148" y="746626"/>
            <a:ext cx="3508037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E7AD7F70-85A5-463C-9B1F-3182B60F8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2570" y="746626"/>
            <a:ext cx="3511296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E5F002A4-1B0E-473E-AD7B-8346FB83B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22924" y="2300232"/>
            <a:ext cx="1027015" cy="258262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13AF7514-9DD7-4ADB-84DF-5D8B61E73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919" y="4298302"/>
            <a:ext cx="12192000" cy="2559698"/>
          </a:xfrm>
          <a:custGeom>
            <a:avLst/>
            <a:gdLst>
              <a:gd name="connsiteX0" fmla="*/ 1462415 w 12192000"/>
              <a:gd name="connsiteY0" fmla="*/ 0 h 2685062"/>
              <a:gd name="connsiteX1" fmla="*/ 1494432 w 12192000"/>
              <a:gd name="connsiteY1" fmla="*/ 2457 h 2685062"/>
              <a:gd name="connsiteX2" fmla="*/ 1523667 w 12192000"/>
              <a:gd name="connsiteY2" fmla="*/ 11778 h 2685062"/>
              <a:gd name="connsiteX3" fmla="*/ 1523067 w 12192000"/>
              <a:gd name="connsiteY3" fmla="*/ 14207 h 2685062"/>
              <a:gd name="connsiteX4" fmla="*/ 1527695 w 12192000"/>
              <a:gd name="connsiteY4" fmla="*/ 15715 h 2685062"/>
              <a:gd name="connsiteX5" fmla="*/ 1532258 w 12192000"/>
              <a:gd name="connsiteY5" fmla="*/ 14518 h 2685062"/>
              <a:gd name="connsiteX6" fmla="*/ 1537796 w 12192000"/>
              <a:gd name="connsiteY6" fmla="*/ 16283 h 2685062"/>
              <a:gd name="connsiteX7" fmla="*/ 1553041 w 12192000"/>
              <a:gd name="connsiteY7" fmla="*/ 20452 h 2685062"/>
              <a:gd name="connsiteX8" fmla="*/ 1557495 w 12192000"/>
              <a:gd name="connsiteY8" fmla="*/ 25861 h 2685062"/>
              <a:gd name="connsiteX9" fmla="*/ 1617448 w 12192000"/>
              <a:gd name="connsiteY9" fmla="*/ 40977 h 2685062"/>
              <a:gd name="connsiteX10" fmla="*/ 1636697 w 12192000"/>
              <a:gd name="connsiteY10" fmla="*/ 39108 h 2685062"/>
              <a:gd name="connsiteX11" fmla="*/ 1657286 w 12192000"/>
              <a:gd name="connsiteY11" fmla="*/ 49000 h 2685062"/>
              <a:gd name="connsiteX12" fmla="*/ 1719191 w 12192000"/>
              <a:gd name="connsiteY12" fmla="*/ 56920 h 2685062"/>
              <a:gd name="connsiteX13" fmla="*/ 1787126 w 12192000"/>
              <a:gd name="connsiteY13" fmla="*/ 71960 h 2685062"/>
              <a:gd name="connsiteX14" fmla="*/ 1834555 w 12192000"/>
              <a:gd name="connsiteY14" fmla="*/ 86590 h 2685062"/>
              <a:gd name="connsiteX15" fmla="*/ 1966070 w 12192000"/>
              <a:gd name="connsiteY15" fmla="*/ 103987 h 2685062"/>
              <a:gd name="connsiteX16" fmla="*/ 2188582 w 12192000"/>
              <a:gd name="connsiteY16" fmla="*/ 124532 h 2685062"/>
              <a:gd name="connsiteX17" fmla="*/ 2234811 w 12192000"/>
              <a:gd name="connsiteY17" fmla="*/ 130739 h 2685062"/>
              <a:gd name="connsiteX18" fmla="*/ 2270005 w 12192000"/>
              <a:gd name="connsiteY18" fmla="*/ 143358 h 2685062"/>
              <a:gd name="connsiteX19" fmla="*/ 2274208 w 12192000"/>
              <a:gd name="connsiteY19" fmla="*/ 152634 h 2685062"/>
              <a:gd name="connsiteX20" fmla="*/ 2298905 w 12192000"/>
              <a:gd name="connsiteY20" fmla="*/ 157215 h 2685062"/>
              <a:gd name="connsiteX21" fmla="*/ 2304521 w 12192000"/>
              <a:gd name="connsiteY21" fmla="*/ 159957 h 2685062"/>
              <a:gd name="connsiteX22" fmla="*/ 2337696 w 12192000"/>
              <a:gd name="connsiteY22" fmla="*/ 174150 h 2685062"/>
              <a:gd name="connsiteX23" fmla="*/ 2432112 w 12192000"/>
              <a:gd name="connsiteY23" fmla="*/ 166646 h 2685062"/>
              <a:gd name="connsiteX24" fmla="*/ 2500149 w 12192000"/>
              <a:gd name="connsiteY24" fmla="*/ 168723 h 2685062"/>
              <a:gd name="connsiteX25" fmla="*/ 2504776 w 12192000"/>
              <a:gd name="connsiteY25" fmla="*/ 171455 h 2685062"/>
              <a:gd name="connsiteX26" fmla="*/ 2507358 w 12192000"/>
              <a:gd name="connsiteY26" fmla="*/ 177677 h 2685062"/>
              <a:gd name="connsiteX27" fmla="*/ 2518847 w 12192000"/>
              <a:gd name="connsiteY27" fmla="*/ 180936 h 2685062"/>
              <a:gd name="connsiteX28" fmla="*/ 2528864 w 12192000"/>
              <a:gd name="connsiteY28" fmla="*/ 188517 h 2685062"/>
              <a:gd name="connsiteX29" fmla="*/ 2938613 w 12192000"/>
              <a:gd name="connsiteY29" fmla="*/ 248764 h 2685062"/>
              <a:gd name="connsiteX30" fmla="*/ 3132513 w 12192000"/>
              <a:gd name="connsiteY30" fmla="*/ 229282 h 2685062"/>
              <a:gd name="connsiteX31" fmla="*/ 3208657 w 12192000"/>
              <a:gd name="connsiteY31" fmla="*/ 230814 h 2685062"/>
              <a:gd name="connsiteX32" fmla="*/ 3217904 w 12192000"/>
              <a:gd name="connsiteY32" fmla="*/ 237375 h 2685062"/>
              <a:gd name="connsiteX33" fmla="*/ 3330150 w 12192000"/>
              <a:gd name="connsiteY33" fmla="*/ 214762 h 2685062"/>
              <a:gd name="connsiteX34" fmla="*/ 3480527 w 12192000"/>
              <a:gd name="connsiteY34" fmla="*/ 231960 h 2685062"/>
              <a:gd name="connsiteX35" fmla="*/ 3591806 w 12192000"/>
              <a:gd name="connsiteY35" fmla="*/ 253003 h 2685062"/>
              <a:gd name="connsiteX36" fmla="*/ 3655143 w 12192000"/>
              <a:gd name="connsiteY36" fmla="*/ 261318 h 2685062"/>
              <a:gd name="connsiteX37" fmla="*/ 3700191 w 12192000"/>
              <a:gd name="connsiteY37" fmla="*/ 271235 h 2685062"/>
              <a:gd name="connsiteX38" fmla="*/ 3820459 w 12192000"/>
              <a:gd name="connsiteY38" fmla="*/ 275675 h 2685062"/>
              <a:gd name="connsiteX39" fmla="*/ 4022158 w 12192000"/>
              <a:gd name="connsiteY39" fmla="*/ 274341 h 2685062"/>
              <a:gd name="connsiteX40" fmla="*/ 4164508 w 12192000"/>
              <a:gd name="connsiteY40" fmla="*/ 309117 h 2685062"/>
              <a:gd name="connsiteX41" fmla="*/ 4246843 w 12192000"/>
              <a:gd name="connsiteY41" fmla="*/ 292417 h 2685062"/>
              <a:gd name="connsiteX42" fmla="*/ 4337133 w 12192000"/>
              <a:gd name="connsiteY42" fmla="*/ 304707 h 2685062"/>
              <a:gd name="connsiteX43" fmla="*/ 4696109 w 12192000"/>
              <a:gd name="connsiteY43" fmla="*/ 300060 h 2685062"/>
              <a:gd name="connsiteX44" fmla="*/ 4928090 w 12192000"/>
              <a:gd name="connsiteY44" fmla="*/ 291457 h 2685062"/>
              <a:gd name="connsiteX45" fmla="*/ 4960316 w 12192000"/>
              <a:gd name="connsiteY45" fmla="*/ 287841 h 2685062"/>
              <a:gd name="connsiteX46" fmla="*/ 4960840 w 12192000"/>
              <a:gd name="connsiteY46" fmla="*/ 285406 h 2685062"/>
              <a:gd name="connsiteX47" fmla="*/ 4965958 w 12192000"/>
              <a:gd name="connsiteY47" fmla="*/ 284802 h 2685062"/>
              <a:gd name="connsiteX48" fmla="*/ 4969785 w 12192000"/>
              <a:gd name="connsiteY48" fmla="*/ 286778 h 2685062"/>
              <a:gd name="connsiteX49" fmla="*/ 4975889 w 12192000"/>
              <a:gd name="connsiteY49" fmla="*/ 286093 h 2685062"/>
              <a:gd name="connsiteX50" fmla="*/ 4992382 w 12192000"/>
              <a:gd name="connsiteY50" fmla="*/ 284871 h 2685062"/>
              <a:gd name="connsiteX51" fmla="*/ 4999094 w 12192000"/>
              <a:gd name="connsiteY51" fmla="*/ 280499 h 2685062"/>
              <a:gd name="connsiteX52" fmla="*/ 5080965 w 12192000"/>
              <a:gd name="connsiteY52" fmla="*/ 282208 h 2685062"/>
              <a:gd name="connsiteX53" fmla="*/ 5105166 w 12192000"/>
              <a:gd name="connsiteY53" fmla="*/ 276473 h 2685062"/>
              <a:gd name="connsiteX54" fmla="*/ 5168054 w 12192000"/>
              <a:gd name="connsiteY54" fmla="*/ 280137 h 2685062"/>
              <a:gd name="connsiteX55" fmla="*/ 5239940 w 12192000"/>
              <a:gd name="connsiteY55" fmla="*/ 278079 h 2685062"/>
              <a:gd name="connsiteX56" fmla="*/ 5291998 w 12192000"/>
              <a:gd name="connsiteY56" fmla="*/ 272685 h 2685062"/>
              <a:gd name="connsiteX57" fmla="*/ 5425861 w 12192000"/>
              <a:gd name="connsiteY57" fmla="*/ 279926 h 2685062"/>
              <a:gd name="connsiteX58" fmla="*/ 5648321 w 12192000"/>
              <a:gd name="connsiteY58" fmla="*/ 300693 h 2685062"/>
              <a:gd name="connsiteX59" fmla="*/ 5695414 w 12192000"/>
              <a:gd name="connsiteY59" fmla="*/ 303150 h 2685062"/>
              <a:gd name="connsiteX60" fmla="*/ 5743064 w 12192000"/>
              <a:gd name="connsiteY60" fmla="*/ 289335 h 2685062"/>
              <a:gd name="connsiteX61" fmla="*/ 5768797 w 12192000"/>
              <a:gd name="connsiteY61" fmla="*/ 289436 h 2685062"/>
              <a:gd name="connsiteX62" fmla="*/ 5775419 w 12192000"/>
              <a:gd name="connsiteY62" fmla="*/ 287831 h 2685062"/>
              <a:gd name="connsiteX63" fmla="*/ 5813624 w 12192000"/>
              <a:gd name="connsiteY63" fmla="*/ 280263 h 2685062"/>
              <a:gd name="connsiteX64" fmla="*/ 5900676 w 12192000"/>
              <a:gd name="connsiteY64" fmla="*/ 304615 h 2685062"/>
              <a:gd name="connsiteX65" fmla="*/ 5966795 w 12192000"/>
              <a:gd name="connsiteY65" fmla="*/ 314993 h 2685062"/>
              <a:gd name="connsiteX66" fmla="*/ 5972463 w 12192000"/>
              <a:gd name="connsiteY66" fmla="*/ 313217 h 2685062"/>
              <a:gd name="connsiteX67" fmla="*/ 5977754 w 12192000"/>
              <a:gd name="connsiteY67" fmla="*/ 307726 h 2685062"/>
              <a:gd name="connsiteX68" fmla="*/ 5990232 w 12192000"/>
              <a:gd name="connsiteY68" fmla="*/ 306694 h 2685062"/>
              <a:gd name="connsiteX69" fmla="*/ 6003260 w 12192000"/>
              <a:gd name="connsiteY69" fmla="*/ 301250 h 2685062"/>
              <a:gd name="connsiteX70" fmla="*/ 6398655 w 12192000"/>
              <a:gd name="connsiteY70" fmla="*/ 340447 h 2685062"/>
              <a:gd name="connsiteX71" fmla="*/ 6477250 w 12192000"/>
              <a:gd name="connsiteY71" fmla="*/ 370643 h 2685062"/>
              <a:gd name="connsiteX72" fmla="*/ 6599996 w 12192000"/>
              <a:gd name="connsiteY72" fmla="*/ 371929 h 2685062"/>
              <a:gd name="connsiteX73" fmla="*/ 6673632 w 12192000"/>
              <a:gd name="connsiteY73" fmla="*/ 384303 h 2685062"/>
              <a:gd name="connsiteX74" fmla="*/ 6685461 w 12192000"/>
              <a:gd name="connsiteY74" fmla="*/ 379698 h 2685062"/>
              <a:gd name="connsiteX75" fmla="*/ 6782761 w 12192000"/>
              <a:gd name="connsiteY75" fmla="*/ 421766 h 2685062"/>
              <a:gd name="connsiteX76" fmla="*/ 6934599 w 12192000"/>
              <a:gd name="connsiteY76" fmla="*/ 432626 h 2685062"/>
              <a:gd name="connsiteX77" fmla="*/ 7050728 w 12192000"/>
              <a:gd name="connsiteY77" fmla="*/ 432695 h 2685062"/>
              <a:gd name="connsiteX78" fmla="*/ 7115167 w 12192000"/>
              <a:gd name="connsiteY78" fmla="*/ 436243 h 2685062"/>
              <a:gd name="connsiteX79" fmla="*/ 7162809 w 12192000"/>
              <a:gd name="connsiteY79" fmla="*/ 434931 h 2685062"/>
              <a:gd name="connsiteX80" fmla="*/ 7280034 w 12192000"/>
              <a:gd name="connsiteY80" fmla="*/ 452539 h 2685062"/>
              <a:gd name="connsiteX81" fmla="*/ 7472654 w 12192000"/>
              <a:gd name="connsiteY81" fmla="*/ 490482 h 2685062"/>
              <a:gd name="connsiteX82" fmla="*/ 7696080 w 12192000"/>
              <a:gd name="connsiteY82" fmla="*/ 514010 h 2685062"/>
              <a:gd name="connsiteX83" fmla="*/ 7788139 w 12192000"/>
              <a:gd name="connsiteY83" fmla="*/ 518649 h 2685062"/>
              <a:gd name="connsiteX84" fmla="*/ 8227756 w 12192000"/>
              <a:gd name="connsiteY84" fmla="*/ 558548 h 2685062"/>
              <a:gd name="connsiteX85" fmla="*/ 8328859 w 12192000"/>
              <a:gd name="connsiteY85" fmla="*/ 582867 h 2685062"/>
              <a:gd name="connsiteX86" fmla="*/ 8532898 w 12192000"/>
              <a:gd name="connsiteY86" fmla="*/ 668282 h 2685062"/>
              <a:gd name="connsiteX87" fmla="*/ 8792925 w 12192000"/>
              <a:gd name="connsiteY87" fmla="*/ 701900 h 2685062"/>
              <a:gd name="connsiteX88" fmla="*/ 8809491 w 12192000"/>
              <a:gd name="connsiteY88" fmla="*/ 717262 h 2685062"/>
              <a:gd name="connsiteX89" fmla="*/ 8814066 w 12192000"/>
              <a:gd name="connsiteY89" fmla="*/ 719410 h 2685062"/>
              <a:gd name="connsiteX90" fmla="*/ 8815751 w 12192000"/>
              <a:gd name="connsiteY90" fmla="*/ 718686 h 2685062"/>
              <a:gd name="connsiteX91" fmla="*/ 8840540 w 12192000"/>
              <a:gd name="connsiteY91" fmla="*/ 717083 h 2685062"/>
              <a:gd name="connsiteX92" fmla="*/ 8897062 w 12192000"/>
              <a:gd name="connsiteY92" fmla="*/ 697553 h 2685062"/>
              <a:gd name="connsiteX93" fmla="*/ 8965922 w 12192000"/>
              <a:gd name="connsiteY93" fmla="*/ 672885 h 2685062"/>
              <a:gd name="connsiteX94" fmla="*/ 9016694 w 12192000"/>
              <a:gd name="connsiteY94" fmla="*/ 669496 h 2685062"/>
              <a:gd name="connsiteX95" fmla="*/ 9139695 w 12192000"/>
              <a:gd name="connsiteY95" fmla="*/ 648174 h 2685062"/>
              <a:gd name="connsiteX96" fmla="*/ 9219129 w 12192000"/>
              <a:gd name="connsiteY96" fmla="*/ 639013 h 2685062"/>
              <a:gd name="connsiteX97" fmla="*/ 9221354 w 12192000"/>
              <a:gd name="connsiteY97" fmla="*/ 638501 h 2685062"/>
              <a:gd name="connsiteX98" fmla="*/ 9237592 w 12192000"/>
              <a:gd name="connsiteY98" fmla="*/ 642494 h 2685062"/>
              <a:gd name="connsiteX99" fmla="*/ 9236570 w 12192000"/>
              <a:gd name="connsiteY99" fmla="*/ 648762 h 2685062"/>
              <a:gd name="connsiteX100" fmla="*/ 9250521 w 12192000"/>
              <a:gd name="connsiteY100" fmla="*/ 654041 h 2685062"/>
              <a:gd name="connsiteX101" fmla="*/ 9279357 w 12192000"/>
              <a:gd name="connsiteY101" fmla="*/ 653083 h 2685062"/>
              <a:gd name="connsiteX102" fmla="*/ 9289731 w 12192000"/>
              <a:gd name="connsiteY102" fmla="*/ 656356 h 2685062"/>
              <a:gd name="connsiteX103" fmla="*/ 9293723 w 12192000"/>
              <a:gd name="connsiteY103" fmla="*/ 656237 h 2685062"/>
              <a:gd name="connsiteX104" fmla="*/ 9303097 w 12192000"/>
              <a:gd name="connsiteY104" fmla="*/ 656723 h 2685062"/>
              <a:gd name="connsiteX105" fmla="*/ 9302251 w 12192000"/>
              <a:gd name="connsiteY105" fmla="*/ 652725 h 2685062"/>
              <a:gd name="connsiteX106" fmla="*/ 9314122 w 12192000"/>
              <a:gd name="connsiteY106" fmla="*/ 645860 h 2685062"/>
              <a:gd name="connsiteX107" fmla="*/ 9367772 w 12192000"/>
              <a:gd name="connsiteY107" fmla="*/ 650683 h 2685062"/>
              <a:gd name="connsiteX108" fmla="*/ 9370291 w 12192000"/>
              <a:gd name="connsiteY108" fmla="*/ 655264 h 2685062"/>
              <a:gd name="connsiteX109" fmla="*/ 9377007 w 12192000"/>
              <a:gd name="connsiteY109" fmla="*/ 656308 h 2685062"/>
              <a:gd name="connsiteX110" fmla="*/ 9382497 w 12192000"/>
              <a:gd name="connsiteY110" fmla="*/ 652427 h 2685062"/>
              <a:gd name="connsiteX111" fmla="*/ 9474013 w 12192000"/>
              <a:gd name="connsiteY111" fmla="*/ 647005 h 2685062"/>
              <a:gd name="connsiteX112" fmla="*/ 9595899 w 12192000"/>
              <a:gd name="connsiteY112" fmla="*/ 646979 h 2685062"/>
              <a:gd name="connsiteX113" fmla="*/ 9681269 w 12192000"/>
              <a:gd name="connsiteY113" fmla="*/ 669984 h 2685062"/>
              <a:gd name="connsiteX114" fmla="*/ 9689635 w 12192000"/>
              <a:gd name="connsiteY114" fmla="*/ 666408 h 2685062"/>
              <a:gd name="connsiteX115" fmla="*/ 9750215 w 12192000"/>
              <a:gd name="connsiteY115" fmla="*/ 671056 h 2685062"/>
              <a:gd name="connsiteX116" fmla="*/ 9957974 w 12192000"/>
              <a:gd name="connsiteY116" fmla="*/ 715080 h 2685062"/>
              <a:gd name="connsiteX117" fmla="*/ 10076482 w 12192000"/>
              <a:gd name="connsiteY117" fmla="*/ 723397 h 2685062"/>
              <a:gd name="connsiteX118" fmla="*/ 10119263 w 12192000"/>
              <a:gd name="connsiteY118" fmla="*/ 721877 h 2685062"/>
              <a:gd name="connsiteX119" fmla="*/ 10190893 w 12192000"/>
              <a:gd name="connsiteY119" fmla="*/ 719606 h 2685062"/>
              <a:gd name="connsiteX120" fmla="*/ 10246203 w 12192000"/>
              <a:gd name="connsiteY120" fmla="*/ 706893 h 2685062"/>
              <a:gd name="connsiteX121" fmla="*/ 10305396 w 12192000"/>
              <a:gd name="connsiteY121" fmla="*/ 709359 h 2685062"/>
              <a:gd name="connsiteX122" fmla="*/ 10316856 w 12192000"/>
              <a:gd name="connsiteY122" fmla="*/ 724179 h 2685062"/>
              <a:gd name="connsiteX123" fmla="*/ 10380919 w 12192000"/>
              <a:gd name="connsiteY123" fmla="*/ 722193 h 2685062"/>
              <a:gd name="connsiteX124" fmla="*/ 10478351 w 12192000"/>
              <a:gd name="connsiteY124" fmla="*/ 717620 h 2685062"/>
              <a:gd name="connsiteX125" fmla="*/ 10533954 w 12192000"/>
              <a:gd name="connsiteY125" fmla="*/ 718660 h 2685062"/>
              <a:gd name="connsiteX126" fmla="*/ 10686474 w 12192000"/>
              <a:gd name="connsiteY126" fmla="*/ 717507 h 2685062"/>
              <a:gd name="connsiteX127" fmla="*/ 10839729 w 12192000"/>
              <a:gd name="connsiteY127" fmla="*/ 713306 h 2685062"/>
              <a:gd name="connsiteX128" fmla="*/ 10933271 w 12192000"/>
              <a:gd name="connsiteY128" fmla="*/ 693628 h 2685062"/>
              <a:gd name="connsiteX129" fmla="*/ 11058950 w 12192000"/>
              <a:gd name="connsiteY129" fmla="*/ 692031 h 2685062"/>
              <a:gd name="connsiteX130" fmla="*/ 11080388 w 12192000"/>
              <a:gd name="connsiteY130" fmla="*/ 689245 h 2685062"/>
              <a:gd name="connsiteX131" fmla="*/ 11108911 w 12192000"/>
              <a:gd name="connsiteY131" fmla="*/ 693363 h 2685062"/>
              <a:gd name="connsiteX132" fmla="*/ 11223119 w 12192000"/>
              <a:gd name="connsiteY132" fmla="*/ 710661 h 2685062"/>
              <a:gd name="connsiteX133" fmla="*/ 11311983 w 12192000"/>
              <a:gd name="connsiteY133" fmla="*/ 731410 h 2685062"/>
              <a:gd name="connsiteX134" fmla="*/ 11426940 w 12192000"/>
              <a:gd name="connsiteY134" fmla="*/ 727340 h 2685062"/>
              <a:gd name="connsiteX135" fmla="*/ 11495624 w 12192000"/>
              <a:gd name="connsiteY135" fmla="*/ 734858 h 2685062"/>
              <a:gd name="connsiteX136" fmla="*/ 11605975 w 12192000"/>
              <a:gd name="connsiteY136" fmla="*/ 762433 h 2685062"/>
              <a:gd name="connsiteX137" fmla="*/ 11756134 w 12192000"/>
              <a:gd name="connsiteY137" fmla="*/ 765012 h 2685062"/>
              <a:gd name="connsiteX138" fmla="*/ 11789788 w 12192000"/>
              <a:gd name="connsiteY138" fmla="*/ 745316 h 2685062"/>
              <a:gd name="connsiteX139" fmla="*/ 11832833 w 12192000"/>
              <a:gd name="connsiteY139" fmla="*/ 734720 h 2685062"/>
              <a:gd name="connsiteX140" fmla="*/ 11846338 w 12192000"/>
              <a:gd name="connsiteY140" fmla="*/ 765994 h 2685062"/>
              <a:gd name="connsiteX141" fmla="*/ 11972492 w 12192000"/>
              <a:gd name="connsiteY141" fmla="*/ 796180 h 2685062"/>
              <a:gd name="connsiteX142" fmla="*/ 12035979 w 12192000"/>
              <a:gd name="connsiteY142" fmla="*/ 807835 h 2685062"/>
              <a:gd name="connsiteX143" fmla="*/ 12135850 w 12192000"/>
              <a:gd name="connsiteY143" fmla="*/ 819056 h 2685062"/>
              <a:gd name="connsiteX144" fmla="*/ 12166092 w 12192000"/>
              <a:gd name="connsiteY144" fmla="*/ 823695 h 2685062"/>
              <a:gd name="connsiteX145" fmla="*/ 12190645 w 12192000"/>
              <a:gd name="connsiteY145" fmla="*/ 826863 h 2685062"/>
              <a:gd name="connsiteX146" fmla="*/ 12192000 w 12192000"/>
              <a:gd name="connsiteY146" fmla="*/ 880762 h 2685062"/>
              <a:gd name="connsiteX147" fmla="*/ 12192000 w 12192000"/>
              <a:gd name="connsiteY147" fmla="*/ 2685062 h 2685062"/>
              <a:gd name="connsiteX148" fmla="*/ 0 w 12192000"/>
              <a:gd name="connsiteY148" fmla="*/ 2685062 h 2685062"/>
              <a:gd name="connsiteX149" fmla="*/ 0 w 12192000"/>
              <a:gd name="connsiteY149" fmla="*/ 283917 h 2685062"/>
              <a:gd name="connsiteX150" fmla="*/ 44213 w 12192000"/>
              <a:gd name="connsiteY150" fmla="*/ 302297 h 2685062"/>
              <a:gd name="connsiteX151" fmla="*/ 172465 w 12192000"/>
              <a:gd name="connsiteY151" fmla="*/ 314866 h 2685062"/>
              <a:gd name="connsiteX152" fmla="*/ 223361 w 12192000"/>
              <a:gd name="connsiteY152" fmla="*/ 304828 h 2685062"/>
              <a:gd name="connsiteX153" fmla="*/ 320595 w 12192000"/>
              <a:gd name="connsiteY153" fmla="*/ 288341 h 2685062"/>
              <a:gd name="connsiteX154" fmla="*/ 401087 w 12192000"/>
              <a:gd name="connsiteY154" fmla="*/ 246745 h 2685062"/>
              <a:gd name="connsiteX155" fmla="*/ 495839 w 12192000"/>
              <a:gd name="connsiteY155" fmla="*/ 217305 h 2685062"/>
              <a:gd name="connsiteX156" fmla="*/ 507910 w 12192000"/>
              <a:gd name="connsiteY156" fmla="*/ 219773 h 2685062"/>
              <a:gd name="connsiteX157" fmla="*/ 561428 w 12192000"/>
              <a:gd name="connsiteY157" fmla="*/ 201460 h 2685062"/>
              <a:gd name="connsiteX158" fmla="*/ 712813 w 12192000"/>
              <a:gd name="connsiteY158" fmla="*/ 151411 h 2685062"/>
              <a:gd name="connsiteX159" fmla="*/ 819366 w 12192000"/>
              <a:gd name="connsiteY159" fmla="*/ 70479 h 2685062"/>
              <a:gd name="connsiteX160" fmla="*/ 862489 w 12192000"/>
              <a:gd name="connsiteY160" fmla="*/ 63238 h 2685062"/>
              <a:gd name="connsiteX161" fmla="*/ 934387 w 12192000"/>
              <a:gd name="connsiteY161" fmla="*/ 50788 h 2685062"/>
              <a:gd name="connsiteX162" fmla="*/ 948874 w 12192000"/>
              <a:gd name="connsiteY162" fmla="*/ 55208 h 2685062"/>
              <a:gd name="connsiteX163" fmla="*/ 955237 w 12192000"/>
              <a:gd name="connsiteY163" fmla="*/ 54040 h 2685062"/>
              <a:gd name="connsiteX164" fmla="*/ 955886 w 12192000"/>
              <a:gd name="connsiteY164" fmla="*/ 54325 h 2685062"/>
              <a:gd name="connsiteX165" fmla="*/ 957239 w 12192000"/>
              <a:gd name="connsiteY165" fmla="*/ 53673 h 2685062"/>
              <a:gd name="connsiteX166" fmla="*/ 971343 w 12192000"/>
              <a:gd name="connsiteY166" fmla="*/ 51086 h 2685062"/>
              <a:gd name="connsiteX167" fmla="*/ 1002063 w 12192000"/>
              <a:gd name="connsiteY167" fmla="*/ 54158 h 2685062"/>
              <a:gd name="connsiteX168" fmla="*/ 1020663 w 12192000"/>
              <a:gd name="connsiteY168" fmla="*/ 53408 h 2685062"/>
              <a:gd name="connsiteX169" fmla="*/ 1039181 w 12192000"/>
              <a:gd name="connsiteY169" fmla="*/ 40356 h 2685062"/>
              <a:gd name="connsiteX170" fmla="*/ 1051914 w 12192000"/>
              <a:gd name="connsiteY170" fmla="*/ 39166 h 2685062"/>
              <a:gd name="connsiteX171" fmla="*/ 1054501 w 12192000"/>
              <a:gd name="connsiteY171" fmla="*/ 37372 h 2685062"/>
              <a:gd name="connsiteX172" fmla="*/ 1061859 w 12192000"/>
              <a:gd name="connsiteY172" fmla="*/ 33902 h 2685062"/>
              <a:gd name="connsiteX173" fmla="*/ 1054558 w 12192000"/>
              <a:gd name="connsiteY173" fmla="*/ 30385 h 2685062"/>
              <a:gd name="connsiteX174" fmla="*/ 1140852 w 12192000"/>
              <a:gd name="connsiteY174" fmla="*/ 17327 h 2685062"/>
              <a:gd name="connsiteX175" fmla="*/ 1214144 w 12192000"/>
              <a:gd name="connsiteY175" fmla="*/ 6192 h 2685062"/>
              <a:gd name="connsiteX176" fmla="*/ 1338122 w 12192000"/>
              <a:gd name="connsiteY176" fmla="*/ 27996 h 2685062"/>
              <a:gd name="connsiteX177" fmla="*/ 1462415 w 12192000"/>
              <a:gd name="connsiteY177" fmla="*/ 0 h 2685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</a:cxnLst>
            <a:rect l="l" t="t" r="r" b="b"/>
            <a:pathLst>
              <a:path w="12192000" h="2685062">
                <a:moveTo>
                  <a:pt x="1462415" y="0"/>
                </a:moveTo>
                <a:lnTo>
                  <a:pt x="1494432" y="2457"/>
                </a:lnTo>
                <a:lnTo>
                  <a:pt x="1523667" y="11778"/>
                </a:lnTo>
                <a:lnTo>
                  <a:pt x="1523067" y="14207"/>
                </a:lnTo>
                <a:cubicBezTo>
                  <a:pt x="1523507" y="15871"/>
                  <a:pt x="1525127" y="16145"/>
                  <a:pt x="1527695" y="15715"/>
                </a:cubicBezTo>
                <a:lnTo>
                  <a:pt x="1532258" y="14518"/>
                </a:lnTo>
                <a:lnTo>
                  <a:pt x="1537796" y="16283"/>
                </a:lnTo>
                <a:lnTo>
                  <a:pt x="1553041" y="20452"/>
                </a:lnTo>
                <a:lnTo>
                  <a:pt x="1557495" y="25861"/>
                </a:lnTo>
                <a:cubicBezTo>
                  <a:pt x="1571578" y="34900"/>
                  <a:pt x="1608020" y="28047"/>
                  <a:pt x="1617448" y="40977"/>
                </a:cubicBezTo>
                <a:lnTo>
                  <a:pt x="1636697" y="39108"/>
                </a:lnTo>
                <a:lnTo>
                  <a:pt x="1657286" y="49000"/>
                </a:lnTo>
                <a:cubicBezTo>
                  <a:pt x="1676389" y="57312"/>
                  <a:pt x="1696470" y="62807"/>
                  <a:pt x="1719191" y="56920"/>
                </a:cubicBezTo>
                <a:cubicBezTo>
                  <a:pt x="1709669" y="73491"/>
                  <a:pt x="1773685" y="56115"/>
                  <a:pt x="1787126" y="71960"/>
                </a:cubicBezTo>
                <a:cubicBezTo>
                  <a:pt x="1795166" y="84864"/>
                  <a:pt x="1816465" y="82599"/>
                  <a:pt x="1834555" y="86590"/>
                </a:cubicBezTo>
                <a:cubicBezTo>
                  <a:pt x="1850712" y="99365"/>
                  <a:pt x="1937782" y="107374"/>
                  <a:pt x="1966070" y="103987"/>
                </a:cubicBezTo>
                <a:cubicBezTo>
                  <a:pt x="2043209" y="86564"/>
                  <a:pt x="2126459" y="137078"/>
                  <a:pt x="2188582" y="124532"/>
                </a:cubicBezTo>
                <a:cubicBezTo>
                  <a:pt x="2206064" y="124932"/>
                  <a:pt x="2221206" y="127247"/>
                  <a:pt x="2234811" y="130739"/>
                </a:cubicBezTo>
                <a:lnTo>
                  <a:pt x="2270005" y="143358"/>
                </a:lnTo>
                <a:lnTo>
                  <a:pt x="2274208" y="152634"/>
                </a:lnTo>
                <a:lnTo>
                  <a:pt x="2298905" y="157215"/>
                </a:lnTo>
                <a:lnTo>
                  <a:pt x="2304521" y="159957"/>
                </a:lnTo>
                <a:cubicBezTo>
                  <a:pt x="2315230" y="165224"/>
                  <a:pt x="2326016" y="170200"/>
                  <a:pt x="2337696" y="174150"/>
                </a:cubicBezTo>
                <a:cubicBezTo>
                  <a:pt x="2354259" y="137711"/>
                  <a:pt x="2439767" y="201742"/>
                  <a:pt x="2432112" y="166646"/>
                </a:cubicBezTo>
                <a:cubicBezTo>
                  <a:pt x="2482400" y="178172"/>
                  <a:pt x="2480978" y="159994"/>
                  <a:pt x="2500149" y="168723"/>
                </a:cubicBezTo>
                <a:lnTo>
                  <a:pt x="2504776" y="171455"/>
                </a:lnTo>
                <a:lnTo>
                  <a:pt x="2507358" y="177677"/>
                </a:lnTo>
                <a:lnTo>
                  <a:pt x="2518847" y="180936"/>
                </a:lnTo>
                <a:lnTo>
                  <a:pt x="2528864" y="188517"/>
                </a:lnTo>
                <a:cubicBezTo>
                  <a:pt x="2656589" y="189245"/>
                  <a:pt x="2818894" y="267460"/>
                  <a:pt x="2938613" y="248764"/>
                </a:cubicBezTo>
                <a:lnTo>
                  <a:pt x="3132513" y="229282"/>
                </a:lnTo>
                <a:cubicBezTo>
                  <a:pt x="3153391" y="218737"/>
                  <a:pt x="3187482" y="219423"/>
                  <a:pt x="3208657" y="230814"/>
                </a:cubicBezTo>
                <a:cubicBezTo>
                  <a:pt x="3212298" y="232773"/>
                  <a:pt x="3215412" y="234983"/>
                  <a:pt x="3217904" y="237375"/>
                </a:cubicBezTo>
                <a:cubicBezTo>
                  <a:pt x="3279351" y="212726"/>
                  <a:pt x="3298012" y="233121"/>
                  <a:pt x="3330150" y="214762"/>
                </a:cubicBezTo>
                <a:cubicBezTo>
                  <a:pt x="3405531" y="217422"/>
                  <a:pt x="3451160" y="247861"/>
                  <a:pt x="3480527" y="231960"/>
                </a:cubicBezTo>
                <a:cubicBezTo>
                  <a:pt x="3516075" y="238991"/>
                  <a:pt x="3553819" y="269164"/>
                  <a:pt x="3591806" y="253003"/>
                </a:cubicBezTo>
                <a:cubicBezTo>
                  <a:pt x="3586673" y="270421"/>
                  <a:pt x="3640034" y="246868"/>
                  <a:pt x="3655143" y="261318"/>
                </a:cubicBezTo>
                <a:cubicBezTo>
                  <a:pt x="3664868" y="273371"/>
                  <a:pt x="3683329" y="269035"/>
                  <a:pt x="3700191" y="271235"/>
                </a:cubicBezTo>
                <a:cubicBezTo>
                  <a:pt x="3717097" y="282363"/>
                  <a:pt x="3796016" y="281812"/>
                  <a:pt x="3820459" y="275675"/>
                </a:cubicBezTo>
                <a:cubicBezTo>
                  <a:pt x="3885463" y="250791"/>
                  <a:pt x="3969506" y="292904"/>
                  <a:pt x="4022158" y="274341"/>
                </a:cubicBezTo>
                <a:cubicBezTo>
                  <a:pt x="4084571" y="269096"/>
                  <a:pt x="4119856" y="297968"/>
                  <a:pt x="4164508" y="309117"/>
                </a:cubicBezTo>
                <a:cubicBezTo>
                  <a:pt x="4171915" y="271244"/>
                  <a:pt x="4260667" y="326583"/>
                  <a:pt x="4246843" y="292417"/>
                </a:cubicBezTo>
                <a:cubicBezTo>
                  <a:pt x="4309458" y="301142"/>
                  <a:pt x="4279869" y="266331"/>
                  <a:pt x="4337133" y="304707"/>
                </a:cubicBezTo>
                <a:cubicBezTo>
                  <a:pt x="4450694" y="292933"/>
                  <a:pt x="4593547" y="330375"/>
                  <a:pt x="4696109" y="300060"/>
                </a:cubicBezTo>
                <a:lnTo>
                  <a:pt x="4928090" y="291457"/>
                </a:lnTo>
                <a:lnTo>
                  <a:pt x="4960316" y="287841"/>
                </a:lnTo>
                <a:cubicBezTo>
                  <a:pt x="4960491" y="287029"/>
                  <a:pt x="4960665" y="286217"/>
                  <a:pt x="4960840" y="285406"/>
                </a:cubicBezTo>
                <a:cubicBezTo>
                  <a:pt x="4962018" y="283892"/>
                  <a:pt x="4963691" y="283924"/>
                  <a:pt x="4965958" y="284802"/>
                </a:cubicBezTo>
                <a:lnTo>
                  <a:pt x="4969785" y="286778"/>
                </a:lnTo>
                <a:lnTo>
                  <a:pt x="4975889" y="286093"/>
                </a:lnTo>
                <a:lnTo>
                  <a:pt x="4992382" y="284871"/>
                </a:lnTo>
                <a:lnTo>
                  <a:pt x="4999094" y="280499"/>
                </a:lnTo>
                <a:lnTo>
                  <a:pt x="5080965" y="282208"/>
                </a:lnTo>
                <a:lnTo>
                  <a:pt x="5105166" y="276473"/>
                </a:lnTo>
                <a:cubicBezTo>
                  <a:pt x="5127226" y="271982"/>
                  <a:pt x="5148953" y="270367"/>
                  <a:pt x="5168054" y="280137"/>
                </a:cubicBezTo>
                <a:cubicBezTo>
                  <a:pt x="5166431" y="262533"/>
                  <a:pt x="5219894" y="290815"/>
                  <a:pt x="5239940" y="278079"/>
                </a:cubicBezTo>
                <a:cubicBezTo>
                  <a:pt x="5253484" y="267178"/>
                  <a:pt x="5272860" y="273220"/>
                  <a:pt x="5291998" y="272685"/>
                </a:cubicBezTo>
                <a:cubicBezTo>
                  <a:pt x="5313255" y="263383"/>
                  <a:pt x="5400292" y="271538"/>
                  <a:pt x="5425861" y="279926"/>
                </a:cubicBezTo>
                <a:cubicBezTo>
                  <a:pt x="5491875" y="310639"/>
                  <a:pt x="5594484" y="277380"/>
                  <a:pt x="5648321" y="300693"/>
                </a:cubicBezTo>
                <a:cubicBezTo>
                  <a:pt x="5665248" y="303486"/>
                  <a:pt x="5680800" y="304021"/>
                  <a:pt x="5695414" y="303150"/>
                </a:cubicBezTo>
                <a:lnTo>
                  <a:pt x="5743064" y="289335"/>
                </a:lnTo>
                <a:lnTo>
                  <a:pt x="5768797" y="289436"/>
                </a:lnTo>
                <a:lnTo>
                  <a:pt x="5775419" y="287831"/>
                </a:lnTo>
                <a:cubicBezTo>
                  <a:pt x="5788059" y="284732"/>
                  <a:pt x="5800646" y="281926"/>
                  <a:pt x="5813624" y="280263"/>
                </a:cubicBezTo>
                <a:cubicBezTo>
                  <a:pt x="5812999" y="318182"/>
                  <a:pt x="5923892" y="272386"/>
                  <a:pt x="5900676" y="304615"/>
                </a:cubicBezTo>
                <a:cubicBezTo>
                  <a:pt x="5954067" y="302717"/>
                  <a:pt x="5944477" y="319870"/>
                  <a:pt x="5966795" y="314993"/>
                </a:cubicBezTo>
                <a:lnTo>
                  <a:pt x="5972463" y="313217"/>
                </a:lnTo>
                <a:lnTo>
                  <a:pt x="5977754" y="307726"/>
                </a:lnTo>
                <a:lnTo>
                  <a:pt x="5990232" y="306694"/>
                </a:lnTo>
                <a:lnTo>
                  <a:pt x="6003260" y="301250"/>
                </a:lnTo>
                <a:cubicBezTo>
                  <a:pt x="6125949" y="323771"/>
                  <a:pt x="6292426" y="300774"/>
                  <a:pt x="6398655" y="340447"/>
                </a:cubicBezTo>
                <a:lnTo>
                  <a:pt x="6477250" y="370643"/>
                </a:lnTo>
                <a:cubicBezTo>
                  <a:pt x="6518147" y="382960"/>
                  <a:pt x="6560561" y="347277"/>
                  <a:pt x="6599996" y="371929"/>
                </a:cubicBezTo>
                <a:cubicBezTo>
                  <a:pt x="6615225" y="385828"/>
                  <a:pt x="6648193" y="391366"/>
                  <a:pt x="6673632" y="384303"/>
                </a:cubicBezTo>
                <a:cubicBezTo>
                  <a:pt x="6678009" y="383088"/>
                  <a:pt x="6681993" y="381536"/>
                  <a:pt x="6685461" y="379698"/>
                </a:cubicBezTo>
                <a:cubicBezTo>
                  <a:pt x="6733172" y="414481"/>
                  <a:pt x="6760278" y="398336"/>
                  <a:pt x="6782761" y="421766"/>
                </a:cubicBezTo>
                <a:cubicBezTo>
                  <a:pt x="6856177" y="432921"/>
                  <a:pt x="6913662" y="412056"/>
                  <a:pt x="6934599" y="432626"/>
                </a:cubicBezTo>
                <a:cubicBezTo>
                  <a:pt x="6971837" y="432351"/>
                  <a:pt x="7021650" y="410307"/>
                  <a:pt x="7050728" y="432695"/>
                </a:cubicBezTo>
                <a:cubicBezTo>
                  <a:pt x="7053692" y="415076"/>
                  <a:pt x="7094152" y="447339"/>
                  <a:pt x="7115167" y="436243"/>
                </a:cubicBezTo>
                <a:cubicBezTo>
                  <a:pt x="7129937" y="426464"/>
                  <a:pt x="7145660" y="433973"/>
                  <a:pt x="7162809" y="434931"/>
                </a:cubicBezTo>
                <a:cubicBezTo>
                  <a:pt x="7184039" y="427343"/>
                  <a:pt x="7259393" y="442217"/>
                  <a:pt x="7280034" y="452539"/>
                </a:cubicBezTo>
                <a:cubicBezTo>
                  <a:pt x="7331046" y="488194"/>
                  <a:pt x="7430616" y="463128"/>
                  <a:pt x="7472654" y="490482"/>
                </a:cubicBezTo>
                <a:cubicBezTo>
                  <a:pt x="7541994" y="500728"/>
                  <a:pt x="7643498" y="509315"/>
                  <a:pt x="7696080" y="514010"/>
                </a:cubicBezTo>
                <a:cubicBezTo>
                  <a:pt x="7760013" y="517032"/>
                  <a:pt x="7715914" y="545003"/>
                  <a:pt x="7788139" y="518649"/>
                </a:cubicBezTo>
                <a:cubicBezTo>
                  <a:pt x="7891601" y="550571"/>
                  <a:pt x="8143222" y="510864"/>
                  <a:pt x="8227756" y="558548"/>
                </a:cubicBezTo>
                <a:cubicBezTo>
                  <a:pt x="8317876" y="569251"/>
                  <a:pt x="8261697" y="569546"/>
                  <a:pt x="8328859" y="582867"/>
                </a:cubicBezTo>
                <a:cubicBezTo>
                  <a:pt x="8336976" y="627379"/>
                  <a:pt x="8495085" y="643261"/>
                  <a:pt x="8532898" y="668282"/>
                </a:cubicBezTo>
                <a:cubicBezTo>
                  <a:pt x="8626867" y="678146"/>
                  <a:pt x="8698118" y="715603"/>
                  <a:pt x="8792925" y="701900"/>
                </a:cubicBezTo>
                <a:cubicBezTo>
                  <a:pt x="8796856" y="707882"/>
                  <a:pt x="8802564" y="712918"/>
                  <a:pt x="8809491" y="717262"/>
                </a:cubicBezTo>
                <a:lnTo>
                  <a:pt x="8814066" y="719410"/>
                </a:lnTo>
                <a:lnTo>
                  <a:pt x="8815751" y="718686"/>
                </a:lnTo>
                <a:cubicBezTo>
                  <a:pt x="8822134" y="717141"/>
                  <a:pt x="8829906" y="716502"/>
                  <a:pt x="8840540" y="717083"/>
                </a:cubicBezTo>
                <a:cubicBezTo>
                  <a:pt x="8844566" y="676948"/>
                  <a:pt x="8862586" y="704813"/>
                  <a:pt x="8897062" y="697553"/>
                </a:cubicBezTo>
                <a:cubicBezTo>
                  <a:pt x="8926967" y="693826"/>
                  <a:pt x="8941387" y="680067"/>
                  <a:pt x="8965922" y="672885"/>
                </a:cubicBezTo>
                <a:cubicBezTo>
                  <a:pt x="8985861" y="668208"/>
                  <a:pt x="8990451" y="680326"/>
                  <a:pt x="9016694" y="669496"/>
                </a:cubicBezTo>
                <a:cubicBezTo>
                  <a:pt x="9064226" y="680468"/>
                  <a:pt x="9102961" y="653230"/>
                  <a:pt x="9139695" y="648174"/>
                </a:cubicBezTo>
                <a:cubicBezTo>
                  <a:pt x="9151373" y="649226"/>
                  <a:pt x="9186538" y="645057"/>
                  <a:pt x="9219129" y="639013"/>
                </a:cubicBezTo>
                <a:lnTo>
                  <a:pt x="9221354" y="638501"/>
                </a:lnTo>
                <a:lnTo>
                  <a:pt x="9237592" y="642494"/>
                </a:lnTo>
                <a:cubicBezTo>
                  <a:pt x="9241555" y="644212"/>
                  <a:pt x="9242210" y="646204"/>
                  <a:pt x="9236570" y="648762"/>
                </a:cubicBezTo>
                <a:cubicBezTo>
                  <a:pt x="9241114" y="652055"/>
                  <a:pt x="9245782" y="653517"/>
                  <a:pt x="9250521" y="654041"/>
                </a:cubicBezTo>
                <a:cubicBezTo>
                  <a:pt x="9259996" y="655089"/>
                  <a:pt x="9269753" y="652386"/>
                  <a:pt x="9279357" y="653083"/>
                </a:cubicBezTo>
                <a:lnTo>
                  <a:pt x="9289731" y="656356"/>
                </a:lnTo>
                <a:lnTo>
                  <a:pt x="9293723" y="656237"/>
                </a:lnTo>
                <a:lnTo>
                  <a:pt x="9303097" y="656723"/>
                </a:lnTo>
                <a:lnTo>
                  <a:pt x="9302251" y="652725"/>
                </a:lnTo>
                <a:cubicBezTo>
                  <a:pt x="9300561" y="648869"/>
                  <a:pt x="9299408" y="644676"/>
                  <a:pt x="9314122" y="645860"/>
                </a:cubicBezTo>
                <a:cubicBezTo>
                  <a:pt x="9344433" y="650204"/>
                  <a:pt x="9356229" y="634440"/>
                  <a:pt x="9367772" y="650683"/>
                </a:cubicBezTo>
                <a:lnTo>
                  <a:pt x="9370291" y="655264"/>
                </a:lnTo>
                <a:lnTo>
                  <a:pt x="9377007" y="656308"/>
                </a:lnTo>
                <a:cubicBezTo>
                  <a:pt x="9380660" y="656340"/>
                  <a:pt x="9382824" y="655350"/>
                  <a:pt x="9382497" y="652427"/>
                </a:cubicBezTo>
                <a:cubicBezTo>
                  <a:pt x="9410043" y="665739"/>
                  <a:pt x="9444726" y="648939"/>
                  <a:pt x="9474013" y="647005"/>
                </a:cubicBezTo>
                <a:cubicBezTo>
                  <a:pt x="9494765" y="659508"/>
                  <a:pt x="9535746" y="643122"/>
                  <a:pt x="9595899" y="646979"/>
                </a:cubicBezTo>
                <a:cubicBezTo>
                  <a:pt x="9618462" y="661284"/>
                  <a:pt x="9636478" y="649421"/>
                  <a:pt x="9681269" y="669984"/>
                </a:cubicBezTo>
                <a:cubicBezTo>
                  <a:pt x="9683619" y="668616"/>
                  <a:pt x="9686437" y="667412"/>
                  <a:pt x="9689635" y="666408"/>
                </a:cubicBezTo>
                <a:cubicBezTo>
                  <a:pt x="9708219" y="660578"/>
                  <a:pt x="9735343" y="662659"/>
                  <a:pt x="9750215" y="671056"/>
                </a:cubicBezTo>
                <a:cubicBezTo>
                  <a:pt x="9822560" y="699676"/>
                  <a:pt x="9892985" y="704863"/>
                  <a:pt x="9957974" y="715080"/>
                </a:cubicBezTo>
                <a:cubicBezTo>
                  <a:pt x="10031995" y="724171"/>
                  <a:pt x="9987651" y="694466"/>
                  <a:pt x="10076482" y="723397"/>
                </a:cubicBezTo>
                <a:cubicBezTo>
                  <a:pt x="10088264" y="715403"/>
                  <a:pt x="10100170" y="715974"/>
                  <a:pt x="10119263" y="721877"/>
                </a:cubicBezTo>
                <a:cubicBezTo>
                  <a:pt x="10155360" y="725633"/>
                  <a:pt x="10156886" y="703170"/>
                  <a:pt x="10190893" y="719606"/>
                </a:cubicBezTo>
                <a:cubicBezTo>
                  <a:pt x="10186651" y="707114"/>
                  <a:pt x="10260542" y="720706"/>
                  <a:pt x="10246203" y="706893"/>
                </a:cubicBezTo>
                <a:cubicBezTo>
                  <a:pt x="10271921" y="697978"/>
                  <a:pt x="10280122" y="716866"/>
                  <a:pt x="10305396" y="709359"/>
                </a:cubicBezTo>
                <a:cubicBezTo>
                  <a:pt x="10332266" y="709354"/>
                  <a:pt x="10287753" y="720864"/>
                  <a:pt x="10316856" y="724179"/>
                </a:cubicBezTo>
                <a:cubicBezTo>
                  <a:pt x="10352558" y="726042"/>
                  <a:pt x="10348261" y="747938"/>
                  <a:pt x="10380919" y="722193"/>
                </a:cubicBezTo>
                <a:cubicBezTo>
                  <a:pt x="10416787" y="731946"/>
                  <a:pt x="10426384" y="719959"/>
                  <a:pt x="10478351" y="717620"/>
                </a:cubicBezTo>
                <a:cubicBezTo>
                  <a:pt x="10498311" y="726260"/>
                  <a:pt x="10516018" y="724144"/>
                  <a:pt x="10533954" y="718660"/>
                </a:cubicBezTo>
                <a:cubicBezTo>
                  <a:pt x="10583102" y="724237"/>
                  <a:pt x="10630104" y="717410"/>
                  <a:pt x="10686474" y="717507"/>
                </a:cubicBezTo>
                <a:cubicBezTo>
                  <a:pt x="10745160" y="730015"/>
                  <a:pt x="10779502" y="713124"/>
                  <a:pt x="10839729" y="713306"/>
                </a:cubicBezTo>
                <a:cubicBezTo>
                  <a:pt x="10895292" y="735596"/>
                  <a:pt x="10883335" y="689293"/>
                  <a:pt x="10933271" y="693628"/>
                </a:cubicBezTo>
                <a:cubicBezTo>
                  <a:pt x="11011861" y="715600"/>
                  <a:pt x="10933941" y="678563"/>
                  <a:pt x="11058950" y="692031"/>
                </a:cubicBezTo>
                <a:cubicBezTo>
                  <a:pt x="11065574" y="695312"/>
                  <a:pt x="11081347" y="693264"/>
                  <a:pt x="11080388" y="689245"/>
                </a:cubicBezTo>
                <a:cubicBezTo>
                  <a:pt x="11088176" y="690921"/>
                  <a:pt x="11106032" y="699551"/>
                  <a:pt x="11108911" y="693363"/>
                </a:cubicBezTo>
                <a:cubicBezTo>
                  <a:pt x="11149149" y="694912"/>
                  <a:pt x="11188483" y="700869"/>
                  <a:pt x="11223119" y="710661"/>
                </a:cubicBezTo>
                <a:cubicBezTo>
                  <a:pt x="11302059" y="704266"/>
                  <a:pt x="11255617" y="731239"/>
                  <a:pt x="11311983" y="731410"/>
                </a:cubicBezTo>
                <a:cubicBezTo>
                  <a:pt x="11358665" y="721567"/>
                  <a:pt x="11373894" y="732638"/>
                  <a:pt x="11426940" y="727340"/>
                </a:cubicBezTo>
                <a:cubicBezTo>
                  <a:pt x="11441993" y="748767"/>
                  <a:pt x="11476074" y="727962"/>
                  <a:pt x="11495624" y="734858"/>
                </a:cubicBezTo>
                <a:cubicBezTo>
                  <a:pt x="11530841" y="712823"/>
                  <a:pt x="11572173" y="761025"/>
                  <a:pt x="11605975" y="762433"/>
                </a:cubicBezTo>
                <a:cubicBezTo>
                  <a:pt x="11663316" y="761143"/>
                  <a:pt x="11727635" y="739871"/>
                  <a:pt x="11756134" y="765012"/>
                </a:cubicBezTo>
                <a:cubicBezTo>
                  <a:pt x="11761348" y="755468"/>
                  <a:pt x="11757526" y="741943"/>
                  <a:pt x="11789788" y="745316"/>
                </a:cubicBezTo>
                <a:cubicBezTo>
                  <a:pt x="11803253" y="740995"/>
                  <a:pt x="11807074" y="726138"/>
                  <a:pt x="11832833" y="734720"/>
                </a:cubicBezTo>
                <a:cubicBezTo>
                  <a:pt x="11798846" y="746443"/>
                  <a:pt x="11852821" y="750721"/>
                  <a:pt x="11846338" y="765994"/>
                </a:cubicBezTo>
                <a:cubicBezTo>
                  <a:pt x="11885947" y="777555"/>
                  <a:pt x="11979991" y="768560"/>
                  <a:pt x="11972492" y="796180"/>
                </a:cubicBezTo>
                <a:cubicBezTo>
                  <a:pt x="11982931" y="813135"/>
                  <a:pt x="12037186" y="790090"/>
                  <a:pt x="12035979" y="807835"/>
                </a:cubicBezTo>
                <a:cubicBezTo>
                  <a:pt x="12059694" y="797410"/>
                  <a:pt x="12098516" y="817951"/>
                  <a:pt x="12135850" y="819056"/>
                </a:cubicBezTo>
                <a:cubicBezTo>
                  <a:pt x="12142309" y="827359"/>
                  <a:pt x="12150917" y="827343"/>
                  <a:pt x="12166092" y="823695"/>
                </a:cubicBezTo>
                <a:lnTo>
                  <a:pt x="12190645" y="826863"/>
                </a:lnTo>
                <a:lnTo>
                  <a:pt x="12192000" y="880762"/>
                </a:lnTo>
                <a:lnTo>
                  <a:pt x="12192000" y="2685062"/>
                </a:lnTo>
                <a:lnTo>
                  <a:pt x="0" y="2685062"/>
                </a:lnTo>
                <a:lnTo>
                  <a:pt x="0" y="283917"/>
                </a:lnTo>
                <a:lnTo>
                  <a:pt x="44213" y="302297"/>
                </a:lnTo>
                <a:cubicBezTo>
                  <a:pt x="57125" y="321111"/>
                  <a:pt x="151150" y="310991"/>
                  <a:pt x="172465" y="314866"/>
                </a:cubicBezTo>
                <a:cubicBezTo>
                  <a:pt x="201883" y="307918"/>
                  <a:pt x="192551" y="309357"/>
                  <a:pt x="223361" y="304828"/>
                </a:cubicBezTo>
                <a:cubicBezTo>
                  <a:pt x="235273" y="283233"/>
                  <a:pt x="290082" y="292239"/>
                  <a:pt x="320595" y="288341"/>
                </a:cubicBezTo>
                <a:cubicBezTo>
                  <a:pt x="326821" y="269140"/>
                  <a:pt x="347105" y="264031"/>
                  <a:pt x="401087" y="246745"/>
                </a:cubicBezTo>
                <a:cubicBezTo>
                  <a:pt x="407068" y="225028"/>
                  <a:pt x="475269" y="251137"/>
                  <a:pt x="495839" y="217305"/>
                </a:cubicBezTo>
                <a:cubicBezTo>
                  <a:pt x="499633" y="218429"/>
                  <a:pt x="503698" y="219260"/>
                  <a:pt x="507910" y="219773"/>
                </a:cubicBezTo>
                <a:cubicBezTo>
                  <a:pt x="532375" y="222751"/>
                  <a:pt x="556339" y="214552"/>
                  <a:pt x="561428" y="201460"/>
                </a:cubicBezTo>
                <a:cubicBezTo>
                  <a:pt x="599747" y="152259"/>
                  <a:pt x="661201" y="177254"/>
                  <a:pt x="712813" y="151411"/>
                </a:cubicBezTo>
                <a:cubicBezTo>
                  <a:pt x="774420" y="124993"/>
                  <a:pt x="765426" y="123535"/>
                  <a:pt x="819366" y="70479"/>
                </a:cubicBezTo>
                <a:cubicBezTo>
                  <a:pt x="839647" y="77460"/>
                  <a:pt x="850544" y="74267"/>
                  <a:pt x="862489" y="63238"/>
                </a:cubicBezTo>
                <a:cubicBezTo>
                  <a:pt x="893284" y="51157"/>
                  <a:pt x="919686" y="77447"/>
                  <a:pt x="934387" y="50788"/>
                </a:cubicBezTo>
                <a:cubicBezTo>
                  <a:pt x="936825" y="54711"/>
                  <a:pt x="942184" y="55671"/>
                  <a:pt x="948874" y="55208"/>
                </a:cubicBezTo>
                <a:lnTo>
                  <a:pt x="955237" y="54040"/>
                </a:lnTo>
                <a:lnTo>
                  <a:pt x="955886" y="54325"/>
                </a:lnTo>
                <a:lnTo>
                  <a:pt x="957239" y="53673"/>
                </a:lnTo>
                <a:lnTo>
                  <a:pt x="971343" y="51086"/>
                </a:lnTo>
                <a:cubicBezTo>
                  <a:pt x="986863" y="47540"/>
                  <a:pt x="1001346" y="44460"/>
                  <a:pt x="1002063" y="54158"/>
                </a:cubicBezTo>
                <a:cubicBezTo>
                  <a:pt x="1010763" y="55438"/>
                  <a:pt x="1016476" y="54893"/>
                  <a:pt x="1020663" y="53408"/>
                </a:cubicBezTo>
                <a:cubicBezTo>
                  <a:pt x="1029036" y="50440"/>
                  <a:pt x="1031306" y="43717"/>
                  <a:pt x="1039181" y="40356"/>
                </a:cubicBezTo>
                <a:lnTo>
                  <a:pt x="1051914" y="39166"/>
                </a:lnTo>
                <a:lnTo>
                  <a:pt x="1054501" y="37372"/>
                </a:lnTo>
                <a:lnTo>
                  <a:pt x="1061859" y="33902"/>
                </a:lnTo>
                <a:lnTo>
                  <a:pt x="1054558" y="30385"/>
                </a:lnTo>
                <a:cubicBezTo>
                  <a:pt x="1046905" y="27358"/>
                  <a:pt x="1128596" y="22367"/>
                  <a:pt x="1140852" y="17327"/>
                </a:cubicBezTo>
                <a:lnTo>
                  <a:pt x="1214144" y="6192"/>
                </a:lnTo>
                <a:lnTo>
                  <a:pt x="1338122" y="27996"/>
                </a:lnTo>
                <a:cubicBezTo>
                  <a:pt x="1367144" y="1801"/>
                  <a:pt x="1432673" y="14019"/>
                  <a:pt x="1462415" y="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29ACE6-4999-E409-A3C9-9492D6C1C3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8082" y="4779792"/>
            <a:ext cx="8943998" cy="856722"/>
          </a:xfrm>
        </p:spPr>
        <p:txBody>
          <a:bodyPr anchor="b">
            <a:normAutofit/>
          </a:bodyPr>
          <a:lstStyle/>
          <a:p>
            <a:r>
              <a:rPr lang="en-GB" sz="4400" b="1" i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0F4CA-2E23-1165-0270-EA2B958C0A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18260" y="5739816"/>
            <a:ext cx="8943820" cy="450494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Any Questions?</a:t>
            </a:r>
          </a:p>
        </p:txBody>
      </p:sp>
      <p:pic>
        <p:nvPicPr>
          <p:cNvPr id="5" name="Picture 4" descr="A black and white image of a fist&#10;&#10;Description automatically generated">
            <a:extLst>
              <a:ext uri="{FF2B5EF4-FFF2-40B4-BE49-F238E27FC236}">
                <a16:creationId xmlns:a16="http://schemas.microsoft.com/office/drawing/2014/main" id="{416C0329-93BD-7437-ED5D-DC69CCE32E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83548" y="1009248"/>
            <a:ext cx="2840233" cy="2840233"/>
          </a:xfrm>
          <a:prstGeom prst="rect">
            <a:avLst/>
          </a:prstGeom>
        </p:spPr>
      </p:pic>
      <p:pic>
        <p:nvPicPr>
          <p:cNvPr id="9" name="Graphic 8" descr="Boxing Glove with solid fill">
            <a:extLst>
              <a:ext uri="{FF2B5EF4-FFF2-40B4-BE49-F238E27FC236}">
                <a16:creationId xmlns:a16="http://schemas.microsoft.com/office/drawing/2014/main" id="{6BF5D07B-C9A2-961F-2909-CC3ECC66D2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06274" y="1007472"/>
            <a:ext cx="2843784" cy="2843784"/>
          </a:xfrm>
          <a:prstGeom prst="rect">
            <a:avLst/>
          </a:prstGeom>
        </p:spPr>
      </p:pic>
      <p:pic>
        <p:nvPicPr>
          <p:cNvPr id="7" name="Graphic 6" descr="Baseball with solid fill">
            <a:extLst>
              <a:ext uri="{FF2B5EF4-FFF2-40B4-BE49-F238E27FC236}">
                <a16:creationId xmlns:a16="http://schemas.microsoft.com/office/drawing/2014/main" id="{60AB010A-8DED-5B20-C763-894141070C8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58101" y="1009248"/>
            <a:ext cx="2840233" cy="2840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8800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2049</Words>
  <Application>Microsoft Office PowerPoint</Application>
  <PresentationFormat>Widescreen</PresentationFormat>
  <Paragraphs>235</Paragraphs>
  <Slides>36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Aptos</vt:lpstr>
      <vt:lpstr>Aptos Display</vt:lpstr>
      <vt:lpstr>Arial</vt:lpstr>
      <vt:lpstr>Calibri</vt:lpstr>
      <vt:lpstr>Wingdings</vt:lpstr>
      <vt:lpstr>Office Theme</vt:lpstr>
      <vt:lpstr>Offences Against the Person</vt:lpstr>
      <vt:lpstr>Trigger warning </vt:lpstr>
      <vt:lpstr>Content</vt:lpstr>
      <vt:lpstr>Aims and Learning Objectives </vt:lpstr>
      <vt:lpstr>Assault </vt:lpstr>
      <vt:lpstr>Ireland v Burstow [1998]  </vt:lpstr>
      <vt:lpstr>Let’s take a look at the terms </vt:lpstr>
      <vt:lpstr>Actus Reus</vt:lpstr>
      <vt:lpstr>Continued</vt:lpstr>
      <vt:lpstr>PowerPoint Presentation</vt:lpstr>
      <vt:lpstr>Battery</vt:lpstr>
      <vt:lpstr>Let’s look at the key terms </vt:lpstr>
      <vt:lpstr>PowerPoint Presentation</vt:lpstr>
      <vt:lpstr>S.47 Actual Bodily Harm </vt:lpstr>
      <vt:lpstr>What are the elements of the offence?</vt:lpstr>
      <vt:lpstr>Key case law</vt:lpstr>
      <vt:lpstr>Continued</vt:lpstr>
      <vt:lpstr>Scenario Question</vt:lpstr>
      <vt:lpstr>S.20 Grievous Bodily Harm </vt:lpstr>
      <vt:lpstr>Actus Reus- defining the key terms</vt:lpstr>
      <vt:lpstr>Actus Reus – Defining the terms</vt:lpstr>
      <vt:lpstr>Question</vt:lpstr>
      <vt:lpstr>Actus Reus – Defining the terms continued </vt:lpstr>
      <vt:lpstr>PowerPoint Presentation</vt:lpstr>
      <vt:lpstr>PowerPoint Presentation</vt:lpstr>
      <vt:lpstr>Continued </vt:lpstr>
      <vt:lpstr>Men’s Rea</vt:lpstr>
      <vt:lpstr>S.18 Grievous Bodily Harm with intent</vt:lpstr>
      <vt:lpstr>Actus Reus – Defining the key terms</vt:lpstr>
      <vt:lpstr>PowerPoint Presentation</vt:lpstr>
      <vt:lpstr>Men’s Rea – Defining the terms </vt:lpstr>
      <vt:lpstr>PowerPoint Presentation</vt:lpstr>
      <vt:lpstr>Scenario’s Activity </vt:lpstr>
      <vt:lpstr>Let’s do a Kahoot!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2024-10-17T10:01:44Z</dcterms:created>
  <dcterms:modified xsi:type="dcterms:W3CDTF">2024-10-21T07:29:08Z</dcterms:modified>
</cp:coreProperties>
</file>