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FBAE1C-B7DF-4150-A8B6-1D8CE6495FD2}" v="2" dt="2026-10-18T18:16:07.9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957" autoAdjust="0"/>
  </p:normalViewPr>
  <p:slideViewPr>
    <p:cSldViewPr snapToGrid="0">
      <p:cViewPr>
        <p:scale>
          <a:sx n="66" d="100"/>
          <a:sy n="66" d="100"/>
        </p:scale>
        <p:origin x="668" y="-105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Idreis (2522172)" userId="0258e823-8f76-4f2e-abf2-66293b547db3" providerId="ADAL" clId="{A494139A-58AA-4003-AEFF-E047D363D4FC}"/>
    <pc:docChg chg="modSld sldOrd">
      <pc:chgData name="Mohammed Idreis (2522172)" userId="0258e823-8f76-4f2e-abf2-66293b547db3" providerId="ADAL" clId="{A494139A-58AA-4003-AEFF-E047D363D4FC}" dt="2026-10-18T18:15:48.967" v="2" actId="20578"/>
      <pc:docMkLst>
        <pc:docMk/>
      </pc:docMkLst>
      <pc:sldChg chg="modSp ord">
        <pc:chgData name="Mohammed Idreis (2522172)" userId="0258e823-8f76-4f2e-abf2-66293b547db3" providerId="ADAL" clId="{A494139A-58AA-4003-AEFF-E047D363D4FC}" dt="2026-10-18T18:15:48.967" v="2" actId="20578"/>
        <pc:sldMkLst>
          <pc:docMk/>
          <pc:sldMk cId="3937339505" sldId="256"/>
        </pc:sldMkLst>
        <pc:spChg chg="mod">
          <ac:chgData name="Mohammed Idreis (2522172)" userId="0258e823-8f76-4f2e-abf2-66293b547db3" providerId="ADAL" clId="{A494139A-58AA-4003-AEFF-E047D363D4FC}" dt="2026-10-18T18:15:48.967" v="2" actId="20578"/>
          <ac:spMkLst>
            <pc:docMk/>
            <pc:sldMk cId="3937339505" sldId="256"/>
            <ac:spMk id="3" creationId="{5F4F4815-54A9-2102-B25D-583F474FCBE2}"/>
          </ac:spMkLst>
        </pc:spChg>
      </pc:sldChg>
      <pc:sldChg chg="ord">
        <pc:chgData name="Mohammed Idreis (2522172)" userId="0258e823-8f76-4f2e-abf2-66293b547db3" providerId="ADAL" clId="{A494139A-58AA-4003-AEFF-E047D363D4FC}" dt="2026-10-18T18:11:12.942" v="0"/>
        <pc:sldMkLst>
          <pc:docMk/>
          <pc:sldMk cId="4113154089" sldId="26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ata8.xml.rels><?xml version="1.0" encoding="UTF-8" standalone="yes"?>
<Relationships xmlns="http://schemas.openxmlformats.org/package/2006/relationships"><Relationship Id="rId2" Type="http://schemas.openxmlformats.org/officeDocument/2006/relationships/hyperlink" Target="https://www.jobs.nhs.uk/candidate/jobadvert/E0132-26-2303" TargetMode="External"/><Relationship Id="rId1" Type="http://schemas.openxmlformats.org/officeDocument/2006/relationships/hyperlink" Target="https://www.cqc.org.uk/about-us/fundamental-standards"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2" Type="http://schemas.openxmlformats.org/officeDocument/2006/relationships/hyperlink" Target="https://www.jobs.nhs.uk/candidate/jobadvert/E0132-26-2303" TargetMode="External"/><Relationship Id="rId1" Type="http://schemas.openxmlformats.org/officeDocument/2006/relationships/hyperlink" Target="https://www.cqc.org.uk/about-us/fundamental-standards"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77C160-2530-4E71-AB02-367A9159A54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12A575C-405C-4866-AFF3-CD8806D6357B}">
      <dgm:prSet/>
      <dgm:spPr/>
      <dgm:t>
        <a:bodyPr/>
        <a:lstStyle/>
        <a:p>
          <a:pPr>
            <a:lnSpc>
              <a:spcPct val="100000"/>
            </a:lnSpc>
            <a:defRPr cap="all"/>
          </a:pPr>
          <a:r>
            <a:rPr lang="en-GB"/>
            <a:t>Based : Adderley Green, Stoke-on-Trent.</a:t>
          </a:r>
          <a:endParaRPr lang="en-US"/>
        </a:p>
      </dgm:t>
    </dgm:pt>
    <dgm:pt modelId="{561E16E2-5D8D-4EFE-A3E2-53297DC98263}" type="parTrans" cxnId="{E2B888EF-39D8-4764-9345-2B0D4C9753FE}">
      <dgm:prSet/>
      <dgm:spPr/>
      <dgm:t>
        <a:bodyPr/>
        <a:lstStyle/>
        <a:p>
          <a:endParaRPr lang="en-US"/>
        </a:p>
      </dgm:t>
    </dgm:pt>
    <dgm:pt modelId="{99613E30-BD08-444C-9F3E-6FD5B90674F9}" type="sibTrans" cxnId="{E2B888EF-39D8-4764-9345-2B0D4C9753FE}">
      <dgm:prSet/>
      <dgm:spPr/>
      <dgm:t>
        <a:bodyPr/>
        <a:lstStyle/>
        <a:p>
          <a:endParaRPr lang="en-US"/>
        </a:p>
      </dgm:t>
    </dgm:pt>
    <dgm:pt modelId="{E5790E21-183F-4375-8E16-4D682D90570A}">
      <dgm:prSet/>
      <dgm:spPr/>
      <dgm:t>
        <a:bodyPr/>
        <a:lstStyle/>
        <a:p>
          <a:pPr>
            <a:lnSpc>
              <a:spcPct val="100000"/>
            </a:lnSpc>
            <a:defRPr cap="all"/>
          </a:pPr>
          <a:r>
            <a:rPr lang="en-GB"/>
            <a:t>Salary : £25,546 per year</a:t>
          </a:r>
          <a:endParaRPr lang="en-US"/>
        </a:p>
      </dgm:t>
    </dgm:pt>
    <dgm:pt modelId="{AF1F04CB-F2AE-4BE3-8F6D-66C7D3C2C2FA}" type="parTrans" cxnId="{1709CC5F-CDB5-4264-958A-C22061263268}">
      <dgm:prSet/>
      <dgm:spPr/>
      <dgm:t>
        <a:bodyPr/>
        <a:lstStyle/>
        <a:p>
          <a:endParaRPr lang="en-US"/>
        </a:p>
      </dgm:t>
    </dgm:pt>
    <dgm:pt modelId="{DEADD77D-3C13-4983-966E-B8A1D435EA46}" type="sibTrans" cxnId="{1709CC5F-CDB5-4264-958A-C22061263268}">
      <dgm:prSet/>
      <dgm:spPr/>
      <dgm:t>
        <a:bodyPr/>
        <a:lstStyle/>
        <a:p>
          <a:endParaRPr lang="en-US"/>
        </a:p>
      </dgm:t>
    </dgm:pt>
    <dgm:pt modelId="{78C30025-EC4E-45B2-A68A-2A57B7D685C3}">
      <dgm:prSet/>
      <dgm:spPr/>
      <dgm:t>
        <a:bodyPr/>
        <a:lstStyle/>
        <a:p>
          <a:pPr>
            <a:lnSpc>
              <a:spcPct val="100000"/>
            </a:lnSpc>
            <a:defRPr cap="all"/>
          </a:pPr>
          <a:r>
            <a:rPr lang="en-GB"/>
            <a:t>Contract : Permanent</a:t>
          </a:r>
          <a:endParaRPr lang="en-US"/>
        </a:p>
      </dgm:t>
    </dgm:pt>
    <dgm:pt modelId="{E599EECA-F81F-41B1-93DE-F8805DB99FB8}" type="parTrans" cxnId="{1F7548CF-CAD0-43ED-B2A5-683CF512FD79}">
      <dgm:prSet/>
      <dgm:spPr/>
      <dgm:t>
        <a:bodyPr/>
        <a:lstStyle/>
        <a:p>
          <a:endParaRPr lang="en-US"/>
        </a:p>
      </dgm:t>
    </dgm:pt>
    <dgm:pt modelId="{1882E117-6250-4068-8A92-F68E8783C276}" type="sibTrans" cxnId="{1F7548CF-CAD0-43ED-B2A5-683CF512FD79}">
      <dgm:prSet/>
      <dgm:spPr/>
      <dgm:t>
        <a:bodyPr/>
        <a:lstStyle/>
        <a:p>
          <a:endParaRPr lang="en-US"/>
        </a:p>
      </dgm:t>
    </dgm:pt>
    <dgm:pt modelId="{11D8E701-739E-4C71-970B-26654554FAC3}">
      <dgm:prSet/>
      <dgm:spPr/>
      <dgm:t>
        <a:bodyPr/>
        <a:lstStyle/>
        <a:p>
          <a:pPr>
            <a:lnSpc>
              <a:spcPct val="100000"/>
            </a:lnSpc>
            <a:defRPr cap="all"/>
          </a:pPr>
          <a:r>
            <a:rPr lang="en-GB"/>
            <a:t>Working Pattern : Full time</a:t>
          </a:r>
          <a:endParaRPr lang="en-US"/>
        </a:p>
      </dgm:t>
    </dgm:pt>
    <dgm:pt modelId="{CEE494B4-A776-46E4-95A0-B2845BEEE136}" type="parTrans" cxnId="{4C13701D-9916-472F-BF73-8A2DB42A0D67}">
      <dgm:prSet/>
      <dgm:spPr/>
      <dgm:t>
        <a:bodyPr/>
        <a:lstStyle/>
        <a:p>
          <a:endParaRPr lang="en-US"/>
        </a:p>
      </dgm:t>
    </dgm:pt>
    <dgm:pt modelId="{183B9DAC-7325-4ACE-91A8-FD70065DFF36}" type="sibTrans" cxnId="{4C13701D-9916-472F-BF73-8A2DB42A0D67}">
      <dgm:prSet/>
      <dgm:spPr/>
      <dgm:t>
        <a:bodyPr/>
        <a:lstStyle/>
        <a:p>
          <a:endParaRPr lang="en-US"/>
        </a:p>
      </dgm:t>
    </dgm:pt>
    <dgm:pt modelId="{10AD128E-1879-4D18-BEA7-655D436618DD}">
      <dgm:prSet/>
      <dgm:spPr/>
      <dgm:t>
        <a:bodyPr/>
        <a:lstStyle/>
        <a:p>
          <a:pPr>
            <a:lnSpc>
              <a:spcPct val="100000"/>
            </a:lnSpc>
            <a:defRPr cap="all"/>
          </a:pPr>
          <a:r>
            <a:rPr lang="en-GB"/>
            <a:t>Closing date : 31</a:t>
          </a:r>
          <a:r>
            <a:rPr lang="en-GB" baseline="30000"/>
            <a:t>st</a:t>
          </a:r>
          <a:r>
            <a:rPr lang="en-GB"/>
            <a:t> October 2026</a:t>
          </a:r>
          <a:endParaRPr lang="en-US"/>
        </a:p>
      </dgm:t>
    </dgm:pt>
    <dgm:pt modelId="{5BA46B03-6BE9-4EB4-9B92-AF08D26A3036}" type="parTrans" cxnId="{941B55DD-DE1A-43BD-B7BE-8F2D5150DCA8}">
      <dgm:prSet/>
      <dgm:spPr/>
      <dgm:t>
        <a:bodyPr/>
        <a:lstStyle/>
        <a:p>
          <a:endParaRPr lang="en-US"/>
        </a:p>
      </dgm:t>
    </dgm:pt>
    <dgm:pt modelId="{036F5C53-0803-4B2C-A5F6-0CD29458E86C}" type="sibTrans" cxnId="{941B55DD-DE1A-43BD-B7BE-8F2D5150DCA8}">
      <dgm:prSet/>
      <dgm:spPr/>
      <dgm:t>
        <a:bodyPr/>
        <a:lstStyle/>
        <a:p>
          <a:endParaRPr lang="en-US"/>
        </a:p>
      </dgm:t>
    </dgm:pt>
    <dgm:pt modelId="{83E9FEF6-C471-4895-AE28-B415B71445EA}" type="pres">
      <dgm:prSet presAssocID="{5E77C160-2530-4E71-AB02-367A9159A54C}" presName="root" presStyleCnt="0">
        <dgm:presLayoutVars>
          <dgm:dir/>
          <dgm:resizeHandles val="exact"/>
        </dgm:presLayoutVars>
      </dgm:prSet>
      <dgm:spPr/>
    </dgm:pt>
    <dgm:pt modelId="{18003E35-6F9A-46A7-B168-8D6714B28647}" type="pres">
      <dgm:prSet presAssocID="{012A575C-405C-4866-AFF3-CD8806D6357B}" presName="compNode" presStyleCnt="0"/>
      <dgm:spPr/>
    </dgm:pt>
    <dgm:pt modelId="{2906B7DA-E252-485B-9E71-E78D3346EB99}" type="pres">
      <dgm:prSet presAssocID="{012A575C-405C-4866-AFF3-CD8806D6357B}" presName="iconBgRect" presStyleLbl="bgShp" presStyleIdx="0" presStyleCnt="5"/>
      <dgm:spPr/>
    </dgm:pt>
    <dgm:pt modelId="{AE827CA4-E601-4E3F-A89F-8C1B7C3EA78A}" type="pres">
      <dgm:prSet presAssocID="{012A575C-405C-4866-AFF3-CD8806D6357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eciduous tree"/>
        </a:ext>
      </dgm:extLst>
    </dgm:pt>
    <dgm:pt modelId="{6FC40276-3CB8-429E-9E5C-0E821F9ED206}" type="pres">
      <dgm:prSet presAssocID="{012A575C-405C-4866-AFF3-CD8806D6357B}" presName="spaceRect" presStyleCnt="0"/>
      <dgm:spPr/>
    </dgm:pt>
    <dgm:pt modelId="{F55F1883-307A-491A-B177-77FBC0301895}" type="pres">
      <dgm:prSet presAssocID="{012A575C-405C-4866-AFF3-CD8806D6357B}" presName="textRect" presStyleLbl="revTx" presStyleIdx="0" presStyleCnt="5">
        <dgm:presLayoutVars>
          <dgm:chMax val="1"/>
          <dgm:chPref val="1"/>
        </dgm:presLayoutVars>
      </dgm:prSet>
      <dgm:spPr/>
    </dgm:pt>
    <dgm:pt modelId="{7142A4D3-7249-483C-8C40-2FE54AA2D215}" type="pres">
      <dgm:prSet presAssocID="{99613E30-BD08-444C-9F3E-6FD5B90674F9}" presName="sibTrans" presStyleCnt="0"/>
      <dgm:spPr/>
    </dgm:pt>
    <dgm:pt modelId="{941B50BE-8684-4531-8F24-D6E355976839}" type="pres">
      <dgm:prSet presAssocID="{E5790E21-183F-4375-8E16-4D682D90570A}" presName="compNode" presStyleCnt="0"/>
      <dgm:spPr/>
    </dgm:pt>
    <dgm:pt modelId="{FCC64CFC-BE95-44EA-8154-3987FCBC1BE1}" type="pres">
      <dgm:prSet presAssocID="{E5790E21-183F-4375-8E16-4D682D90570A}" presName="iconBgRect" presStyleLbl="bgShp" presStyleIdx="1" presStyleCnt="5"/>
      <dgm:spPr/>
    </dgm:pt>
    <dgm:pt modelId="{7E538FE2-F8DB-4E9E-8642-4C17E32AB2D6}" type="pres">
      <dgm:prSet presAssocID="{E5790E21-183F-4375-8E16-4D682D90570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ED2E6567-6D18-4E2E-A671-30C4DAF47300}" type="pres">
      <dgm:prSet presAssocID="{E5790E21-183F-4375-8E16-4D682D90570A}" presName="spaceRect" presStyleCnt="0"/>
      <dgm:spPr/>
    </dgm:pt>
    <dgm:pt modelId="{0EB4358E-1959-4237-9A85-F93807BA43E7}" type="pres">
      <dgm:prSet presAssocID="{E5790E21-183F-4375-8E16-4D682D90570A}" presName="textRect" presStyleLbl="revTx" presStyleIdx="1" presStyleCnt="5">
        <dgm:presLayoutVars>
          <dgm:chMax val="1"/>
          <dgm:chPref val="1"/>
        </dgm:presLayoutVars>
      </dgm:prSet>
      <dgm:spPr/>
    </dgm:pt>
    <dgm:pt modelId="{1F7D7D08-140C-4B60-92FE-4015094EA3F8}" type="pres">
      <dgm:prSet presAssocID="{DEADD77D-3C13-4983-966E-B8A1D435EA46}" presName="sibTrans" presStyleCnt="0"/>
      <dgm:spPr/>
    </dgm:pt>
    <dgm:pt modelId="{00755A51-D0BE-4977-B708-C8F8D18067CE}" type="pres">
      <dgm:prSet presAssocID="{78C30025-EC4E-45B2-A68A-2A57B7D685C3}" presName="compNode" presStyleCnt="0"/>
      <dgm:spPr/>
    </dgm:pt>
    <dgm:pt modelId="{F10EC315-D276-410F-9D06-6E84CC467CB6}" type="pres">
      <dgm:prSet presAssocID="{78C30025-EC4E-45B2-A68A-2A57B7D685C3}" presName="iconBgRect" presStyleLbl="bgShp" presStyleIdx="2" presStyleCnt="5"/>
      <dgm:spPr/>
    </dgm:pt>
    <dgm:pt modelId="{21DA6EE8-6E07-4D88-87F7-9FA380710E18}" type="pres">
      <dgm:prSet presAssocID="{78C30025-EC4E-45B2-A68A-2A57B7D685C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ontract"/>
        </a:ext>
      </dgm:extLst>
    </dgm:pt>
    <dgm:pt modelId="{DD88E76C-12CC-4F8B-9806-B06C6E8547E9}" type="pres">
      <dgm:prSet presAssocID="{78C30025-EC4E-45B2-A68A-2A57B7D685C3}" presName="spaceRect" presStyleCnt="0"/>
      <dgm:spPr/>
    </dgm:pt>
    <dgm:pt modelId="{510C5ADA-E074-4920-8B47-0D4DDA0FCAB4}" type="pres">
      <dgm:prSet presAssocID="{78C30025-EC4E-45B2-A68A-2A57B7D685C3}" presName="textRect" presStyleLbl="revTx" presStyleIdx="2" presStyleCnt="5">
        <dgm:presLayoutVars>
          <dgm:chMax val="1"/>
          <dgm:chPref val="1"/>
        </dgm:presLayoutVars>
      </dgm:prSet>
      <dgm:spPr/>
    </dgm:pt>
    <dgm:pt modelId="{4A62E2AF-7AC4-483F-AE37-5550980612A0}" type="pres">
      <dgm:prSet presAssocID="{1882E117-6250-4068-8A92-F68E8783C276}" presName="sibTrans" presStyleCnt="0"/>
      <dgm:spPr/>
    </dgm:pt>
    <dgm:pt modelId="{F41CDE3B-2C02-45B5-8C98-D44DD19CBE10}" type="pres">
      <dgm:prSet presAssocID="{11D8E701-739E-4C71-970B-26654554FAC3}" presName="compNode" presStyleCnt="0"/>
      <dgm:spPr/>
    </dgm:pt>
    <dgm:pt modelId="{ADE46405-17E7-4E9B-935E-15FB96C9752F}" type="pres">
      <dgm:prSet presAssocID="{11D8E701-739E-4C71-970B-26654554FAC3}" presName="iconBgRect" presStyleLbl="bgShp" presStyleIdx="3" presStyleCnt="5"/>
      <dgm:spPr/>
    </dgm:pt>
    <dgm:pt modelId="{C5FF6F4B-518F-44B7-83B5-CA5EB65D59F7}" type="pres">
      <dgm:prSet presAssocID="{11D8E701-739E-4C71-970B-26654554FAC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C1D6834C-67A5-4FB1-B4C8-9379AF3A4AA9}" type="pres">
      <dgm:prSet presAssocID="{11D8E701-739E-4C71-970B-26654554FAC3}" presName="spaceRect" presStyleCnt="0"/>
      <dgm:spPr/>
    </dgm:pt>
    <dgm:pt modelId="{40E3C2E7-5DAC-47CC-BE45-64A82AD400E8}" type="pres">
      <dgm:prSet presAssocID="{11D8E701-739E-4C71-970B-26654554FAC3}" presName="textRect" presStyleLbl="revTx" presStyleIdx="3" presStyleCnt="5">
        <dgm:presLayoutVars>
          <dgm:chMax val="1"/>
          <dgm:chPref val="1"/>
        </dgm:presLayoutVars>
      </dgm:prSet>
      <dgm:spPr/>
    </dgm:pt>
    <dgm:pt modelId="{2A506EC2-5F35-42E1-99A9-C653D20A5068}" type="pres">
      <dgm:prSet presAssocID="{183B9DAC-7325-4ACE-91A8-FD70065DFF36}" presName="sibTrans" presStyleCnt="0"/>
      <dgm:spPr/>
    </dgm:pt>
    <dgm:pt modelId="{9E6545F0-1348-46D4-8EB7-AAB9645E2B53}" type="pres">
      <dgm:prSet presAssocID="{10AD128E-1879-4D18-BEA7-655D436618DD}" presName="compNode" presStyleCnt="0"/>
      <dgm:spPr/>
    </dgm:pt>
    <dgm:pt modelId="{102A6430-9F1C-4E51-8E2B-97E8FFFD99B1}" type="pres">
      <dgm:prSet presAssocID="{10AD128E-1879-4D18-BEA7-655D436618DD}" presName="iconBgRect" presStyleLbl="bgShp" presStyleIdx="4" presStyleCnt="5"/>
      <dgm:spPr/>
    </dgm:pt>
    <dgm:pt modelId="{11D0BDD8-9B6F-4C13-AAE5-F10907C799F3}" type="pres">
      <dgm:prSet presAssocID="{10AD128E-1879-4D18-BEA7-655D436618D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andshake"/>
        </a:ext>
      </dgm:extLst>
    </dgm:pt>
    <dgm:pt modelId="{A35A0470-B2F1-4376-BAEE-63596B4B0F36}" type="pres">
      <dgm:prSet presAssocID="{10AD128E-1879-4D18-BEA7-655D436618DD}" presName="spaceRect" presStyleCnt="0"/>
      <dgm:spPr/>
    </dgm:pt>
    <dgm:pt modelId="{A81B6C8E-C244-49A2-AB25-49AB1C29E7BE}" type="pres">
      <dgm:prSet presAssocID="{10AD128E-1879-4D18-BEA7-655D436618DD}" presName="textRect" presStyleLbl="revTx" presStyleIdx="4" presStyleCnt="5">
        <dgm:presLayoutVars>
          <dgm:chMax val="1"/>
          <dgm:chPref val="1"/>
        </dgm:presLayoutVars>
      </dgm:prSet>
      <dgm:spPr/>
    </dgm:pt>
  </dgm:ptLst>
  <dgm:cxnLst>
    <dgm:cxn modelId="{E2B1FF0B-731D-42DA-B6D3-2BE1E464AF17}" type="presOf" srcId="{78C30025-EC4E-45B2-A68A-2A57B7D685C3}" destId="{510C5ADA-E074-4920-8B47-0D4DDA0FCAB4}" srcOrd="0" destOrd="0" presId="urn:microsoft.com/office/officeart/2018/5/layout/IconCircleLabelList"/>
    <dgm:cxn modelId="{4C13701D-9916-472F-BF73-8A2DB42A0D67}" srcId="{5E77C160-2530-4E71-AB02-367A9159A54C}" destId="{11D8E701-739E-4C71-970B-26654554FAC3}" srcOrd="3" destOrd="0" parTransId="{CEE494B4-A776-46E4-95A0-B2845BEEE136}" sibTransId="{183B9DAC-7325-4ACE-91A8-FD70065DFF36}"/>
    <dgm:cxn modelId="{CF866B2B-9377-47C9-9387-5A86D23B5F5C}" type="presOf" srcId="{E5790E21-183F-4375-8E16-4D682D90570A}" destId="{0EB4358E-1959-4237-9A85-F93807BA43E7}" srcOrd="0" destOrd="0" presId="urn:microsoft.com/office/officeart/2018/5/layout/IconCircleLabelList"/>
    <dgm:cxn modelId="{1709CC5F-CDB5-4264-958A-C22061263268}" srcId="{5E77C160-2530-4E71-AB02-367A9159A54C}" destId="{E5790E21-183F-4375-8E16-4D682D90570A}" srcOrd="1" destOrd="0" parTransId="{AF1F04CB-F2AE-4BE3-8F6D-66C7D3C2C2FA}" sibTransId="{DEADD77D-3C13-4983-966E-B8A1D435EA46}"/>
    <dgm:cxn modelId="{DFB3825A-283F-4FBC-92F2-1967904A121F}" type="presOf" srcId="{11D8E701-739E-4C71-970B-26654554FAC3}" destId="{40E3C2E7-5DAC-47CC-BE45-64A82AD400E8}" srcOrd="0" destOrd="0" presId="urn:microsoft.com/office/officeart/2018/5/layout/IconCircleLabelList"/>
    <dgm:cxn modelId="{7E1D6FA2-9178-4390-81B8-95CF46DCD959}" type="presOf" srcId="{10AD128E-1879-4D18-BEA7-655D436618DD}" destId="{A81B6C8E-C244-49A2-AB25-49AB1C29E7BE}" srcOrd="0" destOrd="0" presId="urn:microsoft.com/office/officeart/2018/5/layout/IconCircleLabelList"/>
    <dgm:cxn modelId="{1F7548CF-CAD0-43ED-B2A5-683CF512FD79}" srcId="{5E77C160-2530-4E71-AB02-367A9159A54C}" destId="{78C30025-EC4E-45B2-A68A-2A57B7D685C3}" srcOrd="2" destOrd="0" parTransId="{E599EECA-F81F-41B1-93DE-F8805DB99FB8}" sibTransId="{1882E117-6250-4068-8A92-F68E8783C276}"/>
    <dgm:cxn modelId="{941B55DD-DE1A-43BD-B7BE-8F2D5150DCA8}" srcId="{5E77C160-2530-4E71-AB02-367A9159A54C}" destId="{10AD128E-1879-4D18-BEA7-655D436618DD}" srcOrd="4" destOrd="0" parTransId="{5BA46B03-6BE9-4EB4-9B92-AF08D26A3036}" sibTransId="{036F5C53-0803-4B2C-A5F6-0CD29458E86C}"/>
    <dgm:cxn modelId="{147475DD-A405-436E-97C7-0F73EB46A8BF}" type="presOf" srcId="{012A575C-405C-4866-AFF3-CD8806D6357B}" destId="{F55F1883-307A-491A-B177-77FBC0301895}" srcOrd="0" destOrd="0" presId="urn:microsoft.com/office/officeart/2018/5/layout/IconCircleLabelList"/>
    <dgm:cxn modelId="{E2B888EF-39D8-4764-9345-2B0D4C9753FE}" srcId="{5E77C160-2530-4E71-AB02-367A9159A54C}" destId="{012A575C-405C-4866-AFF3-CD8806D6357B}" srcOrd="0" destOrd="0" parTransId="{561E16E2-5D8D-4EFE-A3E2-53297DC98263}" sibTransId="{99613E30-BD08-444C-9F3E-6FD5B90674F9}"/>
    <dgm:cxn modelId="{19B6B8F5-832C-4173-B33C-272C36810F10}" type="presOf" srcId="{5E77C160-2530-4E71-AB02-367A9159A54C}" destId="{83E9FEF6-C471-4895-AE28-B415B71445EA}" srcOrd="0" destOrd="0" presId="urn:microsoft.com/office/officeart/2018/5/layout/IconCircleLabelList"/>
    <dgm:cxn modelId="{A3F5C469-BF7D-4A3B-9160-72BCA8C5F06E}" type="presParOf" srcId="{83E9FEF6-C471-4895-AE28-B415B71445EA}" destId="{18003E35-6F9A-46A7-B168-8D6714B28647}" srcOrd="0" destOrd="0" presId="urn:microsoft.com/office/officeart/2018/5/layout/IconCircleLabelList"/>
    <dgm:cxn modelId="{F698240A-4936-4F88-939E-774954A5AB9B}" type="presParOf" srcId="{18003E35-6F9A-46A7-B168-8D6714B28647}" destId="{2906B7DA-E252-485B-9E71-E78D3346EB99}" srcOrd="0" destOrd="0" presId="urn:microsoft.com/office/officeart/2018/5/layout/IconCircleLabelList"/>
    <dgm:cxn modelId="{AAEAE5CC-2C32-4A8B-955B-BC740A8C65B9}" type="presParOf" srcId="{18003E35-6F9A-46A7-B168-8D6714B28647}" destId="{AE827CA4-E601-4E3F-A89F-8C1B7C3EA78A}" srcOrd="1" destOrd="0" presId="urn:microsoft.com/office/officeart/2018/5/layout/IconCircleLabelList"/>
    <dgm:cxn modelId="{890C659A-7E62-4359-85F4-284DC2461722}" type="presParOf" srcId="{18003E35-6F9A-46A7-B168-8D6714B28647}" destId="{6FC40276-3CB8-429E-9E5C-0E821F9ED206}" srcOrd="2" destOrd="0" presId="urn:microsoft.com/office/officeart/2018/5/layout/IconCircleLabelList"/>
    <dgm:cxn modelId="{35BAA96B-84D7-4F9C-84DF-AB1DD5B251D4}" type="presParOf" srcId="{18003E35-6F9A-46A7-B168-8D6714B28647}" destId="{F55F1883-307A-491A-B177-77FBC0301895}" srcOrd="3" destOrd="0" presId="urn:microsoft.com/office/officeart/2018/5/layout/IconCircleLabelList"/>
    <dgm:cxn modelId="{AF8D8399-F052-45B0-B34F-C67F6E2104F1}" type="presParOf" srcId="{83E9FEF6-C471-4895-AE28-B415B71445EA}" destId="{7142A4D3-7249-483C-8C40-2FE54AA2D215}" srcOrd="1" destOrd="0" presId="urn:microsoft.com/office/officeart/2018/5/layout/IconCircleLabelList"/>
    <dgm:cxn modelId="{6702D852-2A4A-45F7-BACD-702DEEF9CD47}" type="presParOf" srcId="{83E9FEF6-C471-4895-AE28-B415B71445EA}" destId="{941B50BE-8684-4531-8F24-D6E355976839}" srcOrd="2" destOrd="0" presId="urn:microsoft.com/office/officeart/2018/5/layout/IconCircleLabelList"/>
    <dgm:cxn modelId="{B4C9FE62-8891-403E-96C6-F684BC92670B}" type="presParOf" srcId="{941B50BE-8684-4531-8F24-D6E355976839}" destId="{FCC64CFC-BE95-44EA-8154-3987FCBC1BE1}" srcOrd="0" destOrd="0" presId="urn:microsoft.com/office/officeart/2018/5/layout/IconCircleLabelList"/>
    <dgm:cxn modelId="{388F34FC-29EF-4995-8CCC-20CB1ADE8FE3}" type="presParOf" srcId="{941B50BE-8684-4531-8F24-D6E355976839}" destId="{7E538FE2-F8DB-4E9E-8642-4C17E32AB2D6}" srcOrd="1" destOrd="0" presId="urn:microsoft.com/office/officeart/2018/5/layout/IconCircleLabelList"/>
    <dgm:cxn modelId="{7FBCA9CA-B768-4129-8B39-98E2A2769B8F}" type="presParOf" srcId="{941B50BE-8684-4531-8F24-D6E355976839}" destId="{ED2E6567-6D18-4E2E-A671-30C4DAF47300}" srcOrd="2" destOrd="0" presId="urn:microsoft.com/office/officeart/2018/5/layout/IconCircleLabelList"/>
    <dgm:cxn modelId="{3A228BB1-6398-40B2-8322-FA76C1CBAC99}" type="presParOf" srcId="{941B50BE-8684-4531-8F24-D6E355976839}" destId="{0EB4358E-1959-4237-9A85-F93807BA43E7}" srcOrd="3" destOrd="0" presId="urn:microsoft.com/office/officeart/2018/5/layout/IconCircleLabelList"/>
    <dgm:cxn modelId="{176C053A-E309-4967-95AA-33AA4D761572}" type="presParOf" srcId="{83E9FEF6-C471-4895-AE28-B415B71445EA}" destId="{1F7D7D08-140C-4B60-92FE-4015094EA3F8}" srcOrd="3" destOrd="0" presId="urn:microsoft.com/office/officeart/2018/5/layout/IconCircleLabelList"/>
    <dgm:cxn modelId="{65649203-DB8D-4901-A08F-2AB7AC415FAC}" type="presParOf" srcId="{83E9FEF6-C471-4895-AE28-B415B71445EA}" destId="{00755A51-D0BE-4977-B708-C8F8D18067CE}" srcOrd="4" destOrd="0" presId="urn:microsoft.com/office/officeart/2018/5/layout/IconCircleLabelList"/>
    <dgm:cxn modelId="{D7B33C99-AFFD-4B2E-8530-A89AAD4E2039}" type="presParOf" srcId="{00755A51-D0BE-4977-B708-C8F8D18067CE}" destId="{F10EC315-D276-410F-9D06-6E84CC467CB6}" srcOrd="0" destOrd="0" presId="urn:microsoft.com/office/officeart/2018/5/layout/IconCircleLabelList"/>
    <dgm:cxn modelId="{90E17C6A-1D6D-4721-9605-004033268E08}" type="presParOf" srcId="{00755A51-D0BE-4977-B708-C8F8D18067CE}" destId="{21DA6EE8-6E07-4D88-87F7-9FA380710E18}" srcOrd="1" destOrd="0" presId="urn:microsoft.com/office/officeart/2018/5/layout/IconCircleLabelList"/>
    <dgm:cxn modelId="{72279830-EDCB-43F7-B9C9-FBECF577439B}" type="presParOf" srcId="{00755A51-D0BE-4977-B708-C8F8D18067CE}" destId="{DD88E76C-12CC-4F8B-9806-B06C6E8547E9}" srcOrd="2" destOrd="0" presId="urn:microsoft.com/office/officeart/2018/5/layout/IconCircleLabelList"/>
    <dgm:cxn modelId="{2AB1ED27-5518-40B9-A2FF-ECF62C71BDFD}" type="presParOf" srcId="{00755A51-D0BE-4977-B708-C8F8D18067CE}" destId="{510C5ADA-E074-4920-8B47-0D4DDA0FCAB4}" srcOrd="3" destOrd="0" presId="urn:microsoft.com/office/officeart/2018/5/layout/IconCircleLabelList"/>
    <dgm:cxn modelId="{0EEAF7D2-723D-46AF-9C96-D8F6635B64D4}" type="presParOf" srcId="{83E9FEF6-C471-4895-AE28-B415B71445EA}" destId="{4A62E2AF-7AC4-483F-AE37-5550980612A0}" srcOrd="5" destOrd="0" presId="urn:microsoft.com/office/officeart/2018/5/layout/IconCircleLabelList"/>
    <dgm:cxn modelId="{95610422-6F4C-4F4D-8BE1-D4971C5EEEBF}" type="presParOf" srcId="{83E9FEF6-C471-4895-AE28-B415B71445EA}" destId="{F41CDE3B-2C02-45B5-8C98-D44DD19CBE10}" srcOrd="6" destOrd="0" presId="urn:microsoft.com/office/officeart/2018/5/layout/IconCircleLabelList"/>
    <dgm:cxn modelId="{912F1623-E45A-4FA0-B97E-2A999D6027CF}" type="presParOf" srcId="{F41CDE3B-2C02-45B5-8C98-D44DD19CBE10}" destId="{ADE46405-17E7-4E9B-935E-15FB96C9752F}" srcOrd="0" destOrd="0" presId="urn:microsoft.com/office/officeart/2018/5/layout/IconCircleLabelList"/>
    <dgm:cxn modelId="{8D47E764-9B6D-4E8D-B146-0CCAB67EE51D}" type="presParOf" srcId="{F41CDE3B-2C02-45B5-8C98-D44DD19CBE10}" destId="{C5FF6F4B-518F-44B7-83B5-CA5EB65D59F7}" srcOrd="1" destOrd="0" presId="urn:microsoft.com/office/officeart/2018/5/layout/IconCircleLabelList"/>
    <dgm:cxn modelId="{64EADF7C-EB05-4C71-B69C-AB981DDEC0DA}" type="presParOf" srcId="{F41CDE3B-2C02-45B5-8C98-D44DD19CBE10}" destId="{C1D6834C-67A5-4FB1-B4C8-9379AF3A4AA9}" srcOrd="2" destOrd="0" presId="urn:microsoft.com/office/officeart/2018/5/layout/IconCircleLabelList"/>
    <dgm:cxn modelId="{A67D6CB2-4581-494F-B087-922A32F7A7AE}" type="presParOf" srcId="{F41CDE3B-2C02-45B5-8C98-D44DD19CBE10}" destId="{40E3C2E7-5DAC-47CC-BE45-64A82AD400E8}" srcOrd="3" destOrd="0" presId="urn:microsoft.com/office/officeart/2018/5/layout/IconCircleLabelList"/>
    <dgm:cxn modelId="{CCB29997-637E-4972-8523-6F9B157E1C82}" type="presParOf" srcId="{83E9FEF6-C471-4895-AE28-B415B71445EA}" destId="{2A506EC2-5F35-42E1-99A9-C653D20A5068}" srcOrd="7" destOrd="0" presId="urn:microsoft.com/office/officeart/2018/5/layout/IconCircleLabelList"/>
    <dgm:cxn modelId="{F1EC2001-A77D-4A3A-9A2D-87164796D506}" type="presParOf" srcId="{83E9FEF6-C471-4895-AE28-B415B71445EA}" destId="{9E6545F0-1348-46D4-8EB7-AAB9645E2B53}" srcOrd="8" destOrd="0" presId="urn:microsoft.com/office/officeart/2018/5/layout/IconCircleLabelList"/>
    <dgm:cxn modelId="{31B4E0EE-AC56-4DD3-8431-A50C785AFA2C}" type="presParOf" srcId="{9E6545F0-1348-46D4-8EB7-AAB9645E2B53}" destId="{102A6430-9F1C-4E51-8E2B-97E8FFFD99B1}" srcOrd="0" destOrd="0" presId="urn:microsoft.com/office/officeart/2018/5/layout/IconCircleLabelList"/>
    <dgm:cxn modelId="{9B93D463-058F-43EC-BBEA-15FED59B28E9}" type="presParOf" srcId="{9E6545F0-1348-46D4-8EB7-AAB9645E2B53}" destId="{11D0BDD8-9B6F-4C13-AAE5-F10907C799F3}" srcOrd="1" destOrd="0" presId="urn:microsoft.com/office/officeart/2018/5/layout/IconCircleLabelList"/>
    <dgm:cxn modelId="{18DFB7EE-D68C-47F3-8F7B-EA8909489015}" type="presParOf" srcId="{9E6545F0-1348-46D4-8EB7-AAB9645E2B53}" destId="{A35A0470-B2F1-4376-BAEE-63596B4B0F36}" srcOrd="2" destOrd="0" presId="urn:microsoft.com/office/officeart/2018/5/layout/IconCircleLabelList"/>
    <dgm:cxn modelId="{E29639DB-ED39-45E5-850A-D13BF746A91A}" type="presParOf" srcId="{9E6545F0-1348-46D4-8EB7-AAB9645E2B53}" destId="{A81B6C8E-C244-49A2-AB25-49AB1C29E7BE}"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A2B4DB-25EB-44E8-A0D2-A6EEE3CF68E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3508B69-1D88-4B8D-9A8F-9C45BA25C720}">
      <dgm:prSet/>
      <dgm:spPr/>
      <dgm:t>
        <a:bodyPr/>
        <a:lstStyle/>
        <a:p>
          <a:pPr>
            <a:lnSpc>
              <a:spcPct val="100000"/>
            </a:lnSpc>
          </a:pPr>
          <a:r>
            <a:rPr lang="en-GB"/>
            <a:t>An opportunity to combine my passion for driving with helping people.</a:t>
          </a:r>
          <a:endParaRPr lang="en-US"/>
        </a:p>
      </dgm:t>
    </dgm:pt>
    <dgm:pt modelId="{3BE50E2D-375A-4E40-B3FA-F253295166DC}" type="parTrans" cxnId="{331DDC87-A0A9-4180-8E3B-C0111C176B93}">
      <dgm:prSet/>
      <dgm:spPr/>
      <dgm:t>
        <a:bodyPr/>
        <a:lstStyle/>
        <a:p>
          <a:endParaRPr lang="en-US"/>
        </a:p>
      </dgm:t>
    </dgm:pt>
    <dgm:pt modelId="{CC2A31E0-9201-4CD5-B7B5-A0101F0E26D3}" type="sibTrans" cxnId="{331DDC87-A0A9-4180-8E3B-C0111C176B93}">
      <dgm:prSet/>
      <dgm:spPr/>
      <dgm:t>
        <a:bodyPr/>
        <a:lstStyle/>
        <a:p>
          <a:endParaRPr lang="en-US"/>
        </a:p>
      </dgm:t>
    </dgm:pt>
    <dgm:pt modelId="{D7602D7B-8FA5-4D94-8B4C-F8354A6A1345}">
      <dgm:prSet/>
      <dgm:spPr/>
      <dgm:t>
        <a:bodyPr/>
        <a:lstStyle/>
        <a:p>
          <a:pPr>
            <a:lnSpc>
              <a:spcPct val="100000"/>
            </a:lnSpc>
          </a:pPr>
          <a:r>
            <a:rPr lang="en-GB"/>
            <a:t>A practical role within the health and social care sector.</a:t>
          </a:r>
          <a:endParaRPr lang="en-US"/>
        </a:p>
      </dgm:t>
    </dgm:pt>
    <dgm:pt modelId="{F9929984-91C7-4687-BEDC-9F47E5D8C32C}" type="parTrans" cxnId="{1315D887-2017-4CA0-8D8E-E89C50CFC3D7}">
      <dgm:prSet/>
      <dgm:spPr/>
      <dgm:t>
        <a:bodyPr/>
        <a:lstStyle/>
        <a:p>
          <a:endParaRPr lang="en-US"/>
        </a:p>
      </dgm:t>
    </dgm:pt>
    <dgm:pt modelId="{724E1035-E05E-4086-B1A0-17796CD99B73}" type="sibTrans" cxnId="{1315D887-2017-4CA0-8D8E-E89C50CFC3D7}">
      <dgm:prSet/>
      <dgm:spPr/>
      <dgm:t>
        <a:bodyPr/>
        <a:lstStyle/>
        <a:p>
          <a:endParaRPr lang="en-US"/>
        </a:p>
      </dgm:t>
    </dgm:pt>
    <dgm:pt modelId="{FB55E51C-854E-40ED-9BB0-975053FD2481}">
      <dgm:prSet/>
      <dgm:spPr/>
      <dgm:t>
        <a:bodyPr/>
        <a:lstStyle/>
        <a:p>
          <a:pPr>
            <a:lnSpc>
              <a:spcPct val="100000"/>
            </a:lnSpc>
          </a:pPr>
          <a:r>
            <a:rPr lang="en-GB"/>
            <a:t>An opportunity to use my communication and care skills.</a:t>
          </a:r>
          <a:endParaRPr lang="en-US"/>
        </a:p>
      </dgm:t>
    </dgm:pt>
    <dgm:pt modelId="{29D101ED-DEEB-4A63-95E0-D02C5D69FC6D}" type="parTrans" cxnId="{BC660808-86E9-49CF-B0C8-681BE9BA49D4}">
      <dgm:prSet/>
      <dgm:spPr/>
      <dgm:t>
        <a:bodyPr/>
        <a:lstStyle/>
        <a:p>
          <a:endParaRPr lang="en-US"/>
        </a:p>
      </dgm:t>
    </dgm:pt>
    <dgm:pt modelId="{0C79B93B-077E-4CB0-966C-414BA2255EEB}" type="sibTrans" cxnId="{BC660808-86E9-49CF-B0C8-681BE9BA49D4}">
      <dgm:prSet/>
      <dgm:spPr/>
      <dgm:t>
        <a:bodyPr/>
        <a:lstStyle/>
        <a:p>
          <a:endParaRPr lang="en-US"/>
        </a:p>
      </dgm:t>
    </dgm:pt>
    <dgm:pt modelId="{C9BCD9F1-04AE-4241-A1BA-30727546F9EB}" type="pres">
      <dgm:prSet presAssocID="{D8A2B4DB-25EB-44E8-A0D2-A6EEE3CF68E4}" presName="root" presStyleCnt="0">
        <dgm:presLayoutVars>
          <dgm:dir/>
          <dgm:resizeHandles val="exact"/>
        </dgm:presLayoutVars>
      </dgm:prSet>
      <dgm:spPr/>
    </dgm:pt>
    <dgm:pt modelId="{B25AD470-9B23-4ED6-9BB6-3A64C6F77629}" type="pres">
      <dgm:prSet presAssocID="{23508B69-1D88-4B8D-9A8F-9C45BA25C720}" presName="compNode" presStyleCnt="0"/>
      <dgm:spPr/>
    </dgm:pt>
    <dgm:pt modelId="{5F8EB344-9AEF-4AA7-80CD-E39ABFBEB0BE}" type="pres">
      <dgm:prSet presAssocID="{23508B69-1D88-4B8D-9A8F-9C45BA25C72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rt"/>
        </a:ext>
      </dgm:extLst>
    </dgm:pt>
    <dgm:pt modelId="{A32E9298-8CBB-499A-9504-002719005209}" type="pres">
      <dgm:prSet presAssocID="{23508B69-1D88-4B8D-9A8F-9C45BA25C720}" presName="spaceRect" presStyleCnt="0"/>
      <dgm:spPr/>
    </dgm:pt>
    <dgm:pt modelId="{7E7A61A5-A853-4DA4-9088-542D6CFD0123}" type="pres">
      <dgm:prSet presAssocID="{23508B69-1D88-4B8D-9A8F-9C45BA25C720}" presName="textRect" presStyleLbl="revTx" presStyleIdx="0" presStyleCnt="3">
        <dgm:presLayoutVars>
          <dgm:chMax val="1"/>
          <dgm:chPref val="1"/>
        </dgm:presLayoutVars>
      </dgm:prSet>
      <dgm:spPr/>
    </dgm:pt>
    <dgm:pt modelId="{2E58EC83-9695-49A6-9170-192FD6AB5111}" type="pres">
      <dgm:prSet presAssocID="{CC2A31E0-9201-4CD5-B7B5-A0101F0E26D3}" presName="sibTrans" presStyleCnt="0"/>
      <dgm:spPr/>
    </dgm:pt>
    <dgm:pt modelId="{C7BC26ED-3D2B-4058-8EC5-145D3D45E137}" type="pres">
      <dgm:prSet presAssocID="{D7602D7B-8FA5-4D94-8B4C-F8354A6A1345}" presName="compNode" presStyleCnt="0"/>
      <dgm:spPr/>
    </dgm:pt>
    <dgm:pt modelId="{399AFA97-4CD0-42F0-BAED-C9B259C27503}" type="pres">
      <dgm:prSet presAssocID="{D7602D7B-8FA5-4D94-8B4C-F8354A6A134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965E79BB-2C44-44D5-B715-9CBF9D261D81}" type="pres">
      <dgm:prSet presAssocID="{D7602D7B-8FA5-4D94-8B4C-F8354A6A1345}" presName="spaceRect" presStyleCnt="0"/>
      <dgm:spPr/>
    </dgm:pt>
    <dgm:pt modelId="{C0E809DD-CF7E-4B04-A839-BEAF52397733}" type="pres">
      <dgm:prSet presAssocID="{D7602D7B-8FA5-4D94-8B4C-F8354A6A1345}" presName="textRect" presStyleLbl="revTx" presStyleIdx="1" presStyleCnt="3">
        <dgm:presLayoutVars>
          <dgm:chMax val="1"/>
          <dgm:chPref val="1"/>
        </dgm:presLayoutVars>
      </dgm:prSet>
      <dgm:spPr/>
    </dgm:pt>
    <dgm:pt modelId="{E7138E80-9B87-4C66-83D7-8AA17BE9455E}" type="pres">
      <dgm:prSet presAssocID="{724E1035-E05E-4086-B1A0-17796CD99B73}" presName="sibTrans" presStyleCnt="0"/>
      <dgm:spPr/>
    </dgm:pt>
    <dgm:pt modelId="{1F18981E-1B66-401D-BDB5-E8D5B3FADEB8}" type="pres">
      <dgm:prSet presAssocID="{FB55E51C-854E-40ED-9BB0-975053FD2481}" presName="compNode" presStyleCnt="0"/>
      <dgm:spPr/>
    </dgm:pt>
    <dgm:pt modelId="{306D766D-561D-4BE1-A777-BEDD30C8B8EC}" type="pres">
      <dgm:prSet presAssocID="{FB55E51C-854E-40ED-9BB0-975053FD248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Bubble"/>
        </a:ext>
      </dgm:extLst>
    </dgm:pt>
    <dgm:pt modelId="{B12BEA2E-C6D9-4239-B7FD-57E4BDBBD709}" type="pres">
      <dgm:prSet presAssocID="{FB55E51C-854E-40ED-9BB0-975053FD2481}" presName="spaceRect" presStyleCnt="0"/>
      <dgm:spPr/>
    </dgm:pt>
    <dgm:pt modelId="{577F13A5-175F-4170-B21F-F36CFFB835C3}" type="pres">
      <dgm:prSet presAssocID="{FB55E51C-854E-40ED-9BB0-975053FD2481}" presName="textRect" presStyleLbl="revTx" presStyleIdx="2" presStyleCnt="3">
        <dgm:presLayoutVars>
          <dgm:chMax val="1"/>
          <dgm:chPref val="1"/>
        </dgm:presLayoutVars>
      </dgm:prSet>
      <dgm:spPr/>
    </dgm:pt>
  </dgm:ptLst>
  <dgm:cxnLst>
    <dgm:cxn modelId="{BC660808-86E9-49CF-B0C8-681BE9BA49D4}" srcId="{D8A2B4DB-25EB-44E8-A0D2-A6EEE3CF68E4}" destId="{FB55E51C-854E-40ED-9BB0-975053FD2481}" srcOrd="2" destOrd="0" parTransId="{29D101ED-DEEB-4A63-95E0-D02C5D69FC6D}" sibTransId="{0C79B93B-077E-4CB0-966C-414BA2255EEB}"/>
    <dgm:cxn modelId="{00C27F3B-60B5-4370-B83B-EEDB4F076D17}" type="presOf" srcId="{23508B69-1D88-4B8D-9A8F-9C45BA25C720}" destId="{7E7A61A5-A853-4DA4-9088-542D6CFD0123}" srcOrd="0" destOrd="0" presId="urn:microsoft.com/office/officeart/2018/2/layout/IconLabelList"/>
    <dgm:cxn modelId="{1315D887-2017-4CA0-8D8E-E89C50CFC3D7}" srcId="{D8A2B4DB-25EB-44E8-A0D2-A6EEE3CF68E4}" destId="{D7602D7B-8FA5-4D94-8B4C-F8354A6A1345}" srcOrd="1" destOrd="0" parTransId="{F9929984-91C7-4687-BEDC-9F47E5D8C32C}" sibTransId="{724E1035-E05E-4086-B1A0-17796CD99B73}"/>
    <dgm:cxn modelId="{331DDC87-A0A9-4180-8E3B-C0111C176B93}" srcId="{D8A2B4DB-25EB-44E8-A0D2-A6EEE3CF68E4}" destId="{23508B69-1D88-4B8D-9A8F-9C45BA25C720}" srcOrd="0" destOrd="0" parTransId="{3BE50E2D-375A-4E40-B3FA-F253295166DC}" sibTransId="{CC2A31E0-9201-4CD5-B7B5-A0101F0E26D3}"/>
    <dgm:cxn modelId="{C18421D2-AFBF-4CE1-8700-E88E36870FCE}" type="presOf" srcId="{FB55E51C-854E-40ED-9BB0-975053FD2481}" destId="{577F13A5-175F-4170-B21F-F36CFFB835C3}" srcOrd="0" destOrd="0" presId="urn:microsoft.com/office/officeart/2018/2/layout/IconLabelList"/>
    <dgm:cxn modelId="{A63838DB-55A3-48AF-8938-FDCD20A18A02}" type="presOf" srcId="{D8A2B4DB-25EB-44E8-A0D2-A6EEE3CF68E4}" destId="{C9BCD9F1-04AE-4241-A1BA-30727546F9EB}" srcOrd="0" destOrd="0" presId="urn:microsoft.com/office/officeart/2018/2/layout/IconLabelList"/>
    <dgm:cxn modelId="{EBD609E2-5508-404F-85EA-B2369E4342BB}" type="presOf" srcId="{D7602D7B-8FA5-4D94-8B4C-F8354A6A1345}" destId="{C0E809DD-CF7E-4B04-A839-BEAF52397733}" srcOrd="0" destOrd="0" presId="urn:microsoft.com/office/officeart/2018/2/layout/IconLabelList"/>
    <dgm:cxn modelId="{C3CDB5EA-6F49-492F-99C7-F7D673806212}" type="presParOf" srcId="{C9BCD9F1-04AE-4241-A1BA-30727546F9EB}" destId="{B25AD470-9B23-4ED6-9BB6-3A64C6F77629}" srcOrd="0" destOrd="0" presId="urn:microsoft.com/office/officeart/2018/2/layout/IconLabelList"/>
    <dgm:cxn modelId="{CEEB57CE-0E97-4846-A42D-4F0F48324C48}" type="presParOf" srcId="{B25AD470-9B23-4ED6-9BB6-3A64C6F77629}" destId="{5F8EB344-9AEF-4AA7-80CD-E39ABFBEB0BE}" srcOrd="0" destOrd="0" presId="urn:microsoft.com/office/officeart/2018/2/layout/IconLabelList"/>
    <dgm:cxn modelId="{4C60CF8F-55AD-4ED2-B4A2-3E81CF8C790D}" type="presParOf" srcId="{B25AD470-9B23-4ED6-9BB6-3A64C6F77629}" destId="{A32E9298-8CBB-499A-9504-002719005209}" srcOrd="1" destOrd="0" presId="urn:microsoft.com/office/officeart/2018/2/layout/IconLabelList"/>
    <dgm:cxn modelId="{AF42B93D-218F-42E6-9E0E-5F06CF949A20}" type="presParOf" srcId="{B25AD470-9B23-4ED6-9BB6-3A64C6F77629}" destId="{7E7A61A5-A853-4DA4-9088-542D6CFD0123}" srcOrd="2" destOrd="0" presId="urn:microsoft.com/office/officeart/2018/2/layout/IconLabelList"/>
    <dgm:cxn modelId="{2D6A3276-2CFC-429D-A57B-71CDD9533B75}" type="presParOf" srcId="{C9BCD9F1-04AE-4241-A1BA-30727546F9EB}" destId="{2E58EC83-9695-49A6-9170-192FD6AB5111}" srcOrd="1" destOrd="0" presId="urn:microsoft.com/office/officeart/2018/2/layout/IconLabelList"/>
    <dgm:cxn modelId="{9874408C-3886-46C3-BA78-FEBE66438ECA}" type="presParOf" srcId="{C9BCD9F1-04AE-4241-A1BA-30727546F9EB}" destId="{C7BC26ED-3D2B-4058-8EC5-145D3D45E137}" srcOrd="2" destOrd="0" presId="urn:microsoft.com/office/officeart/2018/2/layout/IconLabelList"/>
    <dgm:cxn modelId="{32A49300-CE94-4B9A-9758-A3E123EB25F4}" type="presParOf" srcId="{C7BC26ED-3D2B-4058-8EC5-145D3D45E137}" destId="{399AFA97-4CD0-42F0-BAED-C9B259C27503}" srcOrd="0" destOrd="0" presId="urn:microsoft.com/office/officeart/2018/2/layout/IconLabelList"/>
    <dgm:cxn modelId="{E735A443-1C4B-4AF7-90F1-0B16BCAD8559}" type="presParOf" srcId="{C7BC26ED-3D2B-4058-8EC5-145D3D45E137}" destId="{965E79BB-2C44-44D5-B715-9CBF9D261D81}" srcOrd="1" destOrd="0" presId="urn:microsoft.com/office/officeart/2018/2/layout/IconLabelList"/>
    <dgm:cxn modelId="{CB09E41D-99C0-47C5-B5CF-6DA0AB50137D}" type="presParOf" srcId="{C7BC26ED-3D2B-4058-8EC5-145D3D45E137}" destId="{C0E809DD-CF7E-4B04-A839-BEAF52397733}" srcOrd="2" destOrd="0" presId="urn:microsoft.com/office/officeart/2018/2/layout/IconLabelList"/>
    <dgm:cxn modelId="{DA202D39-325E-4C06-B27D-76AC68F66AA5}" type="presParOf" srcId="{C9BCD9F1-04AE-4241-A1BA-30727546F9EB}" destId="{E7138E80-9B87-4C66-83D7-8AA17BE9455E}" srcOrd="3" destOrd="0" presId="urn:microsoft.com/office/officeart/2018/2/layout/IconLabelList"/>
    <dgm:cxn modelId="{7459E48F-424F-4BF8-91FA-9C0A99382ADC}" type="presParOf" srcId="{C9BCD9F1-04AE-4241-A1BA-30727546F9EB}" destId="{1F18981E-1B66-401D-BDB5-E8D5B3FADEB8}" srcOrd="4" destOrd="0" presId="urn:microsoft.com/office/officeart/2018/2/layout/IconLabelList"/>
    <dgm:cxn modelId="{B2C01788-DF2D-4D0E-958F-9B40EECD76B9}" type="presParOf" srcId="{1F18981E-1B66-401D-BDB5-E8D5B3FADEB8}" destId="{306D766D-561D-4BE1-A777-BEDD30C8B8EC}" srcOrd="0" destOrd="0" presId="urn:microsoft.com/office/officeart/2018/2/layout/IconLabelList"/>
    <dgm:cxn modelId="{8762504A-5F11-44A6-BD80-CF5A308850FE}" type="presParOf" srcId="{1F18981E-1B66-401D-BDB5-E8D5B3FADEB8}" destId="{B12BEA2E-C6D9-4239-B7FD-57E4BDBBD709}" srcOrd="1" destOrd="0" presId="urn:microsoft.com/office/officeart/2018/2/layout/IconLabelList"/>
    <dgm:cxn modelId="{1C51C573-2EAE-4E07-A7C5-3EDF2D93EBFC}" type="presParOf" srcId="{1F18981E-1B66-401D-BDB5-E8D5B3FADEB8}" destId="{577F13A5-175F-4170-B21F-F36CFFB835C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A220FE-C1A9-4753-8CE4-A220FE11B15F}"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02C2D917-8046-48C3-BF9E-4EEDBF2D85B0}">
      <dgm:prSet/>
      <dgm:spPr/>
      <dgm:t>
        <a:bodyPr/>
        <a:lstStyle/>
        <a:p>
          <a:pPr>
            <a:defRPr cap="all"/>
          </a:pPr>
          <a:r>
            <a:rPr lang="en-US"/>
            <a:t>Great Experience supporting people</a:t>
          </a:r>
        </a:p>
      </dgm:t>
    </dgm:pt>
    <dgm:pt modelId="{203FBB95-8CB7-45D3-A6EA-AC12B99F76E3}" type="parTrans" cxnId="{4BBF232E-4CBB-40CB-88F3-98791105F53C}">
      <dgm:prSet/>
      <dgm:spPr/>
      <dgm:t>
        <a:bodyPr/>
        <a:lstStyle/>
        <a:p>
          <a:endParaRPr lang="en-US"/>
        </a:p>
      </dgm:t>
    </dgm:pt>
    <dgm:pt modelId="{1CE9CB0D-7EF8-4CAE-8246-2574CA9640AD}" type="sibTrans" cxnId="{4BBF232E-4CBB-40CB-88F3-98791105F53C}">
      <dgm:prSet/>
      <dgm:spPr/>
      <dgm:t>
        <a:bodyPr/>
        <a:lstStyle/>
        <a:p>
          <a:endParaRPr lang="en-US"/>
        </a:p>
      </dgm:t>
    </dgm:pt>
    <dgm:pt modelId="{35FA8AA0-6344-49B6-AE7B-72DD8C9D5C9E}">
      <dgm:prSet/>
      <dgm:spPr/>
      <dgm:t>
        <a:bodyPr/>
        <a:lstStyle/>
        <a:p>
          <a:pPr>
            <a:defRPr cap="all"/>
          </a:pPr>
          <a:r>
            <a:rPr lang="en-US"/>
            <a:t>A caring and respectful approach.</a:t>
          </a:r>
        </a:p>
      </dgm:t>
    </dgm:pt>
    <dgm:pt modelId="{ABEF931D-440F-4E59-BD4A-76AB58F7CC44}" type="parTrans" cxnId="{377F933B-A979-4329-875F-D1863E701213}">
      <dgm:prSet/>
      <dgm:spPr/>
      <dgm:t>
        <a:bodyPr/>
        <a:lstStyle/>
        <a:p>
          <a:endParaRPr lang="en-US"/>
        </a:p>
      </dgm:t>
    </dgm:pt>
    <dgm:pt modelId="{303EFA87-BE22-4237-BC80-82935302D83E}" type="sibTrans" cxnId="{377F933B-A979-4329-875F-D1863E701213}">
      <dgm:prSet/>
      <dgm:spPr/>
      <dgm:t>
        <a:bodyPr/>
        <a:lstStyle/>
        <a:p>
          <a:endParaRPr lang="en-US"/>
        </a:p>
      </dgm:t>
    </dgm:pt>
    <dgm:pt modelId="{0FB14AE9-5A7A-4C0F-8212-229E302412B8}">
      <dgm:prSet/>
      <dgm:spPr/>
      <dgm:t>
        <a:bodyPr/>
        <a:lstStyle/>
        <a:p>
          <a:pPr>
            <a:defRPr cap="all"/>
          </a:pPr>
          <a:r>
            <a:rPr lang="en-US"/>
            <a:t>Experience communicating with others.</a:t>
          </a:r>
        </a:p>
      </dgm:t>
    </dgm:pt>
    <dgm:pt modelId="{C80E0A53-6573-47DB-B14E-DD536DE48008}" type="parTrans" cxnId="{1593DDAF-9532-41D0-BF65-98D66D717BDE}">
      <dgm:prSet/>
      <dgm:spPr/>
      <dgm:t>
        <a:bodyPr/>
        <a:lstStyle/>
        <a:p>
          <a:endParaRPr lang="en-US"/>
        </a:p>
      </dgm:t>
    </dgm:pt>
    <dgm:pt modelId="{2CEB10B6-2DAB-437B-81CD-B3AEC78CAF45}" type="sibTrans" cxnId="{1593DDAF-9532-41D0-BF65-98D66D717BDE}">
      <dgm:prSet/>
      <dgm:spPr/>
      <dgm:t>
        <a:bodyPr/>
        <a:lstStyle/>
        <a:p>
          <a:endParaRPr lang="en-US"/>
        </a:p>
      </dgm:t>
    </dgm:pt>
    <dgm:pt modelId="{20986902-901D-4C3E-A10A-BFEAEA566028}">
      <dgm:prSet/>
      <dgm:spPr/>
      <dgm:t>
        <a:bodyPr/>
        <a:lstStyle/>
        <a:p>
          <a:pPr>
            <a:defRPr cap="all"/>
          </a:pPr>
          <a:r>
            <a:rPr lang="en-US" dirty="0"/>
            <a:t>Awareness of accurate record and reporting concerns.</a:t>
          </a:r>
        </a:p>
      </dgm:t>
    </dgm:pt>
    <dgm:pt modelId="{918D573D-6DD9-494F-84A7-720AB9174791}" type="parTrans" cxnId="{709AB78A-D4D3-476E-9C4F-E1B4684ADB55}">
      <dgm:prSet/>
      <dgm:spPr/>
      <dgm:t>
        <a:bodyPr/>
        <a:lstStyle/>
        <a:p>
          <a:endParaRPr lang="en-US"/>
        </a:p>
      </dgm:t>
    </dgm:pt>
    <dgm:pt modelId="{DE2B6094-3B05-43EF-BB2E-360336AFBD84}" type="sibTrans" cxnId="{709AB78A-D4D3-476E-9C4F-E1B4684ADB55}">
      <dgm:prSet/>
      <dgm:spPr/>
      <dgm:t>
        <a:bodyPr/>
        <a:lstStyle/>
        <a:p>
          <a:endParaRPr lang="en-US"/>
        </a:p>
      </dgm:t>
    </dgm:pt>
    <dgm:pt modelId="{0EC7B0C0-2EC1-4CCE-98D9-C2EF91110D31}">
      <dgm:prSet/>
      <dgm:spPr/>
      <dgm:t>
        <a:bodyPr/>
        <a:lstStyle/>
        <a:p>
          <a:pPr>
            <a:defRPr cap="all"/>
          </a:pPr>
          <a:r>
            <a:rPr lang="en-US" dirty="0"/>
            <a:t>Good experience of professional passenger transport.</a:t>
          </a:r>
        </a:p>
      </dgm:t>
    </dgm:pt>
    <dgm:pt modelId="{6A846505-2907-4FE4-991E-2EFAD113ABA9}" type="parTrans" cxnId="{AED85046-0D7C-41DC-BC95-3A383C0AD74B}">
      <dgm:prSet/>
      <dgm:spPr/>
      <dgm:t>
        <a:bodyPr/>
        <a:lstStyle/>
        <a:p>
          <a:endParaRPr lang="en-US"/>
        </a:p>
      </dgm:t>
    </dgm:pt>
    <dgm:pt modelId="{39768FD4-8EEB-40CE-BF41-0D8529F8E747}" type="sibTrans" cxnId="{AED85046-0D7C-41DC-BC95-3A383C0AD74B}">
      <dgm:prSet/>
      <dgm:spPr/>
      <dgm:t>
        <a:bodyPr/>
        <a:lstStyle/>
        <a:p>
          <a:endParaRPr lang="en-US"/>
        </a:p>
      </dgm:t>
    </dgm:pt>
    <dgm:pt modelId="{F63F844B-3D0E-4973-BF58-CE6D7198B994}" type="pres">
      <dgm:prSet presAssocID="{D0A220FE-C1A9-4753-8CE4-A220FE11B15F}" presName="linear" presStyleCnt="0">
        <dgm:presLayoutVars>
          <dgm:dir/>
          <dgm:animLvl val="lvl"/>
          <dgm:resizeHandles val="exact"/>
        </dgm:presLayoutVars>
      </dgm:prSet>
      <dgm:spPr/>
    </dgm:pt>
    <dgm:pt modelId="{648FADF0-21DA-44BD-9F16-34B6C2E49DCC}" type="pres">
      <dgm:prSet presAssocID="{02C2D917-8046-48C3-BF9E-4EEDBF2D85B0}" presName="parentLin" presStyleCnt="0"/>
      <dgm:spPr/>
    </dgm:pt>
    <dgm:pt modelId="{96B62886-F047-4785-AA8D-28CCD78773E5}" type="pres">
      <dgm:prSet presAssocID="{02C2D917-8046-48C3-BF9E-4EEDBF2D85B0}" presName="parentLeftMargin" presStyleLbl="node1" presStyleIdx="0" presStyleCnt="5"/>
      <dgm:spPr/>
    </dgm:pt>
    <dgm:pt modelId="{D8282604-7058-4735-903C-1294529C135B}" type="pres">
      <dgm:prSet presAssocID="{02C2D917-8046-48C3-BF9E-4EEDBF2D85B0}" presName="parentText" presStyleLbl="node1" presStyleIdx="0" presStyleCnt="5">
        <dgm:presLayoutVars>
          <dgm:chMax val="0"/>
          <dgm:bulletEnabled val="1"/>
        </dgm:presLayoutVars>
      </dgm:prSet>
      <dgm:spPr/>
    </dgm:pt>
    <dgm:pt modelId="{22FC7243-D2BA-4D1D-98CF-DE78363E264A}" type="pres">
      <dgm:prSet presAssocID="{02C2D917-8046-48C3-BF9E-4EEDBF2D85B0}" presName="negativeSpace" presStyleCnt="0"/>
      <dgm:spPr/>
    </dgm:pt>
    <dgm:pt modelId="{0C23CAD2-DF07-45B5-86CA-2FF9938B82ED}" type="pres">
      <dgm:prSet presAssocID="{02C2D917-8046-48C3-BF9E-4EEDBF2D85B0}" presName="childText" presStyleLbl="conFgAcc1" presStyleIdx="0" presStyleCnt="5">
        <dgm:presLayoutVars>
          <dgm:bulletEnabled val="1"/>
        </dgm:presLayoutVars>
      </dgm:prSet>
      <dgm:spPr/>
    </dgm:pt>
    <dgm:pt modelId="{D1A6D971-F000-4049-A8CF-EB78BF14ADF7}" type="pres">
      <dgm:prSet presAssocID="{1CE9CB0D-7EF8-4CAE-8246-2574CA9640AD}" presName="spaceBetweenRectangles" presStyleCnt="0"/>
      <dgm:spPr/>
    </dgm:pt>
    <dgm:pt modelId="{8B1A6B75-DEF1-4D52-A7DA-FF81CAE99C80}" type="pres">
      <dgm:prSet presAssocID="{35FA8AA0-6344-49B6-AE7B-72DD8C9D5C9E}" presName="parentLin" presStyleCnt="0"/>
      <dgm:spPr/>
    </dgm:pt>
    <dgm:pt modelId="{8778A2C8-0F6D-4C1B-A234-85979842C90D}" type="pres">
      <dgm:prSet presAssocID="{35FA8AA0-6344-49B6-AE7B-72DD8C9D5C9E}" presName="parentLeftMargin" presStyleLbl="node1" presStyleIdx="0" presStyleCnt="5"/>
      <dgm:spPr/>
    </dgm:pt>
    <dgm:pt modelId="{E572F7F9-1AC9-4898-9198-41D6AC923F66}" type="pres">
      <dgm:prSet presAssocID="{35FA8AA0-6344-49B6-AE7B-72DD8C9D5C9E}" presName="parentText" presStyleLbl="node1" presStyleIdx="1" presStyleCnt="5">
        <dgm:presLayoutVars>
          <dgm:chMax val="0"/>
          <dgm:bulletEnabled val="1"/>
        </dgm:presLayoutVars>
      </dgm:prSet>
      <dgm:spPr/>
    </dgm:pt>
    <dgm:pt modelId="{460D1A1D-4E05-4A6B-87C2-CDDAFDE217CA}" type="pres">
      <dgm:prSet presAssocID="{35FA8AA0-6344-49B6-AE7B-72DD8C9D5C9E}" presName="negativeSpace" presStyleCnt="0"/>
      <dgm:spPr/>
    </dgm:pt>
    <dgm:pt modelId="{52C115C5-F658-46F8-A418-CFAECD5CB41B}" type="pres">
      <dgm:prSet presAssocID="{35FA8AA0-6344-49B6-AE7B-72DD8C9D5C9E}" presName="childText" presStyleLbl="conFgAcc1" presStyleIdx="1" presStyleCnt="5">
        <dgm:presLayoutVars>
          <dgm:bulletEnabled val="1"/>
        </dgm:presLayoutVars>
      </dgm:prSet>
      <dgm:spPr/>
    </dgm:pt>
    <dgm:pt modelId="{76AE8118-D17D-466A-A28D-CA2040ABAEF9}" type="pres">
      <dgm:prSet presAssocID="{303EFA87-BE22-4237-BC80-82935302D83E}" presName="spaceBetweenRectangles" presStyleCnt="0"/>
      <dgm:spPr/>
    </dgm:pt>
    <dgm:pt modelId="{9F89439D-47C8-41CE-A95E-0F2AD5849927}" type="pres">
      <dgm:prSet presAssocID="{0FB14AE9-5A7A-4C0F-8212-229E302412B8}" presName="parentLin" presStyleCnt="0"/>
      <dgm:spPr/>
    </dgm:pt>
    <dgm:pt modelId="{3CA5D25A-D5E3-44E9-97DC-6BB46545C340}" type="pres">
      <dgm:prSet presAssocID="{0FB14AE9-5A7A-4C0F-8212-229E302412B8}" presName="parentLeftMargin" presStyleLbl="node1" presStyleIdx="1" presStyleCnt="5"/>
      <dgm:spPr/>
    </dgm:pt>
    <dgm:pt modelId="{6782B159-AE0E-4A7C-BBD9-166E09FB8018}" type="pres">
      <dgm:prSet presAssocID="{0FB14AE9-5A7A-4C0F-8212-229E302412B8}" presName="parentText" presStyleLbl="node1" presStyleIdx="2" presStyleCnt="5">
        <dgm:presLayoutVars>
          <dgm:chMax val="0"/>
          <dgm:bulletEnabled val="1"/>
        </dgm:presLayoutVars>
      </dgm:prSet>
      <dgm:spPr/>
    </dgm:pt>
    <dgm:pt modelId="{51C797D0-DAF3-4049-A14E-81602423068F}" type="pres">
      <dgm:prSet presAssocID="{0FB14AE9-5A7A-4C0F-8212-229E302412B8}" presName="negativeSpace" presStyleCnt="0"/>
      <dgm:spPr/>
    </dgm:pt>
    <dgm:pt modelId="{38BFB3F2-4CBC-419E-B59F-21DFAF11F20D}" type="pres">
      <dgm:prSet presAssocID="{0FB14AE9-5A7A-4C0F-8212-229E302412B8}" presName="childText" presStyleLbl="conFgAcc1" presStyleIdx="2" presStyleCnt="5">
        <dgm:presLayoutVars>
          <dgm:bulletEnabled val="1"/>
        </dgm:presLayoutVars>
      </dgm:prSet>
      <dgm:spPr/>
    </dgm:pt>
    <dgm:pt modelId="{88453BA6-9868-4418-8E09-74DF34F07151}" type="pres">
      <dgm:prSet presAssocID="{2CEB10B6-2DAB-437B-81CD-B3AEC78CAF45}" presName="spaceBetweenRectangles" presStyleCnt="0"/>
      <dgm:spPr/>
    </dgm:pt>
    <dgm:pt modelId="{F6ED6736-D85D-4D29-BB3C-86CC8833EEFA}" type="pres">
      <dgm:prSet presAssocID="{20986902-901D-4C3E-A10A-BFEAEA566028}" presName="parentLin" presStyleCnt="0"/>
      <dgm:spPr/>
    </dgm:pt>
    <dgm:pt modelId="{8C3EA6EE-9A41-45A7-9CCF-D120CCD0E386}" type="pres">
      <dgm:prSet presAssocID="{20986902-901D-4C3E-A10A-BFEAEA566028}" presName="parentLeftMargin" presStyleLbl="node1" presStyleIdx="2" presStyleCnt="5"/>
      <dgm:spPr/>
    </dgm:pt>
    <dgm:pt modelId="{0BC44BE4-46E7-49B0-9601-C515BEB7ADF8}" type="pres">
      <dgm:prSet presAssocID="{20986902-901D-4C3E-A10A-BFEAEA566028}" presName="parentText" presStyleLbl="node1" presStyleIdx="3" presStyleCnt="5">
        <dgm:presLayoutVars>
          <dgm:chMax val="0"/>
          <dgm:bulletEnabled val="1"/>
        </dgm:presLayoutVars>
      </dgm:prSet>
      <dgm:spPr/>
    </dgm:pt>
    <dgm:pt modelId="{8B1D4887-2810-4417-ACEF-2170A9AF6221}" type="pres">
      <dgm:prSet presAssocID="{20986902-901D-4C3E-A10A-BFEAEA566028}" presName="negativeSpace" presStyleCnt="0"/>
      <dgm:spPr/>
    </dgm:pt>
    <dgm:pt modelId="{CBB1D508-C38C-40DC-AD0C-978427F95AF0}" type="pres">
      <dgm:prSet presAssocID="{20986902-901D-4C3E-A10A-BFEAEA566028}" presName="childText" presStyleLbl="conFgAcc1" presStyleIdx="3" presStyleCnt="5">
        <dgm:presLayoutVars>
          <dgm:bulletEnabled val="1"/>
        </dgm:presLayoutVars>
      </dgm:prSet>
      <dgm:spPr/>
    </dgm:pt>
    <dgm:pt modelId="{37F11AB0-C877-43BC-B4FC-5BE866B578AA}" type="pres">
      <dgm:prSet presAssocID="{DE2B6094-3B05-43EF-BB2E-360336AFBD84}" presName="spaceBetweenRectangles" presStyleCnt="0"/>
      <dgm:spPr/>
    </dgm:pt>
    <dgm:pt modelId="{2D84FD5C-BD9B-4B57-A140-821DEA425BA2}" type="pres">
      <dgm:prSet presAssocID="{0EC7B0C0-2EC1-4CCE-98D9-C2EF91110D31}" presName="parentLin" presStyleCnt="0"/>
      <dgm:spPr/>
    </dgm:pt>
    <dgm:pt modelId="{04A2C558-833F-4585-8E4B-FEC664E66B9F}" type="pres">
      <dgm:prSet presAssocID="{0EC7B0C0-2EC1-4CCE-98D9-C2EF91110D31}" presName="parentLeftMargin" presStyleLbl="node1" presStyleIdx="3" presStyleCnt="5"/>
      <dgm:spPr/>
    </dgm:pt>
    <dgm:pt modelId="{5BBF4271-7892-44E8-8C4E-8436CF22A20C}" type="pres">
      <dgm:prSet presAssocID="{0EC7B0C0-2EC1-4CCE-98D9-C2EF91110D31}" presName="parentText" presStyleLbl="node1" presStyleIdx="4" presStyleCnt="5">
        <dgm:presLayoutVars>
          <dgm:chMax val="0"/>
          <dgm:bulletEnabled val="1"/>
        </dgm:presLayoutVars>
      </dgm:prSet>
      <dgm:spPr/>
    </dgm:pt>
    <dgm:pt modelId="{300B2766-1A9B-4B7D-9815-7141BA277471}" type="pres">
      <dgm:prSet presAssocID="{0EC7B0C0-2EC1-4CCE-98D9-C2EF91110D31}" presName="negativeSpace" presStyleCnt="0"/>
      <dgm:spPr/>
    </dgm:pt>
    <dgm:pt modelId="{8C38AD4D-98F7-4C31-A763-39E7FA5DAF86}" type="pres">
      <dgm:prSet presAssocID="{0EC7B0C0-2EC1-4CCE-98D9-C2EF91110D31}" presName="childText" presStyleLbl="conFgAcc1" presStyleIdx="4" presStyleCnt="5">
        <dgm:presLayoutVars>
          <dgm:bulletEnabled val="1"/>
        </dgm:presLayoutVars>
      </dgm:prSet>
      <dgm:spPr/>
    </dgm:pt>
  </dgm:ptLst>
  <dgm:cxnLst>
    <dgm:cxn modelId="{B720651E-CB30-44BF-8E49-73398C0EF11B}" type="presOf" srcId="{0EC7B0C0-2EC1-4CCE-98D9-C2EF91110D31}" destId="{5BBF4271-7892-44E8-8C4E-8436CF22A20C}" srcOrd="1" destOrd="0" presId="urn:microsoft.com/office/officeart/2005/8/layout/list1"/>
    <dgm:cxn modelId="{4BBF232E-4CBB-40CB-88F3-98791105F53C}" srcId="{D0A220FE-C1A9-4753-8CE4-A220FE11B15F}" destId="{02C2D917-8046-48C3-BF9E-4EEDBF2D85B0}" srcOrd="0" destOrd="0" parTransId="{203FBB95-8CB7-45D3-A6EA-AC12B99F76E3}" sibTransId="{1CE9CB0D-7EF8-4CAE-8246-2574CA9640AD}"/>
    <dgm:cxn modelId="{377F933B-A979-4329-875F-D1863E701213}" srcId="{D0A220FE-C1A9-4753-8CE4-A220FE11B15F}" destId="{35FA8AA0-6344-49B6-AE7B-72DD8C9D5C9E}" srcOrd="1" destOrd="0" parTransId="{ABEF931D-440F-4E59-BD4A-76AB58F7CC44}" sibTransId="{303EFA87-BE22-4237-BC80-82935302D83E}"/>
    <dgm:cxn modelId="{AED85046-0D7C-41DC-BC95-3A383C0AD74B}" srcId="{D0A220FE-C1A9-4753-8CE4-A220FE11B15F}" destId="{0EC7B0C0-2EC1-4CCE-98D9-C2EF91110D31}" srcOrd="4" destOrd="0" parTransId="{6A846505-2907-4FE4-991E-2EFAD113ABA9}" sibTransId="{39768FD4-8EEB-40CE-BF41-0D8529F8E747}"/>
    <dgm:cxn modelId="{DC64FA4C-1195-49E1-9443-A7FE45B761BD}" type="presOf" srcId="{0EC7B0C0-2EC1-4CCE-98D9-C2EF91110D31}" destId="{04A2C558-833F-4585-8E4B-FEC664E66B9F}" srcOrd="0" destOrd="0" presId="urn:microsoft.com/office/officeart/2005/8/layout/list1"/>
    <dgm:cxn modelId="{709AB78A-D4D3-476E-9C4F-E1B4684ADB55}" srcId="{D0A220FE-C1A9-4753-8CE4-A220FE11B15F}" destId="{20986902-901D-4C3E-A10A-BFEAEA566028}" srcOrd="3" destOrd="0" parTransId="{918D573D-6DD9-494F-84A7-720AB9174791}" sibTransId="{DE2B6094-3B05-43EF-BB2E-360336AFBD84}"/>
    <dgm:cxn modelId="{AFCC6998-1483-424D-A6F1-8EE8EE5F71A5}" type="presOf" srcId="{35FA8AA0-6344-49B6-AE7B-72DD8C9D5C9E}" destId="{8778A2C8-0F6D-4C1B-A234-85979842C90D}" srcOrd="0" destOrd="0" presId="urn:microsoft.com/office/officeart/2005/8/layout/list1"/>
    <dgm:cxn modelId="{35BFB0AF-3492-4A5D-B945-41C5D24A43F6}" type="presOf" srcId="{35FA8AA0-6344-49B6-AE7B-72DD8C9D5C9E}" destId="{E572F7F9-1AC9-4898-9198-41D6AC923F66}" srcOrd="1" destOrd="0" presId="urn:microsoft.com/office/officeart/2005/8/layout/list1"/>
    <dgm:cxn modelId="{1593DDAF-9532-41D0-BF65-98D66D717BDE}" srcId="{D0A220FE-C1A9-4753-8CE4-A220FE11B15F}" destId="{0FB14AE9-5A7A-4C0F-8212-229E302412B8}" srcOrd="2" destOrd="0" parTransId="{C80E0A53-6573-47DB-B14E-DD536DE48008}" sibTransId="{2CEB10B6-2DAB-437B-81CD-B3AEC78CAF45}"/>
    <dgm:cxn modelId="{119DA1B7-19B8-4D73-8F0A-EC865ED4D990}" type="presOf" srcId="{20986902-901D-4C3E-A10A-BFEAEA566028}" destId="{0BC44BE4-46E7-49B0-9601-C515BEB7ADF8}" srcOrd="1" destOrd="0" presId="urn:microsoft.com/office/officeart/2005/8/layout/list1"/>
    <dgm:cxn modelId="{85F245B9-4076-4FAF-935F-2220D7528E98}" type="presOf" srcId="{02C2D917-8046-48C3-BF9E-4EEDBF2D85B0}" destId="{D8282604-7058-4735-903C-1294529C135B}" srcOrd="1" destOrd="0" presId="urn:microsoft.com/office/officeart/2005/8/layout/list1"/>
    <dgm:cxn modelId="{CDEABDB9-9D9C-491A-8A17-B7A1EF256572}" type="presOf" srcId="{D0A220FE-C1A9-4753-8CE4-A220FE11B15F}" destId="{F63F844B-3D0E-4973-BF58-CE6D7198B994}" srcOrd="0" destOrd="0" presId="urn:microsoft.com/office/officeart/2005/8/layout/list1"/>
    <dgm:cxn modelId="{4EB21CC2-E8BF-40EC-92F8-536671606C9E}" type="presOf" srcId="{02C2D917-8046-48C3-BF9E-4EEDBF2D85B0}" destId="{96B62886-F047-4785-AA8D-28CCD78773E5}" srcOrd="0" destOrd="0" presId="urn:microsoft.com/office/officeart/2005/8/layout/list1"/>
    <dgm:cxn modelId="{0F6A47D3-0760-4E4B-8E96-49069E305534}" type="presOf" srcId="{0FB14AE9-5A7A-4C0F-8212-229E302412B8}" destId="{3CA5D25A-D5E3-44E9-97DC-6BB46545C340}" srcOrd="0" destOrd="0" presId="urn:microsoft.com/office/officeart/2005/8/layout/list1"/>
    <dgm:cxn modelId="{32FCB6DE-918B-4F98-9565-6E2892B0CCAC}" type="presOf" srcId="{0FB14AE9-5A7A-4C0F-8212-229E302412B8}" destId="{6782B159-AE0E-4A7C-BBD9-166E09FB8018}" srcOrd="1" destOrd="0" presId="urn:microsoft.com/office/officeart/2005/8/layout/list1"/>
    <dgm:cxn modelId="{E97B8BFF-852D-4086-8902-547C509ACDE4}" type="presOf" srcId="{20986902-901D-4C3E-A10A-BFEAEA566028}" destId="{8C3EA6EE-9A41-45A7-9CCF-D120CCD0E386}" srcOrd="0" destOrd="0" presId="urn:microsoft.com/office/officeart/2005/8/layout/list1"/>
    <dgm:cxn modelId="{6627EC91-F816-4956-9DB5-5751005883EC}" type="presParOf" srcId="{F63F844B-3D0E-4973-BF58-CE6D7198B994}" destId="{648FADF0-21DA-44BD-9F16-34B6C2E49DCC}" srcOrd="0" destOrd="0" presId="urn:microsoft.com/office/officeart/2005/8/layout/list1"/>
    <dgm:cxn modelId="{84E89BF8-E8DD-42B0-B70B-70F1B3F877D1}" type="presParOf" srcId="{648FADF0-21DA-44BD-9F16-34B6C2E49DCC}" destId="{96B62886-F047-4785-AA8D-28CCD78773E5}" srcOrd="0" destOrd="0" presId="urn:microsoft.com/office/officeart/2005/8/layout/list1"/>
    <dgm:cxn modelId="{E4BD234A-D0D2-4F66-87BD-19F8D4C029E4}" type="presParOf" srcId="{648FADF0-21DA-44BD-9F16-34B6C2E49DCC}" destId="{D8282604-7058-4735-903C-1294529C135B}" srcOrd="1" destOrd="0" presId="urn:microsoft.com/office/officeart/2005/8/layout/list1"/>
    <dgm:cxn modelId="{1390E3B7-5B2E-44EF-B1C4-3D1504BB610C}" type="presParOf" srcId="{F63F844B-3D0E-4973-BF58-CE6D7198B994}" destId="{22FC7243-D2BA-4D1D-98CF-DE78363E264A}" srcOrd="1" destOrd="0" presId="urn:microsoft.com/office/officeart/2005/8/layout/list1"/>
    <dgm:cxn modelId="{EC707E54-AA37-47B4-AFA9-C5D40A6BC09D}" type="presParOf" srcId="{F63F844B-3D0E-4973-BF58-CE6D7198B994}" destId="{0C23CAD2-DF07-45B5-86CA-2FF9938B82ED}" srcOrd="2" destOrd="0" presId="urn:microsoft.com/office/officeart/2005/8/layout/list1"/>
    <dgm:cxn modelId="{83AE3B2D-A76C-4D28-8AE1-9E191DE969A1}" type="presParOf" srcId="{F63F844B-3D0E-4973-BF58-CE6D7198B994}" destId="{D1A6D971-F000-4049-A8CF-EB78BF14ADF7}" srcOrd="3" destOrd="0" presId="urn:microsoft.com/office/officeart/2005/8/layout/list1"/>
    <dgm:cxn modelId="{FFDA5EA2-5340-4CCA-9829-FEEF2C18A0E8}" type="presParOf" srcId="{F63F844B-3D0E-4973-BF58-CE6D7198B994}" destId="{8B1A6B75-DEF1-4D52-A7DA-FF81CAE99C80}" srcOrd="4" destOrd="0" presId="urn:microsoft.com/office/officeart/2005/8/layout/list1"/>
    <dgm:cxn modelId="{42DC008B-ECC1-46A6-884A-000DC9BED9B2}" type="presParOf" srcId="{8B1A6B75-DEF1-4D52-A7DA-FF81CAE99C80}" destId="{8778A2C8-0F6D-4C1B-A234-85979842C90D}" srcOrd="0" destOrd="0" presId="urn:microsoft.com/office/officeart/2005/8/layout/list1"/>
    <dgm:cxn modelId="{64F84CDE-E7A7-4889-97DA-02E5E0F09DC9}" type="presParOf" srcId="{8B1A6B75-DEF1-4D52-A7DA-FF81CAE99C80}" destId="{E572F7F9-1AC9-4898-9198-41D6AC923F66}" srcOrd="1" destOrd="0" presId="urn:microsoft.com/office/officeart/2005/8/layout/list1"/>
    <dgm:cxn modelId="{59824107-4D6B-4A9A-8838-8917EC934F84}" type="presParOf" srcId="{F63F844B-3D0E-4973-BF58-CE6D7198B994}" destId="{460D1A1D-4E05-4A6B-87C2-CDDAFDE217CA}" srcOrd="5" destOrd="0" presId="urn:microsoft.com/office/officeart/2005/8/layout/list1"/>
    <dgm:cxn modelId="{59D0BB8C-2C11-4E72-BF84-73C61B9F262A}" type="presParOf" srcId="{F63F844B-3D0E-4973-BF58-CE6D7198B994}" destId="{52C115C5-F658-46F8-A418-CFAECD5CB41B}" srcOrd="6" destOrd="0" presId="urn:microsoft.com/office/officeart/2005/8/layout/list1"/>
    <dgm:cxn modelId="{C39AEEC2-5A75-453B-9600-3F7174FFE009}" type="presParOf" srcId="{F63F844B-3D0E-4973-BF58-CE6D7198B994}" destId="{76AE8118-D17D-466A-A28D-CA2040ABAEF9}" srcOrd="7" destOrd="0" presId="urn:microsoft.com/office/officeart/2005/8/layout/list1"/>
    <dgm:cxn modelId="{6C5BB10D-0F27-4B99-8963-0DD3FAC39CD4}" type="presParOf" srcId="{F63F844B-3D0E-4973-BF58-CE6D7198B994}" destId="{9F89439D-47C8-41CE-A95E-0F2AD5849927}" srcOrd="8" destOrd="0" presId="urn:microsoft.com/office/officeart/2005/8/layout/list1"/>
    <dgm:cxn modelId="{C4F53464-3B81-4F01-A022-E982074908D0}" type="presParOf" srcId="{9F89439D-47C8-41CE-A95E-0F2AD5849927}" destId="{3CA5D25A-D5E3-44E9-97DC-6BB46545C340}" srcOrd="0" destOrd="0" presId="urn:microsoft.com/office/officeart/2005/8/layout/list1"/>
    <dgm:cxn modelId="{50F38A19-BFDD-407E-BE0D-A455AF938434}" type="presParOf" srcId="{9F89439D-47C8-41CE-A95E-0F2AD5849927}" destId="{6782B159-AE0E-4A7C-BBD9-166E09FB8018}" srcOrd="1" destOrd="0" presId="urn:microsoft.com/office/officeart/2005/8/layout/list1"/>
    <dgm:cxn modelId="{37777125-0293-45EB-97F4-C1B3A3DCD0FD}" type="presParOf" srcId="{F63F844B-3D0E-4973-BF58-CE6D7198B994}" destId="{51C797D0-DAF3-4049-A14E-81602423068F}" srcOrd="9" destOrd="0" presId="urn:microsoft.com/office/officeart/2005/8/layout/list1"/>
    <dgm:cxn modelId="{4BE9CED2-7130-487E-BE45-0CBDDC13892A}" type="presParOf" srcId="{F63F844B-3D0E-4973-BF58-CE6D7198B994}" destId="{38BFB3F2-4CBC-419E-B59F-21DFAF11F20D}" srcOrd="10" destOrd="0" presId="urn:microsoft.com/office/officeart/2005/8/layout/list1"/>
    <dgm:cxn modelId="{8EA8CBB8-156B-4F7A-8E4A-39051D5D419F}" type="presParOf" srcId="{F63F844B-3D0E-4973-BF58-CE6D7198B994}" destId="{88453BA6-9868-4418-8E09-74DF34F07151}" srcOrd="11" destOrd="0" presId="urn:microsoft.com/office/officeart/2005/8/layout/list1"/>
    <dgm:cxn modelId="{8182603F-49E1-4D9F-A9B8-8D08DF9C7DBA}" type="presParOf" srcId="{F63F844B-3D0E-4973-BF58-CE6D7198B994}" destId="{F6ED6736-D85D-4D29-BB3C-86CC8833EEFA}" srcOrd="12" destOrd="0" presId="urn:microsoft.com/office/officeart/2005/8/layout/list1"/>
    <dgm:cxn modelId="{BFE8A12D-EA30-45EC-8A90-8493656379AA}" type="presParOf" srcId="{F6ED6736-D85D-4D29-BB3C-86CC8833EEFA}" destId="{8C3EA6EE-9A41-45A7-9CCF-D120CCD0E386}" srcOrd="0" destOrd="0" presId="urn:microsoft.com/office/officeart/2005/8/layout/list1"/>
    <dgm:cxn modelId="{ECD5CE10-FBA4-4B3D-8609-2532FC6CBAC3}" type="presParOf" srcId="{F6ED6736-D85D-4D29-BB3C-86CC8833EEFA}" destId="{0BC44BE4-46E7-49B0-9601-C515BEB7ADF8}" srcOrd="1" destOrd="0" presId="urn:microsoft.com/office/officeart/2005/8/layout/list1"/>
    <dgm:cxn modelId="{689D27C7-FBD5-437C-8A6F-A549D712DE9A}" type="presParOf" srcId="{F63F844B-3D0E-4973-BF58-CE6D7198B994}" destId="{8B1D4887-2810-4417-ACEF-2170A9AF6221}" srcOrd="13" destOrd="0" presId="urn:microsoft.com/office/officeart/2005/8/layout/list1"/>
    <dgm:cxn modelId="{31F70FB9-AE2B-4ADB-9190-9B1D1C3AE2BB}" type="presParOf" srcId="{F63F844B-3D0E-4973-BF58-CE6D7198B994}" destId="{CBB1D508-C38C-40DC-AD0C-978427F95AF0}" srcOrd="14" destOrd="0" presId="urn:microsoft.com/office/officeart/2005/8/layout/list1"/>
    <dgm:cxn modelId="{40186A43-BE70-4A1B-827E-B18DA211B5E1}" type="presParOf" srcId="{F63F844B-3D0E-4973-BF58-CE6D7198B994}" destId="{37F11AB0-C877-43BC-B4FC-5BE866B578AA}" srcOrd="15" destOrd="0" presId="urn:microsoft.com/office/officeart/2005/8/layout/list1"/>
    <dgm:cxn modelId="{09AC80DC-6E6D-4B08-BCF2-8A213A50FDBD}" type="presParOf" srcId="{F63F844B-3D0E-4973-BF58-CE6D7198B994}" destId="{2D84FD5C-BD9B-4B57-A140-821DEA425BA2}" srcOrd="16" destOrd="0" presId="urn:microsoft.com/office/officeart/2005/8/layout/list1"/>
    <dgm:cxn modelId="{C0A09E59-C2DA-4567-84C2-0B16886A6F98}" type="presParOf" srcId="{2D84FD5C-BD9B-4B57-A140-821DEA425BA2}" destId="{04A2C558-833F-4585-8E4B-FEC664E66B9F}" srcOrd="0" destOrd="0" presId="urn:microsoft.com/office/officeart/2005/8/layout/list1"/>
    <dgm:cxn modelId="{267A39D2-861B-499D-90AD-97A849F68EA0}" type="presParOf" srcId="{2D84FD5C-BD9B-4B57-A140-821DEA425BA2}" destId="{5BBF4271-7892-44E8-8C4E-8436CF22A20C}" srcOrd="1" destOrd="0" presId="urn:microsoft.com/office/officeart/2005/8/layout/list1"/>
    <dgm:cxn modelId="{671179CF-496D-4AC9-BBAD-DE454EDA985B}" type="presParOf" srcId="{F63F844B-3D0E-4973-BF58-CE6D7198B994}" destId="{300B2766-1A9B-4B7D-9815-7141BA277471}" srcOrd="17" destOrd="0" presId="urn:microsoft.com/office/officeart/2005/8/layout/list1"/>
    <dgm:cxn modelId="{F6CE9326-98DE-4138-AF0D-1065EA61D754}" type="presParOf" srcId="{F63F844B-3D0E-4973-BF58-CE6D7198B994}" destId="{8C38AD4D-98F7-4C31-A763-39E7FA5DAF86}"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66E541-6046-45B5-A3A7-7F88B20060D2}" type="doc">
      <dgm:prSet loTypeId="urn:microsoft.com/office/officeart/2016/7/layout/BasicLinearProcessNumbered" loCatId="process" qsTypeId="urn:microsoft.com/office/officeart/2005/8/quickstyle/simple1" qsCatId="simple" csTypeId="urn:microsoft.com/office/officeart/2018/5/colors/Iconchunking_neutralbg_colorful1" csCatId="colorful" phldr="1"/>
      <dgm:spPr/>
      <dgm:t>
        <a:bodyPr/>
        <a:lstStyle/>
        <a:p>
          <a:endParaRPr lang="en-US"/>
        </a:p>
      </dgm:t>
    </dgm:pt>
    <dgm:pt modelId="{EB1529E1-1BC1-4AAC-BD0A-CC2BC0B1ADCB}">
      <dgm:prSet/>
      <dgm:spPr/>
      <dgm:t>
        <a:bodyPr/>
        <a:lstStyle/>
        <a:p>
          <a:pPr>
            <a:lnSpc>
              <a:spcPct val="100000"/>
            </a:lnSpc>
          </a:pPr>
          <a:r>
            <a:rPr lang="en-GB" dirty="0"/>
            <a:t>Need to build knowledge of unfamiliar routes as the job is based in and around another City</a:t>
          </a:r>
          <a:endParaRPr lang="en-US" dirty="0"/>
        </a:p>
      </dgm:t>
    </dgm:pt>
    <dgm:pt modelId="{09022D06-1C90-47CF-945B-A21F829EEF78}" type="parTrans" cxnId="{6FFD069B-14CD-440C-B063-8482E2F30BFE}">
      <dgm:prSet/>
      <dgm:spPr/>
      <dgm:t>
        <a:bodyPr/>
        <a:lstStyle/>
        <a:p>
          <a:endParaRPr lang="en-US"/>
        </a:p>
      </dgm:t>
    </dgm:pt>
    <dgm:pt modelId="{9B42B105-E815-4E39-89C4-E87AB034E6E4}" type="sibTrans" cxnId="{6FFD069B-14CD-440C-B063-8482E2F30BFE}">
      <dgm:prSet phldrT="1"/>
      <dgm:spPr/>
      <dgm:t>
        <a:bodyPr/>
        <a:lstStyle/>
        <a:p>
          <a:r>
            <a:rPr lang="en-US"/>
            <a:t>1</a:t>
          </a:r>
        </a:p>
      </dgm:t>
    </dgm:pt>
    <dgm:pt modelId="{E49932B9-904A-4FB6-88F1-1E1413CAE3A5}">
      <dgm:prSet/>
      <dgm:spPr/>
      <dgm:t>
        <a:bodyPr/>
        <a:lstStyle/>
        <a:p>
          <a:pPr>
            <a:lnSpc>
              <a:spcPct val="100000"/>
            </a:lnSpc>
          </a:pPr>
          <a:r>
            <a:rPr lang="en-GB"/>
            <a:t>Need to learn the employer's vehicle check procedures</a:t>
          </a:r>
          <a:endParaRPr lang="en-US"/>
        </a:p>
      </dgm:t>
    </dgm:pt>
    <dgm:pt modelId="{09053363-F457-4B8C-914A-26F057ADC315}" type="parTrans" cxnId="{30833372-56C5-4A73-8CE7-9A4E416C4346}">
      <dgm:prSet/>
      <dgm:spPr/>
      <dgm:t>
        <a:bodyPr/>
        <a:lstStyle/>
        <a:p>
          <a:endParaRPr lang="en-US"/>
        </a:p>
      </dgm:t>
    </dgm:pt>
    <dgm:pt modelId="{574CE405-5651-40C8-BDE4-6237954D8772}" type="sibTrans" cxnId="{30833372-56C5-4A73-8CE7-9A4E416C4346}">
      <dgm:prSet phldrT="2"/>
      <dgm:spPr/>
      <dgm:t>
        <a:bodyPr/>
        <a:lstStyle/>
        <a:p>
          <a:r>
            <a:rPr lang="en-US"/>
            <a:t>2</a:t>
          </a:r>
        </a:p>
      </dgm:t>
    </dgm:pt>
    <dgm:pt modelId="{839E201B-083D-4D08-9004-A81D7B98D131}">
      <dgm:prSet/>
      <dgm:spPr/>
      <dgm:t>
        <a:bodyPr/>
        <a:lstStyle/>
        <a:p>
          <a:pPr>
            <a:lnSpc>
              <a:spcPct val="100000"/>
            </a:lnSpc>
          </a:pPr>
          <a:r>
            <a:rPr lang="en-GB"/>
            <a:t>Need to develop confidence responding to journey disruptions</a:t>
          </a:r>
          <a:endParaRPr lang="en-US"/>
        </a:p>
      </dgm:t>
    </dgm:pt>
    <dgm:pt modelId="{133DD893-9BDA-4580-A4E0-5D04693E3AB0}" type="parTrans" cxnId="{2BEEE42F-DD48-432C-A5EF-B1EEAB96F111}">
      <dgm:prSet/>
      <dgm:spPr/>
      <dgm:t>
        <a:bodyPr/>
        <a:lstStyle/>
        <a:p>
          <a:endParaRPr lang="en-US"/>
        </a:p>
      </dgm:t>
    </dgm:pt>
    <dgm:pt modelId="{4823004A-93B2-4A47-A155-86E762384519}" type="sibTrans" cxnId="{2BEEE42F-DD48-432C-A5EF-B1EEAB96F111}">
      <dgm:prSet phldrT="3"/>
      <dgm:spPr/>
      <dgm:t>
        <a:bodyPr/>
        <a:lstStyle/>
        <a:p>
          <a:r>
            <a:rPr lang="en-US"/>
            <a:t>3</a:t>
          </a:r>
        </a:p>
      </dgm:t>
    </dgm:pt>
    <dgm:pt modelId="{7A431215-681C-4EA2-859E-AEDC5D3F2C4A}">
      <dgm:prSet/>
      <dgm:spPr/>
      <dgm:t>
        <a:bodyPr/>
        <a:lstStyle/>
        <a:p>
          <a:pPr>
            <a:lnSpc>
              <a:spcPct val="100000"/>
            </a:lnSpc>
          </a:pPr>
          <a:r>
            <a:rPr lang="en-GB"/>
            <a:t>Need to  understand the additional responsibilities involved in transporting health care service users.</a:t>
          </a:r>
          <a:endParaRPr lang="en-US"/>
        </a:p>
      </dgm:t>
    </dgm:pt>
    <dgm:pt modelId="{A867C211-6D14-4CB2-8CBD-258389C835A8}" type="parTrans" cxnId="{1F89E085-626D-47D5-98B3-116576F284DF}">
      <dgm:prSet/>
      <dgm:spPr/>
      <dgm:t>
        <a:bodyPr/>
        <a:lstStyle/>
        <a:p>
          <a:endParaRPr lang="en-US"/>
        </a:p>
      </dgm:t>
    </dgm:pt>
    <dgm:pt modelId="{2F2FF588-CD64-42E3-AFDB-6AA434B99391}" type="sibTrans" cxnId="{1F89E085-626D-47D5-98B3-116576F284DF}">
      <dgm:prSet phldrT="4"/>
      <dgm:spPr/>
      <dgm:t>
        <a:bodyPr/>
        <a:lstStyle/>
        <a:p>
          <a:r>
            <a:rPr lang="en-US"/>
            <a:t>4</a:t>
          </a:r>
        </a:p>
      </dgm:t>
    </dgm:pt>
    <dgm:pt modelId="{3399A089-B689-4172-8B7F-78B5460C27F4}" type="pres">
      <dgm:prSet presAssocID="{F166E541-6046-45B5-A3A7-7F88B20060D2}" presName="Name0" presStyleCnt="0">
        <dgm:presLayoutVars>
          <dgm:animLvl val="lvl"/>
          <dgm:resizeHandles val="exact"/>
        </dgm:presLayoutVars>
      </dgm:prSet>
      <dgm:spPr/>
    </dgm:pt>
    <dgm:pt modelId="{3A27D7D5-ED6F-40A8-A235-08C57C3759F3}" type="pres">
      <dgm:prSet presAssocID="{EB1529E1-1BC1-4AAC-BD0A-CC2BC0B1ADCB}" presName="compositeNode" presStyleCnt="0">
        <dgm:presLayoutVars>
          <dgm:bulletEnabled val="1"/>
        </dgm:presLayoutVars>
      </dgm:prSet>
      <dgm:spPr/>
    </dgm:pt>
    <dgm:pt modelId="{3794798D-9213-477F-8C4B-8B50B0DE49B7}" type="pres">
      <dgm:prSet presAssocID="{EB1529E1-1BC1-4AAC-BD0A-CC2BC0B1ADCB}" presName="bgRect" presStyleLbl="bgAccFollowNode1" presStyleIdx="0" presStyleCnt="4"/>
      <dgm:spPr/>
    </dgm:pt>
    <dgm:pt modelId="{E7EAAB27-5E2D-4B9A-8DE8-9E3308A75665}" type="pres">
      <dgm:prSet presAssocID="{9B42B105-E815-4E39-89C4-E87AB034E6E4}" presName="sibTransNodeCircle" presStyleLbl="alignNode1" presStyleIdx="0" presStyleCnt="8">
        <dgm:presLayoutVars>
          <dgm:chMax val="0"/>
          <dgm:bulletEnabled/>
        </dgm:presLayoutVars>
      </dgm:prSet>
      <dgm:spPr/>
    </dgm:pt>
    <dgm:pt modelId="{458675BB-6CA3-4518-99E1-210610F9C5F6}" type="pres">
      <dgm:prSet presAssocID="{EB1529E1-1BC1-4AAC-BD0A-CC2BC0B1ADCB}" presName="bottomLine" presStyleLbl="alignNode1" presStyleIdx="1" presStyleCnt="8">
        <dgm:presLayoutVars/>
      </dgm:prSet>
      <dgm:spPr/>
    </dgm:pt>
    <dgm:pt modelId="{BB077626-E525-4105-9A15-3E09682D6E99}" type="pres">
      <dgm:prSet presAssocID="{EB1529E1-1BC1-4AAC-BD0A-CC2BC0B1ADCB}" presName="nodeText" presStyleLbl="bgAccFollowNode1" presStyleIdx="0" presStyleCnt="4">
        <dgm:presLayoutVars>
          <dgm:bulletEnabled val="1"/>
        </dgm:presLayoutVars>
      </dgm:prSet>
      <dgm:spPr/>
    </dgm:pt>
    <dgm:pt modelId="{D503F5C5-6EAB-4EE2-B6D2-80A9B795C7A8}" type="pres">
      <dgm:prSet presAssocID="{9B42B105-E815-4E39-89C4-E87AB034E6E4}" presName="sibTrans" presStyleCnt="0"/>
      <dgm:spPr/>
    </dgm:pt>
    <dgm:pt modelId="{7BEAA62E-C9A4-471C-B39A-3237BB3CD1EF}" type="pres">
      <dgm:prSet presAssocID="{E49932B9-904A-4FB6-88F1-1E1413CAE3A5}" presName="compositeNode" presStyleCnt="0">
        <dgm:presLayoutVars>
          <dgm:bulletEnabled val="1"/>
        </dgm:presLayoutVars>
      </dgm:prSet>
      <dgm:spPr/>
    </dgm:pt>
    <dgm:pt modelId="{03048A11-0918-4178-9E04-1405864D628B}" type="pres">
      <dgm:prSet presAssocID="{E49932B9-904A-4FB6-88F1-1E1413CAE3A5}" presName="bgRect" presStyleLbl="bgAccFollowNode1" presStyleIdx="1" presStyleCnt="4"/>
      <dgm:spPr/>
    </dgm:pt>
    <dgm:pt modelId="{FA3F2CED-FBDD-4585-B5E2-7B8F246D80AD}" type="pres">
      <dgm:prSet presAssocID="{574CE405-5651-40C8-BDE4-6237954D8772}" presName="sibTransNodeCircle" presStyleLbl="alignNode1" presStyleIdx="2" presStyleCnt="8">
        <dgm:presLayoutVars>
          <dgm:chMax val="0"/>
          <dgm:bulletEnabled/>
        </dgm:presLayoutVars>
      </dgm:prSet>
      <dgm:spPr/>
    </dgm:pt>
    <dgm:pt modelId="{05E05F64-38D5-4AC5-B1B4-F8425CE795A4}" type="pres">
      <dgm:prSet presAssocID="{E49932B9-904A-4FB6-88F1-1E1413CAE3A5}" presName="bottomLine" presStyleLbl="alignNode1" presStyleIdx="3" presStyleCnt="8">
        <dgm:presLayoutVars/>
      </dgm:prSet>
      <dgm:spPr/>
    </dgm:pt>
    <dgm:pt modelId="{69AB2038-4100-45A6-9CA0-DA929240ECF3}" type="pres">
      <dgm:prSet presAssocID="{E49932B9-904A-4FB6-88F1-1E1413CAE3A5}" presName="nodeText" presStyleLbl="bgAccFollowNode1" presStyleIdx="1" presStyleCnt="4">
        <dgm:presLayoutVars>
          <dgm:bulletEnabled val="1"/>
        </dgm:presLayoutVars>
      </dgm:prSet>
      <dgm:spPr/>
    </dgm:pt>
    <dgm:pt modelId="{95644A17-3BC0-4706-88AD-5EA62AAC6C6B}" type="pres">
      <dgm:prSet presAssocID="{574CE405-5651-40C8-BDE4-6237954D8772}" presName="sibTrans" presStyleCnt="0"/>
      <dgm:spPr/>
    </dgm:pt>
    <dgm:pt modelId="{600ACC18-1B18-4332-8848-AFE635F81FB0}" type="pres">
      <dgm:prSet presAssocID="{839E201B-083D-4D08-9004-A81D7B98D131}" presName="compositeNode" presStyleCnt="0">
        <dgm:presLayoutVars>
          <dgm:bulletEnabled val="1"/>
        </dgm:presLayoutVars>
      </dgm:prSet>
      <dgm:spPr/>
    </dgm:pt>
    <dgm:pt modelId="{9EDF4AB9-D39C-41AA-8920-4789FE00BF7A}" type="pres">
      <dgm:prSet presAssocID="{839E201B-083D-4D08-9004-A81D7B98D131}" presName="bgRect" presStyleLbl="bgAccFollowNode1" presStyleIdx="2" presStyleCnt="4"/>
      <dgm:spPr/>
    </dgm:pt>
    <dgm:pt modelId="{8EBEC6D1-858E-43CB-9E23-1AADE4A99475}" type="pres">
      <dgm:prSet presAssocID="{4823004A-93B2-4A47-A155-86E762384519}" presName="sibTransNodeCircle" presStyleLbl="alignNode1" presStyleIdx="4" presStyleCnt="8">
        <dgm:presLayoutVars>
          <dgm:chMax val="0"/>
          <dgm:bulletEnabled/>
        </dgm:presLayoutVars>
      </dgm:prSet>
      <dgm:spPr/>
    </dgm:pt>
    <dgm:pt modelId="{6D74434B-A9B4-42AA-9ECE-D469676A13D1}" type="pres">
      <dgm:prSet presAssocID="{839E201B-083D-4D08-9004-A81D7B98D131}" presName="bottomLine" presStyleLbl="alignNode1" presStyleIdx="5" presStyleCnt="8">
        <dgm:presLayoutVars/>
      </dgm:prSet>
      <dgm:spPr/>
    </dgm:pt>
    <dgm:pt modelId="{B9A32FE0-8568-4F54-ACB0-A06E2055A99E}" type="pres">
      <dgm:prSet presAssocID="{839E201B-083D-4D08-9004-A81D7B98D131}" presName="nodeText" presStyleLbl="bgAccFollowNode1" presStyleIdx="2" presStyleCnt="4">
        <dgm:presLayoutVars>
          <dgm:bulletEnabled val="1"/>
        </dgm:presLayoutVars>
      </dgm:prSet>
      <dgm:spPr/>
    </dgm:pt>
    <dgm:pt modelId="{190D22E9-3A51-4E29-80F9-816DBD3B5506}" type="pres">
      <dgm:prSet presAssocID="{4823004A-93B2-4A47-A155-86E762384519}" presName="sibTrans" presStyleCnt="0"/>
      <dgm:spPr/>
    </dgm:pt>
    <dgm:pt modelId="{A929CA35-FE43-4A96-9220-31AF641E4FCE}" type="pres">
      <dgm:prSet presAssocID="{7A431215-681C-4EA2-859E-AEDC5D3F2C4A}" presName="compositeNode" presStyleCnt="0">
        <dgm:presLayoutVars>
          <dgm:bulletEnabled val="1"/>
        </dgm:presLayoutVars>
      </dgm:prSet>
      <dgm:spPr/>
    </dgm:pt>
    <dgm:pt modelId="{C41E3002-3B72-4C29-B944-AAD55F7EE356}" type="pres">
      <dgm:prSet presAssocID="{7A431215-681C-4EA2-859E-AEDC5D3F2C4A}" presName="bgRect" presStyleLbl="bgAccFollowNode1" presStyleIdx="3" presStyleCnt="4"/>
      <dgm:spPr/>
    </dgm:pt>
    <dgm:pt modelId="{0D429031-46FF-4D28-9A7E-63F43032F140}" type="pres">
      <dgm:prSet presAssocID="{2F2FF588-CD64-42E3-AFDB-6AA434B99391}" presName="sibTransNodeCircle" presStyleLbl="alignNode1" presStyleIdx="6" presStyleCnt="8">
        <dgm:presLayoutVars>
          <dgm:chMax val="0"/>
          <dgm:bulletEnabled/>
        </dgm:presLayoutVars>
      </dgm:prSet>
      <dgm:spPr/>
    </dgm:pt>
    <dgm:pt modelId="{818C9B31-9BB0-4373-AAD1-946DC6A5413A}" type="pres">
      <dgm:prSet presAssocID="{7A431215-681C-4EA2-859E-AEDC5D3F2C4A}" presName="bottomLine" presStyleLbl="alignNode1" presStyleIdx="7" presStyleCnt="8">
        <dgm:presLayoutVars/>
      </dgm:prSet>
      <dgm:spPr/>
    </dgm:pt>
    <dgm:pt modelId="{271CE9F9-519E-44AE-888F-2DAB0558981D}" type="pres">
      <dgm:prSet presAssocID="{7A431215-681C-4EA2-859E-AEDC5D3F2C4A}" presName="nodeText" presStyleLbl="bgAccFollowNode1" presStyleIdx="3" presStyleCnt="4">
        <dgm:presLayoutVars>
          <dgm:bulletEnabled val="1"/>
        </dgm:presLayoutVars>
      </dgm:prSet>
      <dgm:spPr/>
    </dgm:pt>
  </dgm:ptLst>
  <dgm:cxnLst>
    <dgm:cxn modelId="{8053F50B-67B0-4C8E-8AA3-2E0990AFE2A8}" type="presOf" srcId="{2F2FF588-CD64-42E3-AFDB-6AA434B99391}" destId="{0D429031-46FF-4D28-9A7E-63F43032F140}" srcOrd="0" destOrd="0" presId="urn:microsoft.com/office/officeart/2016/7/layout/BasicLinearProcessNumbered"/>
    <dgm:cxn modelId="{2BEEE42F-DD48-432C-A5EF-B1EEAB96F111}" srcId="{F166E541-6046-45B5-A3A7-7F88B20060D2}" destId="{839E201B-083D-4D08-9004-A81D7B98D131}" srcOrd="2" destOrd="0" parTransId="{133DD893-9BDA-4580-A4E0-5D04693E3AB0}" sibTransId="{4823004A-93B2-4A47-A155-86E762384519}"/>
    <dgm:cxn modelId="{6D0E8730-773A-4B2B-B450-97D674412EC4}" type="presOf" srcId="{EB1529E1-1BC1-4AAC-BD0A-CC2BC0B1ADCB}" destId="{BB077626-E525-4105-9A15-3E09682D6E99}" srcOrd="1" destOrd="0" presId="urn:microsoft.com/office/officeart/2016/7/layout/BasicLinearProcessNumbered"/>
    <dgm:cxn modelId="{4BD2A151-0F98-45CC-8F59-629F634DD80D}" type="presOf" srcId="{839E201B-083D-4D08-9004-A81D7B98D131}" destId="{9EDF4AB9-D39C-41AA-8920-4789FE00BF7A}" srcOrd="0" destOrd="0" presId="urn:microsoft.com/office/officeart/2016/7/layout/BasicLinearProcessNumbered"/>
    <dgm:cxn modelId="{30833372-56C5-4A73-8CE7-9A4E416C4346}" srcId="{F166E541-6046-45B5-A3A7-7F88B20060D2}" destId="{E49932B9-904A-4FB6-88F1-1E1413CAE3A5}" srcOrd="1" destOrd="0" parTransId="{09053363-F457-4B8C-914A-26F057ADC315}" sibTransId="{574CE405-5651-40C8-BDE4-6237954D8772}"/>
    <dgm:cxn modelId="{8DD94858-CB19-4FD0-B330-BFCA5B83D1E6}" type="presOf" srcId="{7A431215-681C-4EA2-859E-AEDC5D3F2C4A}" destId="{C41E3002-3B72-4C29-B944-AAD55F7EE356}" srcOrd="0" destOrd="0" presId="urn:microsoft.com/office/officeart/2016/7/layout/BasicLinearProcessNumbered"/>
    <dgm:cxn modelId="{891BE359-28D8-4728-8456-18B00204F5D1}" type="presOf" srcId="{E49932B9-904A-4FB6-88F1-1E1413CAE3A5}" destId="{69AB2038-4100-45A6-9CA0-DA929240ECF3}" srcOrd="1" destOrd="0" presId="urn:microsoft.com/office/officeart/2016/7/layout/BasicLinearProcessNumbered"/>
    <dgm:cxn modelId="{1F89E085-626D-47D5-98B3-116576F284DF}" srcId="{F166E541-6046-45B5-A3A7-7F88B20060D2}" destId="{7A431215-681C-4EA2-859E-AEDC5D3F2C4A}" srcOrd="3" destOrd="0" parTransId="{A867C211-6D14-4CB2-8CBD-258389C835A8}" sibTransId="{2F2FF588-CD64-42E3-AFDB-6AA434B99391}"/>
    <dgm:cxn modelId="{34848289-8EF5-4C9B-ADBB-3D1F707E07ED}" type="presOf" srcId="{4823004A-93B2-4A47-A155-86E762384519}" destId="{8EBEC6D1-858E-43CB-9E23-1AADE4A99475}" srcOrd="0" destOrd="0" presId="urn:microsoft.com/office/officeart/2016/7/layout/BasicLinearProcessNumbered"/>
    <dgm:cxn modelId="{9483308A-E62A-4FF6-B5F1-BB8CDCE36A61}" type="presOf" srcId="{9B42B105-E815-4E39-89C4-E87AB034E6E4}" destId="{E7EAAB27-5E2D-4B9A-8DE8-9E3308A75665}" srcOrd="0" destOrd="0" presId="urn:microsoft.com/office/officeart/2016/7/layout/BasicLinearProcessNumbered"/>
    <dgm:cxn modelId="{6FFD069B-14CD-440C-B063-8482E2F30BFE}" srcId="{F166E541-6046-45B5-A3A7-7F88B20060D2}" destId="{EB1529E1-1BC1-4AAC-BD0A-CC2BC0B1ADCB}" srcOrd="0" destOrd="0" parTransId="{09022D06-1C90-47CF-945B-A21F829EEF78}" sibTransId="{9B42B105-E815-4E39-89C4-E87AB034E6E4}"/>
    <dgm:cxn modelId="{7361DAA8-21AE-4732-9EC0-3DF3D0181D94}" type="presOf" srcId="{F166E541-6046-45B5-A3A7-7F88B20060D2}" destId="{3399A089-B689-4172-8B7F-78B5460C27F4}" srcOrd="0" destOrd="0" presId="urn:microsoft.com/office/officeart/2016/7/layout/BasicLinearProcessNumbered"/>
    <dgm:cxn modelId="{3B7831B1-1449-43FC-8A61-8ED7B791CCA0}" type="presOf" srcId="{574CE405-5651-40C8-BDE4-6237954D8772}" destId="{FA3F2CED-FBDD-4585-B5E2-7B8F246D80AD}" srcOrd="0" destOrd="0" presId="urn:microsoft.com/office/officeart/2016/7/layout/BasicLinearProcessNumbered"/>
    <dgm:cxn modelId="{73249EC5-7F11-460E-A7A9-7CDC0E0C36E7}" type="presOf" srcId="{7A431215-681C-4EA2-859E-AEDC5D3F2C4A}" destId="{271CE9F9-519E-44AE-888F-2DAB0558981D}" srcOrd="1" destOrd="0" presId="urn:microsoft.com/office/officeart/2016/7/layout/BasicLinearProcessNumbered"/>
    <dgm:cxn modelId="{7973A5CD-4BDE-48F0-98F0-3B3E930A2286}" type="presOf" srcId="{EB1529E1-1BC1-4AAC-BD0A-CC2BC0B1ADCB}" destId="{3794798D-9213-477F-8C4B-8B50B0DE49B7}" srcOrd="0" destOrd="0" presId="urn:microsoft.com/office/officeart/2016/7/layout/BasicLinearProcessNumbered"/>
    <dgm:cxn modelId="{CD2832D9-B7DA-4512-BDDD-6A4A90FB11C8}" type="presOf" srcId="{839E201B-083D-4D08-9004-A81D7B98D131}" destId="{B9A32FE0-8568-4F54-ACB0-A06E2055A99E}" srcOrd="1" destOrd="0" presId="urn:microsoft.com/office/officeart/2016/7/layout/BasicLinearProcessNumbered"/>
    <dgm:cxn modelId="{2C297BF6-BC3A-4780-B2E3-6DBD3B82AD9C}" type="presOf" srcId="{E49932B9-904A-4FB6-88F1-1E1413CAE3A5}" destId="{03048A11-0918-4178-9E04-1405864D628B}" srcOrd="0" destOrd="0" presId="urn:microsoft.com/office/officeart/2016/7/layout/BasicLinearProcessNumbered"/>
    <dgm:cxn modelId="{DA860C90-2ABA-4793-9C2F-FA12B96F2621}" type="presParOf" srcId="{3399A089-B689-4172-8B7F-78B5460C27F4}" destId="{3A27D7D5-ED6F-40A8-A235-08C57C3759F3}" srcOrd="0" destOrd="0" presId="urn:microsoft.com/office/officeart/2016/7/layout/BasicLinearProcessNumbered"/>
    <dgm:cxn modelId="{9A203FB1-CBD0-47B1-859A-1A019FF5F7C5}" type="presParOf" srcId="{3A27D7D5-ED6F-40A8-A235-08C57C3759F3}" destId="{3794798D-9213-477F-8C4B-8B50B0DE49B7}" srcOrd="0" destOrd="0" presId="urn:microsoft.com/office/officeart/2016/7/layout/BasicLinearProcessNumbered"/>
    <dgm:cxn modelId="{48BB8DAB-FA44-4802-88EE-F9900579C38A}" type="presParOf" srcId="{3A27D7D5-ED6F-40A8-A235-08C57C3759F3}" destId="{E7EAAB27-5E2D-4B9A-8DE8-9E3308A75665}" srcOrd="1" destOrd="0" presId="urn:microsoft.com/office/officeart/2016/7/layout/BasicLinearProcessNumbered"/>
    <dgm:cxn modelId="{B4D09E16-D876-4934-BFFC-64B30BE32620}" type="presParOf" srcId="{3A27D7D5-ED6F-40A8-A235-08C57C3759F3}" destId="{458675BB-6CA3-4518-99E1-210610F9C5F6}" srcOrd="2" destOrd="0" presId="urn:microsoft.com/office/officeart/2016/7/layout/BasicLinearProcessNumbered"/>
    <dgm:cxn modelId="{4F400E06-2C40-402A-8827-CCE864E3C1EA}" type="presParOf" srcId="{3A27D7D5-ED6F-40A8-A235-08C57C3759F3}" destId="{BB077626-E525-4105-9A15-3E09682D6E99}" srcOrd="3" destOrd="0" presId="urn:microsoft.com/office/officeart/2016/7/layout/BasicLinearProcessNumbered"/>
    <dgm:cxn modelId="{35A9E41C-8A54-4882-861E-FFF3E03B4B22}" type="presParOf" srcId="{3399A089-B689-4172-8B7F-78B5460C27F4}" destId="{D503F5C5-6EAB-4EE2-B6D2-80A9B795C7A8}" srcOrd="1" destOrd="0" presId="urn:microsoft.com/office/officeart/2016/7/layout/BasicLinearProcessNumbered"/>
    <dgm:cxn modelId="{E1545BA2-AE29-47D1-83CD-49AB812C05B6}" type="presParOf" srcId="{3399A089-B689-4172-8B7F-78B5460C27F4}" destId="{7BEAA62E-C9A4-471C-B39A-3237BB3CD1EF}" srcOrd="2" destOrd="0" presId="urn:microsoft.com/office/officeart/2016/7/layout/BasicLinearProcessNumbered"/>
    <dgm:cxn modelId="{DC34D236-DAAD-408F-A359-EC348B2839CB}" type="presParOf" srcId="{7BEAA62E-C9A4-471C-B39A-3237BB3CD1EF}" destId="{03048A11-0918-4178-9E04-1405864D628B}" srcOrd="0" destOrd="0" presId="urn:microsoft.com/office/officeart/2016/7/layout/BasicLinearProcessNumbered"/>
    <dgm:cxn modelId="{DF860AD8-0CE8-4A97-BF00-5ED752D20EE5}" type="presParOf" srcId="{7BEAA62E-C9A4-471C-B39A-3237BB3CD1EF}" destId="{FA3F2CED-FBDD-4585-B5E2-7B8F246D80AD}" srcOrd="1" destOrd="0" presId="urn:microsoft.com/office/officeart/2016/7/layout/BasicLinearProcessNumbered"/>
    <dgm:cxn modelId="{5ADB67EC-08CC-4A6B-AB15-D3B1DCF493E7}" type="presParOf" srcId="{7BEAA62E-C9A4-471C-B39A-3237BB3CD1EF}" destId="{05E05F64-38D5-4AC5-B1B4-F8425CE795A4}" srcOrd="2" destOrd="0" presId="urn:microsoft.com/office/officeart/2016/7/layout/BasicLinearProcessNumbered"/>
    <dgm:cxn modelId="{68E5C5F5-EE06-4A15-9F19-7124DC858546}" type="presParOf" srcId="{7BEAA62E-C9A4-471C-B39A-3237BB3CD1EF}" destId="{69AB2038-4100-45A6-9CA0-DA929240ECF3}" srcOrd="3" destOrd="0" presId="urn:microsoft.com/office/officeart/2016/7/layout/BasicLinearProcessNumbered"/>
    <dgm:cxn modelId="{5DE4D35C-DAC7-4394-AE92-A05E2563501D}" type="presParOf" srcId="{3399A089-B689-4172-8B7F-78B5460C27F4}" destId="{95644A17-3BC0-4706-88AD-5EA62AAC6C6B}" srcOrd="3" destOrd="0" presId="urn:microsoft.com/office/officeart/2016/7/layout/BasicLinearProcessNumbered"/>
    <dgm:cxn modelId="{D15945CC-9600-498F-95FB-2011FB78CAD1}" type="presParOf" srcId="{3399A089-B689-4172-8B7F-78B5460C27F4}" destId="{600ACC18-1B18-4332-8848-AFE635F81FB0}" srcOrd="4" destOrd="0" presId="urn:microsoft.com/office/officeart/2016/7/layout/BasicLinearProcessNumbered"/>
    <dgm:cxn modelId="{76AB58F8-733A-4416-88C1-7AA2A8CD9AE9}" type="presParOf" srcId="{600ACC18-1B18-4332-8848-AFE635F81FB0}" destId="{9EDF4AB9-D39C-41AA-8920-4789FE00BF7A}" srcOrd="0" destOrd="0" presId="urn:microsoft.com/office/officeart/2016/7/layout/BasicLinearProcessNumbered"/>
    <dgm:cxn modelId="{AA04E9D1-FBF1-4E96-B0C8-6F83E2D7D336}" type="presParOf" srcId="{600ACC18-1B18-4332-8848-AFE635F81FB0}" destId="{8EBEC6D1-858E-43CB-9E23-1AADE4A99475}" srcOrd="1" destOrd="0" presId="urn:microsoft.com/office/officeart/2016/7/layout/BasicLinearProcessNumbered"/>
    <dgm:cxn modelId="{261781CC-E8AF-4C19-A3C8-F8751FF2787E}" type="presParOf" srcId="{600ACC18-1B18-4332-8848-AFE635F81FB0}" destId="{6D74434B-A9B4-42AA-9ECE-D469676A13D1}" srcOrd="2" destOrd="0" presId="urn:microsoft.com/office/officeart/2016/7/layout/BasicLinearProcessNumbered"/>
    <dgm:cxn modelId="{7C1C7774-ACA2-4884-81C3-A1A896C87E8F}" type="presParOf" srcId="{600ACC18-1B18-4332-8848-AFE635F81FB0}" destId="{B9A32FE0-8568-4F54-ACB0-A06E2055A99E}" srcOrd="3" destOrd="0" presId="urn:microsoft.com/office/officeart/2016/7/layout/BasicLinearProcessNumbered"/>
    <dgm:cxn modelId="{1351B3FC-650D-4F73-BF6F-3C170391950A}" type="presParOf" srcId="{3399A089-B689-4172-8B7F-78B5460C27F4}" destId="{190D22E9-3A51-4E29-80F9-816DBD3B5506}" srcOrd="5" destOrd="0" presId="urn:microsoft.com/office/officeart/2016/7/layout/BasicLinearProcessNumbered"/>
    <dgm:cxn modelId="{EFFFE174-F004-4471-84B4-708E5A40D60A}" type="presParOf" srcId="{3399A089-B689-4172-8B7F-78B5460C27F4}" destId="{A929CA35-FE43-4A96-9220-31AF641E4FCE}" srcOrd="6" destOrd="0" presId="urn:microsoft.com/office/officeart/2016/7/layout/BasicLinearProcessNumbered"/>
    <dgm:cxn modelId="{D897D8B6-D215-40DF-B85C-34ED31FF2E5A}" type="presParOf" srcId="{A929CA35-FE43-4A96-9220-31AF641E4FCE}" destId="{C41E3002-3B72-4C29-B944-AAD55F7EE356}" srcOrd="0" destOrd="0" presId="urn:microsoft.com/office/officeart/2016/7/layout/BasicLinearProcessNumbered"/>
    <dgm:cxn modelId="{BAEC3332-D615-4D53-AA2B-EDF511741ED7}" type="presParOf" srcId="{A929CA35-FE43-4A96-9220-31AF641E4FCE}" destId="{0D429031-46FF-4D28-9A7E-63F43032F140}" srcOrd="1" destOrd="0" presId="urn:microsoft.com/office/officeart/2016/7/layout/BasicLinearProcessNumbered"/>
    <dgm:cxn modelId="{0BFCB0C6-2053-43D0-A8ED-2C7287954C91}" type="presParOf" srcId="{A929CA35-FE43-4A96-9220-31AF641E4FCE}" destId="{818C9B31-9BB0-4373-AAD1-946DC6A5413A}" srcOrd="2" destOrd="0" presId="urn:microsoft.com/office/officeart/2016/7/layout/BasicLinearProcessNumbered"/>
    <dgm:cxn modelId="{1BD6C9F5-6202-4B66-9261-7426188A5328}" type="presParOf" srcId="{A929CA35-FE43-4A96-9220-31AF641E4FCE}" destId="{271CE9F9-519E-44AE-888F-2DAB0558981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E99FF2-E8FD-4A7B-AFB0-23E89BE683E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D3B1FFD-C2DD-4B75-A5F5-F1E391712DE4}">
      <dgm:prSet/>
      <dgm:spPr/>
      <dgm:t>
        <a:bodyPr/>
        <a:lstStyle/>
        <a:p>
          <a:r>
            <a:rPr lang="en-GB"/>
            <a:t>Career development and training offered by Elysium</a:t>
          </a:r>
          <a:endParaRPr lang="en-US"/>
        </a:p>
      </dgm:t>
    </dgm:pt>
    <dgm:pt modelId="{44988499-DAC9-40C0-8FF6-303E83E7EC90}" type="parTrans" cxnId="{0A06957F-2E98-40E9-A627-AF58CF733C3A}">
      <dgm:prSet/>
      <dgm:spPr/>
      <dgm:t>
        <a:bodyPr/>
        <a:lstStyle/>
        <a:p>
          <a:endParaRPr lang="en-US"/>
        </a:p>
      </dgm:t>
    </dgm:pt>
    <dgm:pt modelId="{7EA434DE-A849-4A4E-9E4F-07F1A3704E9C}" type="sibTrans" cxnId="{0A06957F-2E98-40E9-A627-AF58CF733C3A}">
      <dgm:prSet/>
      <dgm:spPr/>
      <dgm:t>
        <a:bodyPr/>
        <a:lstStyle/>
        <a:p>
          <a:endParaRPr lang="en-US"/>
        </a:p>
      </dgm:t>
    </dgm:pt>
    <dgm:pt modelId="{5D9D348D-D393-4D44-9B46-705E778AF272}">
      <dgm:prSet/>
      <dgm:spPr/>
      <dgm:t>
        <a:bodyPr/>
        <a:lstStyle/>
        <a:p>
          <a:r>
            <a:rPr lang="en-GB"/>
            <a:t>Learning from experienced drivers and healthcare colleagues</a:t>
          </a:r>
          <a:endParaRPr lang="en-US"/>
        </a:p>
      </dgm:t>
    </dgm:pt>
    <dgm:pt modelId="{1D6FFC20-C939-47E9-9D18-051E1CBF4032}" type="parTrans" cxnId="{7CCD0F80-80CE-435A-98F3-5AAFC0DFE505}">
      <dgm:prSet/>
      <dgm:spPr/>
      <dgm:t>
        <a:bodyPr/>
        <a:lstStyle/>
        <a:p>
          <a:endParaRPr lang="en-US"/>
        </a:p>
      </dgm:t>
    </dgm:pt>
    <dgm:pt modelId="{23D6BE72-A8E3-458C-92EC-8A566670A18E}" type="sibTrans" cxnId="{7CCD0F80-80CE-435A-98F3-5AAFC0DFE505}">
      <dgm:prSet/>
      <dgm:spPr/>
      <dgm:t>
        <a:bodyPr/>
        <a:lstStyle/>
        <a:p>
          <a:endParaRPr lang="en-US"/>
        </a:p>
      </dgm:t>
    </dgm:pt>
    <dgm:pt modelId="{763034AD-2841-4580-8A02-61C2222D6F84}">
      <dgm:prSet/>
      <dgm:spPr/>
      <dgm:t>
        <a:bodyPr/>
        <a:lstStyle/>
        <a:p>
          <a:r>
            <a:rPr lang="en-GB"/>
            <a:t>Developing route planning and vehicle checking skills</a:t>
          </a:r>
          <a:endParaRPr lang="en-US"/>
        </a:p>
      </dgm:t>
    </dgm:pt>
    <dgm:pt modelId="{2946D978-FF45-4C98-9589-8B3144FDBE3F}" type="parTrans" cxnId="{E2DA9831-EC7C-4A26-950D-E52B6A0C2C05}">
      <dgm:prSet/>
      <dgm:spPr/>
      <dgm:t>
        <a:bodyPr/>
        <a:lstStyle/>
        <a:p>
          <a:endParaRPr lang="en-US"/>
        </a:p>
      </dgm:t>
    </dgm:pt>
    <dgm:pt modelId="{63BC8BEF-38C5-4F10-A645-711B127CC653}" type="sibTrans" cxnId="{E2DA9831-EC7C-4A26-950D-E52B6A0C2C05}">
      <dgm:prSet/>
      <dgm:spPr/>
      <dgm:t>
        <a:bodyPr/>
        <a:lstStyle/>
        <a:p>
          <a:endParaRPr lang="en-US"/>
        </a:p>
      </dgm:t>
    </dgm:pt>
    <dgm:pt modelId="{05FA47C6-8D5A-4711-BCB1-E805B0F1D604}">
      <dgm:prSet/>
      <dgm:spPr/>
      <dgm:t>
        <a:bodyPr/>
        <a:lstStyle/>
        <a:p>
          <a:r>
            <a:rPr lang="en-GB"/>
            <a:t>Building experience in healthcare transport</a:t>
          </a:r>
          <a:endParaRPr lang="en-US"/>
        </a:p>
      </dgm:t>
    </dgm:pt>
    <dgm:pt modelId="{E67F2DEE-F170-48D5-BE2B-4DB506C44974}" type="parTrans" cxnId="{C9EF7E6C-93A2-4110-84AB-360725F50298}">
      <dgm:prSet/>
      <dgm:spPr/>
      <dgm:t>
        <a:bodyPr/>
        <a:lstStyle/>
        <a:p>
          <a:endParaRPr lang="en-US"/>
        </a:p>
      </dgm:t>
    </dgm:pt>
    <dgm:pt modelId="{B9AE7E5C-DEC8-4D73-AF31-FF3854411F11}" type="sibTrans" cxnId="{C9EF7E6C-93A2-4110-84AB-360725F50298}">
      <dgm:prSet/>
      <dgm:spPr/>
      <dgm:t>
        <a:bodyPr/>
        <a:lstStyle/>
        <a:p>
          <a:endParaRPr lang="en-US"/>
        </a:p>
      </dgm:t>
    </dgm:pt>
    <dgm:pt modelId="{A6A37A84-B9D8-445A-A674-682524ED478B}">
      <dgm:prSet/>
      <dgm:spPr/>
      <dgm:t>
        <a:bodyPr/>
        <a:lstStyle/>
        <a:p>
          <a:r>
            <a:rPr lang="en-GB"/>
            <a:t>Applying knowledge gained from private hire driving experience</a:t>
          </a:r>
          <a:endParaRPr lang="en-US"/>
        </a:p>
      </dgm:t>
    </dgm:pt>
    <dgm:pt modelId="{BB19B018-7D23-41FD-BB4B-318B56C58C5B}" type="parTrans" cxnId="{FC8EE320-96C3-454A-8B4F-DAE6CD712BB2}">
      <dgm:prSet/>
      <dgm:spPr/>
      <dgm:t>
        <a:bodyPr/>
        <a:lstStyle/>
        <a:p>
          <a:endParaRPr lang="en-US"/>
        </a:p>
      </dgm:t>
    </dgm:pt>
    <dgm:pt modelId="{28216CCA-886A-4FFD-BECE-45FAF53DC6B6}" type="sibTrans" cxnId="{FC8EE320-96C3-454A-8B4F-DAE6CD712BB2}">
      <dgm:prSet/>
      <dgm:spPr/>
      <dgm:t>
        <a:bodyPr/>
        <a:lstStyle/>
        <a:p>
          <a:endParaRPr lang="en-US"/>
        </a:p>
      </dgm:t>
    </dgm:pt>
    <dgm:pt modelId="{B9043482-8AFF-4D7B-A196-1F9C8F5AF638}">
      <dgm:prSet/>
      <dgm:spPr/>
      <dgm:t>
        <a:bodyPr/>
        <a:lstStyle/>
        <a:p>
          <a:r>
            <a:rPr lang="en-GB"/>
            <a:t>Developing further skills in communication, safeguarding and passenger support</a:t>
          </a:r>
          <a:endParaRPr lang="en-US"/>
        </a:p>
      </dgm:t>
    </dgm:pt>
    <dgm:pt modelId="{A03E7707-D707-462C-B6CB-F0CB6091C4BC}" type="parTrans" cxnId="{E0F17E0D-F920-44F0-94AB-5E7B0291BBD9}">
      <dgm:prSet/>
      <dgm:spPr/>
      <dgm:t>
        <a:bodyPr/>
        <a:lstStyle/>
        <a:p>
          <a:endParaRPr lang="en-US"/>
        </a:p>
      </dgm:t>
    </dgm:pt>
    <dgm:pt modelId="{C5D75F88-6240-4136-995A-773F025E26AB}" type="sibTrans" cxnId="{E0F17E0D-F920-44F0-94AB-5E7B0291BBD9}">
      <dgm:prSet/>
      <dgm:spPr/>
      <dgm:t>
        <a:bodyPr/>
        <a:lstStyle/>
        <a:p>
          <a:endParaRPr lang="en-US"/>
        </a:p>
      </dgm:t>
    </dgm:pt>
    <dgm:pt modelId="{BAAC4032-C890-4BD6-B97B-9DE514745CE8}" type="pres">
      <dgm:prSet presAssocID="{18E99FF2-E8FD-4A7B-AFB0-23E89BE683E6}" presName="root" presStyleCnt="0">
        <dgm:presLayoutVars>
          <dgm:dir/>
          <dgm:resizeHandles val="exact"/>
        </dgm:presLayoutVars>
      </dgm:prSet>
      <dgm:spPr/>
    </dgm:pt>
    <dgm:pt modelId="{A1B50F9B-1A3C-477F-B8AB-2F85C54D62DF}" type="pres">
      <dgm:prSet presAssocID="{AD3B1FFD-C2DD-4B75-A5F5-F1E391712DE4}" presName="compNode" presStyleCnt="0"/>
      <dgm:spPr/>
    </dgm:pt>
    <dgm:pt modelId="{508FFCF9-89B3-4BA4-B0C3-9E33FC0A59EA}" type="pres">
      <dgm:prSet presAssocID="{AD3B1FFD-C2DD-4B75-A5F5-F1E391712DE4}" presName="bgRect" presStyleLbl="bgShp" presStyleIdx="0" presStyleCnt="6"/>
      <dgm:spPr/>
    </dgm:pt>
    <dgm:pt modelId="{2BCF667F-5D0E-40F1-9101-3BE9E839EB22}" type="pres">
      <dgm:prSet presAssocID="{AD3B1FFD-C2DD-4B75-A5F5-F1E391712DE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3EE522D4-F1B8-47D4-8A76-FB075BFFF286}" type="pres">
      <dgm:prSet presAssocID="{AD3B1FFD-C2DD-4B75-A5F5-F1E391712DE4}" presName="spaceRect" presStyleCnt="0"/>
      <dgm:spPr/>
    </dgm:pt>
    <dgm:pt modelId="{BA7883F7-484A-405C-AD28-AB5269878C22}" type="pres">
      <dgm:prSet presAssocID="{AD3B1FFD-C2DD-4B75-A5F5-F1E391712DE4}" presName="parTx" presStyleLbl="revTx" presStyleIdx="0" presStyleCnt="6">
        <dgm:presLayoutVars>
          <dgm:chMax val="0"/>
          <dgm:chPref val="0"/>
        </dgm:presLayoutVars>
      </dgm:prSet>
      <dgm:spPr/>
    </dgm:pt>
    <dgm:pt modelId="{FACF97DC-BDBF-4284-9263-506C0476928D}" type="pres">
      <dgm:prSet presAssocID="{7EA434DE-A849-4A4E-9E4F-07F1A3704E9C}" presName="sibTrans" presStyleCnt="0"/>
      <dgm:spPr/>
    </dgm:pt>
    <dgm:pt modelId="{73D53030-F55A-457D-A9CB-5F5D2946BDD8}" type="pres">
      <dgm:prSet presAssocID="{5D9D348D-D393-4D44-9B46-705E778AF272}" presName="compNode" presStyleCnt="0"/>
      <dgm:spPr/>
    </dgm:pt>
    <dgm:pt modelId="{B425904E-9270-4EAB-AF20-4823019A67B6}" type="pres">
      <dgm:prSet presAssocID="{5D9D348D-D393-4D44-9B46-705E778AF272}" presName="bgRect" presStyleLbl="bgShp" presStyleIdx="1" presStyleCnt="6"/>
      <dgm:spPr/>
    </dgm:pt>
    <dgm:pt modelId="{97B5E4C9-CE17-476D-A6BC-647A5A16DC1E}" type="pres">
      <dgm:prSet presAssocID="{5D9D348D-D393-4D44-9B46-705E778AF27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FAC6200D-9A53-4263-B838-E55F34D65E9B}" type="pres">
      <dgm:prSet presAssocID="{5D9D348D-D393-4D44-9B46-705E778AF272}" presName="spaceRect" presStyleCnt="0"/>
      <dgm:spPr/>
    </dgm:pt>
    <dgm:pt modelId="{6181AAF1-C4C4-44DB-A309-68D6C3A62F8E}" type="pres">
      <dgm:prSet presAssocID="{5D9D348D-D393-4D44-9B46-705E778AF272}" presName="parTx" presStyleLbl="revTx" presStyleIdx="1" presStyleCnt="6">
        <dgm:presLayoutVars>
          <dgm:chMax val="0"/>
          <dgm:chPref val="0"/>
        </dgm:presLayoutVars>
      </dgm:prSet>
      <dgm:spPr/>
    </dgm:pt>
    <dgm:pt modelId="{0E5A6C62-6F4D-4A85-A56B-A9450FEC8760}" type="pres">
      <dgm:prSet presAssocID="{23D6BE72-A8E3-458C-92EC-8A566670A18E}" presName="sibTrans" presStyleCnt="0"/>
      <dgm:spPr/>
    </dgm:pt>
    <dgm:pt modelId="{4CACC9B3-BAFD-4C09-8058-E1D1B7FB7A3D}" type="pres">
      <dgm:prSet presAssocID="{763034AD-2841-4580-8A02-61C2222D6F84}" presName="compNode" presStyleCnt="0"/>
      <dgm:spPr/>
    </dgm:pt>
    <dgm:pt modelId="{2D8D7A1E-7FFF-451B-9A59-F575F52CF3B4}" type="pres">
      <dgm:prSet presAssocID="{763034AD-2841-4580-8A02-61C2222D6F84}" presName="bgRect" presStyleLbl="bgShp" presStyleIdx="2" presStyleCnt="6"/>
      <dgm:spPr/>
    </dgm:pt>
    <dgm:pt modelId="{7C54E652-06AB-4397-9AC0-5FB5C98FCF55}" type="pres">
      <dgm:prSet presAssocID="{763034AD-2841-4580-8A02-61C2222D6F84}"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r"/>
        </a:ext>
      </dgm:extLst>
    </dgm:pt>
    <dgm:pt modelId="{89BAEBE0-307F-48DC-AB90-BBE53A294491}" type="pres">
      <dgm:prSet presAssocID="{763034AD-2841-4580-8A02-61C2222D6F84}" presName="spaceRect" presStyleCnt="0"/>
      <dgm:spPr/>
    </dgm:pt>
    <dgm:pt modelId="{DAEDA316-1D6A-464D-AE70-A1A7F2BBF861}" type="pres">
      <dgm:prSet presAssocID="{763034AD-2841-4580-8A02-61C2222D6F84}" presName="parTx" presStyleLbl="revTx" presStyleIdx="2" presStyleCnt="6">
        <dgm:presLayoutVars>
          <dgm:chMax val="0"/>
          <dgm:chPref val="0"/>
        </dgm:presLayoutVars>
      </dgm:prSet>
      <dgm:spPr/>
    </dgm:pt>
    <dgm:pt modelId="{F14BEFC9-8924-4FD1-A4E2-8943304595D6}" type="pres">
      <dgm:prSet presAssocID="{63BC8BEF-38C5-4F10-A645-711B127CC653}" presName="sibTrans" presStyleCnt="0"/>
      <dgm:spPr/>
    </dgm:pt>
    <dgm:pt modelId="{0C737A1B-F874-4456-A75B-79AAB6A22547}" type="pres">
      <dgm:prSet presAssocID="{05FA47C6-8D5A-4711-BCB1-E805B0F1D604}" presName="compNode" presStyleCnt="0"/>
      <dgm:spPr/>
    </dgm:pt>
    <dgm:pt modelId="{B113E011-B003-407B-81A1-22885FA7546D}" type="pres">
      <dgm:prSet presAssocID="{05FA47C6-8D5A-4711-BCB1-E805B0F1D604}" presName="bgRect" presStyleLbl="bgShp" presStyleIdx="3" presStyleCnt="6"/>
      <dgm:spPr/>
    </dgm:pt>
    <dgm:pt modelId="{C76EEA2F-B390-4BB6-AF49-7ECB5585A3D5}" type="pres">
      <dgm:prSet presAssocID="{05FA47C6-8D5A-4711-BCB1-E805B0F1D604}"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76AF3489-F1A0-4B74-98C5-002CF51FE7B2}" type="pres">
      <dgm:prSet presAssocID="{05FA47C6-8D5A-4711-BCB1-E805B0F1D604}" presName="spaceRect" presStyleCnt="0"/>
      <dgm:spPr/>
    </dgm:pt>
    <dgm:pt modelId="{82F23DF7-E7AB-460E-9B01-2F0E522639D1}" type="pres">
      <dgm:prSet presAssocID="{05FA47C6-8D5A-4711-BCB1-E805B0F1D604}" presName="parTx" presStyleLbl="revTx" presStyleIdx="3" presStyleCnt="6">
        <dgm:presLayoutVars>
          <dgm:chMax val="0"/>
          <dgm:chPref val="0"/>
        </dgm:presLayoutVars>
      </dgm:prSet>
      <dgm:spPr/>
    </dgm:pt>
    <dgm:pt modelId="{BE461A80-42BA-4709-9B26-C52E130A2150}" type="pres">
      <dgm:prSet presAssocID="{B9AE7E5C-DEC8-4D73-AF31-FF3854411F11}" presName="sibTrans" presStyleCnt="0"/>
      <dgm:spPr/>
    </dgm:pt>
    <dgm:pt modelId="{CFF94F3C-6421-4553-8D41-1B4735545B66}" type="pres">
      <dgm:prSet presAssocID="{A6A37A84-B9D8-445A-A674-682524ED478B}" presName="compNode" presStyleCnt="0"/>
      <dgm:spPr/>
    </dgm:pt>
    <dgm:pt modelId="{733B88C1-C30B-4FAB-9883-C71AB7588300}" type="pres">
      <dgm:prSet presAssocID="{A6A37A84-B9D8-445A-A674-682524ED478B}" presName="bgRect" presStyleLbl="bgShp" presStyleIdx="4" presStyleCnt="6"/>
      <dgm:spPr/>
    </dgm:pt>
    <dgm:pt modelId="{C8EC152D-E7E3-4D53-8D67-4DC620ABE10A}" type="pres">
      <dgm:prSet presAssocID="{A6A37A84-B9D8-445A-A674-682524ED478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C770C981-131B-4DE7-A73E-7AA46C63E580}" type="pres">
      <dgm:prSet presAssocID="{A6A37A84-B9D8-445A-A674-682524ED478B}" presName="spaceRect" presStyleCnt="0"/>
      <dgm:spPr/>
    </dgm:pt>
    <dgm:pt modelId="{C9748508-F756-41FF-AD5F-21839FB3BF26}" type="pres">
      <dgm:prSet presAssocID="{A6A37A84-B9D8-445A-A674-682524ED478B}" presName="parTx" presStyleLbl="revTx" presStyleIdx="4" presStyleCnt="6">
        <dgm:presLayoutVars>
          <dgm:chMax val="0"/>
          <dgm:chPref val="0"/>
        </dgm:presLayoutVars>
      </dgm:prSet>
      <dgm:spPr/>
    </dgm:pt>
    <dgm:pt modelId="{13C93BC3-E280-4E62-BF82-19071D431EAA}" type="pres">
      <dgm:prSet presAssocID="{28216CCA-886A-4FFD-BECE-45FAF53DC6B6}" presName="sibTrans" presStyleCnt="0"/>
      <dgm:spPr/>
    </dgm:pt>
    <dgm:pt modelId="{7C59D720-1667-415F-B416-6C0C8DF6AFF1}" type="pres">
      <dgm:prSet presAssocID="{B9043482-8AFF-4D7B-A196-1F9C8F5AF638}" presName="compNode" presStyleCnt="0"/>
      <dgm:spPr/>
    </dgm:pt>
    <dgm:pt modelId="{C574E164-65DD-4536-8757-18B0190237D7}" type="pres">
      <dgm:prSet presAssocID="{B9043482-8AFF-4D7B-A196-1F9C8F5AF638}" presName="bgRect" presStyleLbl="bgShp" presStyleIdx="5" presStyleCnt="6"/>
      <dgm:spPr/>
    </dgm:pt>
    <dgm:pt modelId="{D86B362E-B5C5-4970-BC2A-6DF0FF5E81D6}" type="pres">
      <dgm:prSet presAssocID="{B9043482-8AFF-4D7B-A196-1F9C8F5AF63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3A111047-1673-4DE1-A745-24C2F8C5260F}" type="pres">
      <dgm:prSet presAssocID="{B9043482-8AFF-4D7B-A196-1F9C8F5AF638}" presName="spaceRect" presStyleCnt="0"/>
      <dgm:spPr/>
    </dgm:pt>
    <dgm:pt modelId="{9CEA08FA-8BB6-4B59-B804-090648359C70}" type="pres">
      <dgm:prSet presAssocID="{B9043482-8AFF-4D7B-A196-1F9C8F5AF638}" presName="parTx" presStyleLbl="revTx" presStyleIdx="5" presStyleCnt="6">
        <dgm:presLayoutVars>
          <dgm:chMax val="0"/>
          <dgm:chPref val="0"/>
        </dgm:presLayoutVars>
      </dgm:prSet>
      <dgm:spPr/>
    </dgm:pt>
  </dgm:ptLst>
  <dgm:cxnLst>
    <dgm:cxn modelId="{E0F17E0D-F920-44F0-94AB-5E7B0291BBD9}" srcId="{18E99FF2-E8FD-4A7B-AFB0-23E89BE683E6}" destId="{B9043482-8AFF-4D7B-A196-1F9C8F5AF638}" srcOrd="5" destOrd="0" parTransId="{A03E7707-D707-462C-B6CB-F0CB6091C4BC}" sibTransId="{C5D75F88-6240-4136-995A-773F025E26AB}"/>
    <dgm:cxn modelId="{330F051B-4DEC-4B49-BABB-344EF5520A4B}" type="presOf" srcId="{05FA47C6-8D5A-4711-BCB1-E805B0F1D604}" destId="{82F23DF7-E7AB-460E-9B01-2F0E522639D1}" srcOrd="0" destOrd="0" presId="urn:microsoft.com/office/officeart/2018/2/layout/IconVerticalSolidList"/>
    <dgm:cxn modelId="{FC8EE320-96C3-454A-8B4F-DAE6CD712BB2}" srcId="{18E99FF2-E8FD-4A7B-AFB0-23E89BE683E6}" destId="{A6A37A84-B9D8-445A-A674-682524ED478B}" srcOrd="4" destOrd="0" parTransId="{BB19B018-7D23-41FD-BB4B-318B56C58C5B}" sibTransId="{28216CCA-886A-4FFD-BECE-45FAF53DC6B6}"/>
    <dgm:cxn modelId="{E2DA9831-EC7C-4A26-950D-E52B6A0C2C05}" srcId="{18E99FF2-E8FD-4A7B-AFB0-23E89BE683E6}" destId="{763034AD-2841-4580-8A02-61C2222D6F84}" srcOrd="2" destOrd="0" parTransId="{2946D978-FF45-4C98-9589-8B3144FDBE3F}" sibTransId="{63BC8BEF-38C5-4F10-A645-711B127CC653}"/>
    <dgm:cxn modelId="{AB5D8D44-E0A1-461C-9DC6-3CA5232B1889}" type="presOf" srcId="{5D9D348D-D393-4D44-9B46-705E778AF272}" destId="{6181AAF1-C4C4-44DB-A309-68D6C3A62F8E}" srcOrd="0" destOrd="0" presId="urn:microsoft.com/office/officeart/2018/2/layout/IconVerticalSolidList"/>
    <dgm:cxn modelId="{C9EF7E6C-93A2-4110-84AB-360725F50298}" srcId="{18E99FF2-E8FD-4A7B-AFB0-23E89BE683E6}" destId="{05FA47C6-8D5A-4711-BCB1-E805B0F1D604}" srcOrd="3" destOrd="0" parTransId="{E67F2DEE-F170-48D5-BE2B-4DB506C44974}" sibTransId="{B9AE7E5C-DEC8-4D73-AF31-FF3854411F11}"/>
    <dgm:cxn modelId="{0A06957F-2E98-40E9-A627-AF58CF733C3A}" srcId="{18E99FF2-E8FD-4A7B-AFB0-23E89BE683E6}" destId="{AD3B1FFD-C2DD-4B75-A5F5-F1E391712DE4}" srcOrd="0" destOrd="0" parTransId="{44988499-DAC9-40C0-8FF6-303E83E7EC90}" sibTransId="{7EA434DE-A849-4A4E-9E4F-07F1A3704E9C}"/>
    <dgm:cxn modelId="{7CCD0F80-80CE-435A-98F3-5AAFC0DFE505}" srcId="{18E99FF2-E8FD-4A7B-AFB0-23E89BE683E6}" destId="{5D9D348D-D393-4D44-9B46-705E778AF272}" srcOrd="1" destOrd="0" parTransId="{1D6FFC20-C939-47E9-9D18-051E1CBF4032}" sibTransId="{23D6BE72-A8E3-458C-92EC-8A566670A18E}"/>
    <dgm:cxn modelId="{B038D8B2-7DAC-4D34-AB22-A3591B5C587A}" type="presOf" srcId="{763034AD-2841-4580-8A02-61C2222D6F84}" destId="{DAEDA316-1D6A-464D-AE70-A1A7F2BBF861}" srcOrd="0" destOrd="0" presId="urn:microsoft.com/office/officeart/2018/2/layout/IconVerticalSolidList"/>
    <dgm:cxn modelId="{AC53B7B6-33BC-4819-B81D-DE079D9BD15A}" type="presOf" srcId="{A6A37A84-B9D8-445A-A674-682524ED478B}" destId="{C9748508-F756-41FF-AD5F-21839FB3BF26}" srcOrd="0" destOrd="0" presId="urn:microsoft.com/office/officeart/2018/2/layout/IconVerticalSolidList"/>
    <dgm:cxn modelId="{F68A7DCD-C835-4F97-8428-44F534E58A5B}" type="presOf" srcId="{18E99FF2-E8FD-4A7B-AFB0-23E89BE683E6}" destId="{BAAC4032-C890-4BD6-B97B-9DE514745CE8}" srcOrd="0" destOrd="0" presId="urn:microsoft.com/office/officeart/2018/2/layout/IconVerticalSolidList"/>
    <dgm:cxn modelId="{7388E5E7-6D1D-4DB8-8380-F474FFC4FE85}" type="presOf" srcId="{AD3B1FFD-C2DD-4B75-A5F5-F1E391712DE4}" destId="{BA7883F7-484A-405C-AD28-AB5269878C22}" srcOrd="0" destOrd="0" presId="urn:microsoft.com/office/officeart/2018/2/layout/IconVerticalSolidList"/>
    <dgm:cxn modelId="{D590F5FF-867D-4CF7-BFBD-D993EBC20661}" type="presOf" srcId="{B9043482-8AFF-4D7B-A196-1F9C8F5AF638}" destId="{9CEA08FA-8BB6-4B59-B804-090648359C70}" srcOrd="0" destOrd="0" presId="urn:microsoft.com/office/officeart/2018/2/layout/IconVerticalSolidList"/>
    <dgm:cxn modelId="{038DD51E-66F8-4BD5-8331-06D2ED7F5D97}" type="presParOf" srcId="{BAAC4032-C890-4BD6-B97B-9DE514745CE8}" destId="{A1B50F9B-1A3C-477F-B8AB-2F85C54D62DF}" srcOrd="0" destOrd="0" presId="urn:microsoft.com/office/officeart/2018/2/layout/IconVerticalSolidList"/>
    <dgm:cxn modelId="{BF7B7811-56B5-446B-AF9D-94186A9DEB5D}" type="presParOf" srcId="{A1B50F9B-1A3C-477F-B8AB-2F85C54D62DF}" destId="{508FFCF9-89B3-4BA4-B0C3-9E33FC0A59EA}" srcOrd="0" destOrd="0" presId="urn:microsoft.com/office/officeart/2018/2/layout/IconVerticalSolidList"/>
    <dgm:cxn modelId="{2C8317D9-C8E5-4B38-9900-9F6C5457CE95}" type="presParOf" srcId="{A1B50F9B-1A3C-477F-B8AB-2F85C54D62DF}" destId="{2BCF667F-5D0E-40F1-9101-3BE9E839EB22}" srcOrd="1" destOrd="0" presId="urn:microsoft.com/office/officeart/2018/2/layout/IconVerticalSolidList"/>
    <dgm:cxn modelId="{34B07F11-5D67-4FBD-AAA7-C13669CDA3FC}" type="presParOf" srcId="{A1B50F9B-1A3C-477F-B8AB-2F85C54D62DF}" destId="{3EE522D4-F1B8-47D4-8A76-FB075BFFF286}" srcOrd="2" destOrd="0" presId="urn:microsoft.com/office/officeart/2018/2/layout/IconVerticalSolidList"/>
    <dgm:cxn modelId="{BAB55F91-8EEB-419C-AA2A-74919BE5F26C}" type="presParOf" srcId="{A1B50F9B-1A3C-477F-B8AB-2F85C54D62DF}" destId="{BA7883F7-484A-405C-AD28-AB5269878C22}" srcOrd="3" destOrd="0" presId="urn:microsoft.com/office/officeart/2018/2/layout/IconVerticalSolidList"/>
    <dgm:cxn modelId="{9622AE93-0C00-403C-A83B-AADC8B92764B}" type="presParOf" srcId="{BAAC4032-C890-4BD6-B97B-9DE514745CE8}" destId="{FACF97DC-BDBF-4284-9263-506C0476928D}" srcOrd="1" destOrd="0" presId="urn:microsoft.com/office/officeart/2018/2/layout/IconVerticalSolidList"/>
    <dgm:cxn modelId="{5E9AD9D5-4A1D-478C-B862-0FE2235A8223}" type="presParOf" srcId="{BAAC4032-C890-4BD6-B97B-9DE514745CE8}" destId="{73D53030-F55A-457D-A9CB-5F5D2946BDD8}" srcOrd="2" destOrd="0" presId="urn:microsoft.com/office/officeart/2018/2/layout/IconVerticalSolidList"/>
    <dgm:cxn modelId="{CF91BE1A-C25C-40A9-BBCC-E1D7CB14826A}" type="presParOf" srcId="{73D53030-F55A-457D-A9CB-5F5D2946BDD8}" destId="{B425904E-9270-4EAB-AF20-4823019A67B6}" srcOrd="0" destOrd="0" presId="urn:microsoft.com/office/officeart/2018/2/layout/IconVerticalSolidList"/>
    <dgm:cxn modelId="{588ACEF2-5700-45BB-B598-C97B137F3847}" type="presParOf" srcId="{73D53030-F55A-457D-A9CB-5F5D2946BDD8}" destId="{97B5E4C9-CE17-476D-A6BC-647A5A16DC1E}" srcOrd="1" destOrd="0" presId="urn:microsoft.com/office/officeart/2018/2/layout/IconVerticalSolidList"/>
    <dgm:cxn modelId="{2B332ACB-973A-4CF3-B6D4-B40E10BAD8BF}" type="presParOf" srcId="{73D53030-F55A-457D-A9CB-5F5D2946BDD8}" destId="{FAC6200D-9A53-4263-B838-E55F34D65E9B}" srcOrd="2" destOrd="0" presId="urn:microsoft.com/office/officeart/2018/2/layout/IconVerticalSolidList"/>
    <dgm:cxn modelId="{5B59CB67-7285-4A39-B62A-91BFCD5F5314}" type="presParOf" srcId="{73D53030-F55A-457D-A9CB-5F5D2946BDD8}" destId="{6181AAF1-C4C4-44DB-A309-68D6C3A62F8E}" srcOrd="3" destOrd="0" presId="urn:microsoft.com/office/officeart/2018/2/layout/IconVerticalSolidList"/>
    <dgm:cxn modelId="{9718009C-4E07-41CA-91B8-A45645DDAE5D}" type="presParOf" srcId="{BAAC4032-C890-4BD6-B97B-9DE514745CE8}" destId="{0E5A6C62-6F4D-4A85-A56B-A9450FEC8760}" srcOrd="3" destOrd="0" presId="urn:microsoft.com/office/officeart/2018/2/layout/IconVerticalSolidList"/>
    <dgm:cxn modelId="{C6B15A0C-F8EB-4D61-AC10-06212D65509C}" type="presParOf" srcId="{BAAC4032-C890-4BD6-B97B-9DE514745CE8}" destId="{4CACC9B3-BAFD-4C09-8058-E1D1B7FB7A3D}" srcOrd="4" destOrd="0" presId="urn:microsoft.com/office/officeart/2018/2/layout/IconVerticalSolidList"/>
    <dgm:cxn modelId="{38C38AB5-64DC-4D88-8240-0B9A034500A0}" type="presParOf" srcId="{4CACC9B3-BAFD-4C09-8058-E1D1B7FB7A3D}" destId="{2D8D7A1E-7FFF-451B-9A59-F575F52CF3B4}" srcOrd="0" destOrd="0" presId="urn:microsoft.com/office/officeart/2018/2/layout/IconVerticalSolidList"/>
    <dgm:cxn modelId="{17EE8646-F956-4CA1-ADDD-86B2F9C21C6C}" type="presParOf" srcId="{4CACC9B3-BAFD-4C09-8058-E1D1B7FB7A3D}" destId="{7C54E652-06AB-4397-9AC0-5FB5C98FCF55}" srcOrd="1" destOrd="0" presId="urn:microsoft.com/office/officeart/2018/2/layout/IconVerticalSolidList"/>
    <dgm:cxn modelId="{2B21CCCA-4C7D-4793-9CA8-DA27502EF15B}" type="presParOf" srcId="{4CACC9B3-BAFD-4C09-8058-E1D1B7FB7A3D}" destId="{89BAEBE0-307F-48DC-AB90-BBE53A294491}" srcOrd="2" destOrd="0" presId="urn:microsoft.com/office/officeart/2018/2/layout/IconVerticalSolidList"/>
    <dgm:cxn modelId="{2CFEC285-B4F4-4522-98C1-F773F7D6D2A6}" type="presParOf" srcId="{4CACC9B3-BAFD-4C09-8058-E1D1B7FB7A3D}" destId="{DAEDA316-1D6A-464D-AE70-A1A7F2BBF861}" srcOrd="3" destOrd="0" presId="urn:microsoft.com/office/officeart/2018/2/layout/IconVerticalSolidList"/>
    <dgm:cxn modelId="{0DBF2E13-A283-4099-91D7-E23ADE3074F2}" type="presParOf" srcId="{BAAC4032-C890-4BD6-B97B-9DE514745CE8}" destId="{F14BEFC9-8924-4FD1-A4E2-8943304595D6}" srcOrd="5" destOrd="0" presId="urn:microsoft.com/office/officeart/2018/2/layout/IconVerticalSolidList"/>
    <dgm:cxn modelId="{0CBE1096-DBF4-4F01-A189-298D977906A7}" type="presParOf" srcId="{BAAC4032-C890-4BD6-B97B-9DE514745CE8}" destId="{0C737A1B-F874-4456-A75B-79AAB6A22547}" srcOrd="6" destOrd="0" presId="urn:microsoft.com/office/officeart/2018/2/layout/IconVerticalSolidList"/>
    <dgm:cxn modelId="{0EC5A958-00D2-49C4-8B13-88726B51F795}" type="presParOf" srcId="{0C737A1B-F874-4456-A75B-79AAB6A22547}" destId="{B113E011-B003-407B-81A1-22885FA7546D}" srcOrd="0" destOrd="0" presId="urn:microsoft.com/office/officeart/2018/2/layout/IconVerticalSolidList"/>
    <dgm:cxn modelId="{1B26E812-0FC3-4B98-94D0-F65181DA2692}" type="presParOf" srcId="{0C737A1B-F874-4456-A75B-79AAB6A22547}" destId="{C76EEA2F-B390-4BB6-AF49-7ECB5585A3D5}" srcOrd="1" destOrd="0" presId="urn:microsoft.com/office/officeart/2018/2/layout/IconVerticalSolidList"/>
    <dgm:cxn modelId="{943173E0-70B7-45EF-B137-72513D95720B}" type="presParOf" srcId="{0C737A1B-F874-4456-A75B-79AAB6A22547}" destId="{76AF3489-F1A0-4B74-98C5-002CF51FE7B2}" srcOrd="2" destOrd="0" presId="urn:microsoft.com/office/officeart/2018/2/layout/IconVerticalSolidList"/>
    <dgm:cxn modelId="{8E002DF7-F8DB-49EF-BDCD-580A0E4BE8C4}" type="presParOf" srcId="{0C737A1B-F874-4456-A75B-79AAB6A22547}" destId="{82F23DF7-E7AB-460E-9B01-2F0E522639D1}" srcOrd="3" destOrd="0" presId="urn:microsoft.com/office/officeart/2018/2/layout/IconVerticalSolidList"/>
    <dgm:cxn modelId="{9CF402CF-2789-454D-9B84-9182FECFB7A4}" type="presParOf" srcId="{BAAC4032-C890-4BD6-B97B-9DE514745CE8}" destId="{BE461A80-42BA-4709-9B26-C52E130A2150}" srcOrd="7" destOrd="0" presId="urn:microsoft.com/office/officeart/2018/2/layout/IconVerticalSolidList"/>
    <dgm:cxn modelId="{0A387AAB-2AB0-4CB7-85E3-905A3DEB63D8}" type="presParOf" srcId="{BAAC4032-C890-4BD6-B97B-9DE514745CE8}" destId="{CFF94F3C-6421-4553-8D41-1B4735545B66}" srcOrd="8" destOrd="0" presId="urn:microsoft.com/office/officeart/2018/2/layout/IconVerticalSolidList"/>
    <dgm:cxn modelId="{BBBE26AC-8C2D-4061-9525-426F2E381F0F}" type="presParOf" srcId="{CFF94F3C-6421-4553-8D41-1B4735545B66}" destId="{733B88C1-C30B-4FAB-9883-C71AB7588300}" srcOrd="0" destOrd="0" presId="urn:microsoft.com/office/officeart/2018/2/layout/IconVerticalSolidList"/>
    <dgm:cxn modelId="{4E72559D-2CE4-4095-BD4D-F2E4CBF0C795}" type="presParOf" srcId="{CFF94F3C-6421-4553-8D41-1B4735545B66}" destId="{C8EC152D-E7E3-4D53-8D67-4DC620ABE10A}" srcOrd="1" destOrd="0" presId="urn:microsoft.com/office/officeart/2018/2/layout/IconVerticalSolidList"/>
    <dgm:cxn modelId="{24D3FBF4-50B3-4A26-8426-B39A72694475}" type="presParOf" srcId="{CFF94F3C-6421-4553-8D41-1B4735545B66}" destId="{C770C981-131B-4DE7-A73E-7AA46C63E580}" srcOrd="2" destOrd="0" presId="urn:microsoft.com/office/officeart/2018/2/layout/IconVerticalSolidList"/>
    <dgm:cxn modelId="{36668914-E083-4323-8D94-AFBC555DEC81}" type="presParOf" srcId="{CFF94F3C-6421-4553-8D41-1B4735545B66}" destId="{C9748508-F756-41FF-AD5F-21839FB3BF26}" srcOrd="3" destOrd="0" presId="urn:microsoft.com/office/officeart/2018/2/layout/IconVerticalSolidList"/>
    <dgm:cxn modelId="{B72E14C5-B07B-4289-AE9F-58664BB553BB}" type="presParOf" srcId="{BAAC4032-C890-4BD6-B97B-9DE514745CE8}" destId="{13C93BC3-E280-4E62-BF82-19071D431EAA}" srcOrd="9" destOrd="0" presId="urn:microsoft.com/office/officeart/2018/2/layout/IconVerticalSolidList"/>
    <dgm:cxn modelId="{964F14B3-BD51-405F-A3DF-948FAAB12D8C}" type="presParOf" srcId="{BAAC4032-C890-4BD6-B97B-9DE514745CE8}" destId="{7C59D720-1667-415F-B416-6C0C8DF6AFF1}" srcOrd="10" destOrd="0" presId="urn:microsoft.com/office/officeart/2018/2/layout/IconVerticalSolidList"/>
    <dgm:cxn modelId="{A449B709-7E89-4C40-A6C7-38697447BEE7}" type="presParOf" srcId="{7C59D720-1667-415F-B416-6C0C8DF6AFF1}" destId="{C574E164-65DD-4536-8757-18B0190237D7}" srcOrd="0" destOrd="0" presId="urn:microsoft.com/office/officeart/2018/2/layout/IconVerticalSolidList"/>
    <dgm:cxn modelId="{D621A7B5-E8E2-4462-A168-0954C9FF695E}" type="presParOf" srcId="{7C59D720-1667-415F-B416-6C0C8DF6AFF1}" destId="{D86B362E-B5C5-4970-BC2A-6DF0FF5E81D6}" srcOrd="1" destOrd="0" presId="urn:microsoft.com/office/officeart/2018/2/layout/IconVerticalSolidList"/>
    <dgm:cxn modelId="{B1C049B7-D012-4CCE-9E90-AFF18FF63881}" type="presParOf" srcId="{7C59D720-1667-415F-B416-6C0C8DF6AFF1}" destId="{3A111047-1673-4DE1-A745-24C2F8C5260F}" srcOrd="2" destOrd="0" presId="urn:microsoft.com/office/officeart/2018/2/layout/IconVerticalSolidList"/>
    <dgm:cxn modelId="{386925AD-BB83-47EA-8713-D617095FF9A8}" type="presParOf" srcId="{7C59D720-1667-415F-B416-6C0C8DF6AFF1}" destId="{9CEA08FA-8BB6-4B59-B804-090648359C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AC8B65-19D6-498A-82F9-E20FBAC43E9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330AF4D7-E0C1-465E-A44E-5D76418A9F93}">
      <dgm:prSet/>
      <dgm:spPr/>
      <dgm:t>
        <a:bodyPr/>
        <a:lstStyle/>
        <a:p>
          <a:r>
            <a:rPr lang="en-GB" dirty="0"/>
            <a:t>Traffic and road closures could delay journeys.</a:t>
          </a:r>
          <a:endParaRPr lang="en-US" dirty="0"/>
        </a:p>
      </dgm:t>
    </dgm:pt>
    <dgm:pt modelId="{7FA8FA2F-5CF0-4E3B-B005-A8DC04AFED0B}" type="parTrans" cxnId="{C7E7CCB3-C227-4B14-B87F-A582E701C20D}">
      <dgm:prSet/>
      <dgm:spPr/>
      <dgm:t>
        <a:bodyPr/>
        <a:lstStyle/>
        <a:p>
          <a:endParaRPr lang="en-US"/>
        </a:p>
      </dgm:t>
    </dgm:pt>
    <dgm:pt modelId="{0ED008C2-D8D1-44BF-8D44-EFB8BA720E77}" type="sibTrans" cxnId="{C7E7CCB3-C227-4B14-B87F-A582E701C20D}">
      <dgm:prSet/>
      <dgm:spPr/>
      <dgm:t>
        <a:bodyPr/>
        <a:lstStyle/>
        <a:p>
          <a:endParaRPr lang="en-US"/>
        </a:p>
      </dgm:t>
    </dgm:pt>
    <dgm:pt modelId="{A47C6336-9F28-434E-8D4A-29AFC25368DE}">
      <dgm:prSet/>
      <dgm:spPr/>
      <dgm:t>
        <a:bodyPr/>
        <a:lstStyle/>
        <a:p>
          <a:r>
            <a:rPr lang="en-GB" dirty="0"/>
            <a:t>Unfamiliar routes could increase pressure.</a:t>
          </a:r>
          <a:endParaRPr lang="en-US" dirty="0"/>
        </a:p>
      </dgm:t>
    </dgm:pt>
    <dgm:pt modelId="{0B536C32-7D4D-4D6B-9D37-65DB537E5055}" type="parTrans" cxnId="{8B2F366F-2839-4D1D-8CDF-5B0911E90D59}">
      <dgm:prSet/>
      <dgm:spPr/>
      <dgm:t>
        <a:bodyPr/>
        <a:lstStyle/>
        <a:p>
          <a:endParaRPr lang="en-US"/>
        </a:p>
      </dgm:t>
    </dgm:pt>
    <dgm:pt modelId="{41A091E0-9FE4-43BD-BC6C-A4EFCB55BE81}" type="sibTrans" cxnId="{8B2F366F-2839-4D1D-8CDF-5B0911E90D59}">
      <dgm:prSet/>
      <dgm:spPr/>
      <dgm:t>
        <a:bodyPr/>
        <a:lstStyle/>
        <a:p>
          <a:endParaRPr lang="en-US"/>
        </a:p>
      </dgm:t>
    </dgm:pt>
    <dgm:pt modelId="{87448FF6-B81B-451D-BE15-4B63467A3F77}">
      <dgm:prSet/>
      <dgm:spPr/>
      <dgm:t>
        <a:bodyPr/>
        <a:lstStyle/>
        <a:p>
          <a:r>
            <a:rPr lang="en-GB" dirty="0"/>
            <a:t>Shift times and travel to work may conflict with family commitments</a:t>
          </a:r>
          <a:endParaRPr lang="en-US" dirty="0"/>
        </a:p>
      </dgm:t>
    </dgm:pt>
    <dgm:pt modelId="{E42929A7-759E-4735-99BA-3ECBBB611358}" type="parTrans" cxnId="{8CD99F54-3DD9-4560-AED2-B0E5472A183D}">
      <dgm:prSet/>
      <dgm:spPr/>
      <dgm:t>
        <a:bodyPr/>
        <a:lstStyle/>
        <a:p>
          <a:endParaRPr lang="en-US"/>
        </a:p>
      </dgm:t>
    </dgm:pt>
    <dgm:pt modelId="{C481B221-B619-4E29-86CF-ECE16B302BFE}" type="sibTrans" cxnId="{8CD99F54-3DD9-4560-AED2-B0E5472A183D}">
      <dgm:prSet/>
      <dgm:spPr/>
      <dgm:t>
        <a:bodyPr/>
        <a:lstStyle/>
        <a:p>
          <a:endParaRPr lang="en-US"/>
        </a:p>
      </dgm:t>
    </dgm:pt>
    <dgm:pt modelId="{042FA070-8DCA-478E-A5EE-0A5FC94C7B07}">
      <dgm:prSet/>
      <dgm:spPr/>
      <dgm:t>
        <a:bodyPr/>
        <a:lstStyle/>
        <a:p>
          <a:r>
            <a:rPr lang="en-GB"/>
            <a:t>Some service users may have more complex needs that will need additional patience and awareness.</a:t>
          </a:r>
          <a:endParaRPr lang="en-US"/>
        </a:p>
      </dgm:t>
    </dgm:pt>
    <dgm:pt modelId="{39260178-C165-498D-83EF-075163530101}" type="parTrans" cxnId="{601DC423-AEC4-4BE7-A5D5-1568ED6DEAED}">
      <dgm:prSet/>
      <dgm:spPr/>
      <dgm:t>
        <a:bodyPr/>
        <a:lstStyle/>
        <a:p>
          <a:endParaRPr lang="en-US"/>
        </a:p>
      </dgm:t>
    </dgm:pt>
    <dgm:pt modelId="{B1AAD985-78E2-4602-A22A-F1AB3F677D81}" type="sibTrans" cxnId="{601DC423-AEC4-4BE7-A5D5-1568ED6DEAED}">
      <dgm:prSet/>
      <dgm:spPr/>
      <dgm:t>
        <a:bodyPr/>
        <a:lstStyle/>
        <a:p>
          <a:endParaRPr lang="en-US"/>
        </a:p>
      </dgm:t>
    </dgm:pt>
    <dgm:pt modelId="{2F8D3B23-7355-4BFF-A9A7-78ED59C127AA}" type="pres">
      <dgm:prSet presAssocID="{07AC8B65-19D6-498A-82F9-E20FBAC43E9B}" presName="outerComposite" presStyleCnt="0">
        <dgm:presLayoutVars>
          <dgm:chMax val="5"/>
          <dgm:dir/>
          <dgm:resizeHandles val="exact"/>
        </dgm:presLayoutVars>
      </dgm:prSet>
      <dgm:spPr/>
    </dgm:pt>
    <dgm:pt modelId="{E04F7072-72A5-4C83-9100-ABFB7844C42D}" type="pres">
      <dgm:prSet presAssocID="{07AC8B65-19D6-498A-82F9-E20FBAC43E9B}" presName="dummyMaxCanvas" presStyleCnt="0">
        <dgm:presLayoutVars/>
      </dgm:prSet>
      <dgm:spPr/>
    </dgm:pt>
    <dgm:pt modelId="{3B47D4E2-32F8-4396-BB47-CD9CE0783DAA}" type="pres">
      <dgm:prSet presAssocID="{07AC8B65-19D6-498A-82F9-E20FBAC43E9B}" presName="FourNodes_1" presStyleLbl="node1" presStyleIdx="0" presStyleCnt="4">
        <dgm:presLayoutVars>
          <dgm:bulletEnabled val="1"/>
        </dgm:presLayoutVars>
      </dgm:prSet>
      <dgm:spPr/>
    </dgm:pt>
    <dgm:pt modelId="{011B0BB3-D734-4845-AE48-7AF1DEEB25F7}" type="pres">
      <dgm:prSet presAssocID="{07AC8B65-19D6-498A-82F9-E20FBAC43E9B}" presName="FourNodes_2" presStyleLbl="node1" presStyleIdx="1" presStyleCnt="4">
        <dgm:presLayoutVars>
          <dgm:bulletEnabled val="1"/>
        </dgm:presLayoutVars>
      </dgm:prSet>
      <dgm:spPr/>
    </dgm:pt>
    <dgm:pt modelId="{62813E5E-851A-4B50-8628-0CE19B4D53E7}" type="pres">
      <dgm:prSet presAssocID="{07AC8B65-19D6-498A-82F9-E20FBAC43E9B}" presName="FourNodes_3" presStyleLbl="node1" presStyleIdx="2" presStyleCnt="4">
        <dgm:presLayoutVars>
          <dgm:bulletEnabled val="1"/>
        </dgm:presLayoutVars>
      </dgm:prSet>
      <dgm:spPr/>
    </dgm:pt>
    <dgm:pt modelId="{CB89A164-3EA6-4EDE-B695-1D117B014559}" type="pres">
      <dgm:prSet presAssocID="{07AC8B65-19D6-498A-82F9-E20FBAC43E9B}" presName="FourNodes_4" presStyleLbl="node1" presStyleIdx="3" presStyleCnt="4">
        <dgm:presLayoutVars>
          <dgm:bulletEnabled val="1"/>
        </dgm:presLayoutVars>
      </dgm:prSet>
      <dgm:spPr/>
    </dgm:pt>
    <dgm:pt modelId="{5A6C8698-E931-444E-9F7A-C5DB99871ACB}" type="pres">
      <dgm:prSet presAssocID="{07AC8B65-19D6-498A-82F9-E20FBAC43E9B}" presName="FourConn_1-2" presStyleLbl="fgAccFollowNode1" presStyleIdx="0" presStyleCnt="3">
        <dgm:presLayoutVars>
          <dgm:bulletEnabled val="1"/>
        </dgm:presLayoutVars>
      </dgm:prSet>
      <dgm:spPr/>
    </dgm:pt>
    <dgm:pt modelId="{F9351624-6B81-49C3-A255-C09032154D62}" type="pres">
      <dgm:prSet presAssocID="{07AC8B65-19D6-498A-82F9-E20FBAC43E9B}" presName="FourConn_2-3" presStyleLbl="fgAccFollowNode1" presStyleIdx="1" presStyleCnt="3">
        <dgm:presLayoutVars>
          <dgm:bulletEnabled val="1"/>
        </dgm:presLayoutVars>
      </dgm:prSet>
      <dgm:spPr/>
    </dgm:pt>
    <dgm:pt modelId="{95A9B625-E86D-4AF2-89D4-9DF6DCE45200}" type="pres">
      <dgm:prSet presAssocID="{07AC8B65-19D6-498A-82F9-E20FBAC43E9B}" presName="FourConn_3-4" presStyleLbl="fgAccFollowNode1" presStyleIdx="2" presStyleCnt="3">
        <dgm:presLayoutVars>
          <dgm:bulletEnabled val="1"/>
        </dgm:presLayoutVars>
      </dgm:prSet>
      <dgm:spPr/>
    </dgm:pt>
    <dgm:pt modelId="{B91B0FEE-F211-4072-A6AB-056B4A115BE1}" type="pres">
      <dgm:prSet presAssocID="{07AC8B65-19D6-498A-82F9-E20FBAC43E9B}" presName="FourNodes_1_text" presStyleLbl="node1" presStyleIdx="3" presStyleCnt="4">
        <dgm:presLayoutVars>
          <dgm:bulletEnabled val="1"/>
        </dgm:presLayoutVars>
      </dgm:prSet>
      <dgm:spPr/>
    </dgm:pt>
    <dgm:pt modelId="{61B1A2DD-5439-4816-BFC4-013E7515506E}" type="pres">
      <dgm:prSet presAssocID="{07AC8B65-19D6-498A-82F9-E20FBAC43E9B}" presName="FourNodes_2_text" presStyleLbl="node1" presStyleIdx="3" presStyleCnt="4">
        <dgm:presLayoutVars>
          <dgm:bulletEnabled val="1"/>
        </dgm:presLayoutVars>
      </dgm:prSet>
      <dgm:spPr/>
    </dgm:pt>
    <dgm:pt modelId="{F041ABD6-3112-4D00-A54C-BA9A1FED1748}" type="pres">
      <dgm:prSet presAssocID="{07AC8B65-19D6-498A-82F9-E20FBAC43E9B}" presName="FourNodes_3_text" presStyleLbl="node1" presStyleIdx="3" presStyleCnt="4">
        <dgm:presLayoutVars>
          <dgm:bulletEnabled val="1"/>
        </dgm:presLayoutVars>
      </dgm:prSet>
      <dgm:spPr/>
    </dgm:pt>
    <dgm:pt modelId="{CDF830E3-405D-4650-96E1-D4F7CFAB6A22}" type="pres">
      <dgm:prSet presAssocID="{07AC8B65-19D6-498A-82F9-E20FBAC43E9B}" presName="FourNodes_4_text" presStyleLbl="node1" presStyleIdx="3" presStyleCnt="4">
        <dgm:presLayoutVars>
          <dgm:bulletEnabled val="1"/>
        </dgm:presLayoutVars>
      </dgm:prSet>
      <dgm:spPr/>
    </dgm:pt>
  </dgm:ptLst>
  <dgm:cxnLst>
    <dgm:cxn modelId="{F2897600-A1D2-4376-86A5-9B68EE2D0E5C}" type="presOf" srcId="{87448FF6-B81B-451D-BE15-4B63467A3F77}" destId="{62813E5E-851A-4B50-8628-0CE19B4D53E7}" srcOrd="0" destOrd="0" presId="urn:microsoft.com/office/officeart/2005/8/layout/vProcess5"/>
    <dgm:cxn modelId="{DEDA3A0E-3EDE-45AA-9125-76F6F1162D41}" type="presOf" srcId="{330AF4D7-E0C1-465E-A44E-5D76418A9F93}" destId="{3B47D4E2-32F8-4396-BB47-CD9CE0783DAA}" srcOrd="0" destOrd="0" presId="urn:microsoft.com/office/officeart/2005/8/layout/vProcess5"/>
    <dgm:cxn modelId="{8571B41D-81B2-4D76-84CB-10A0DD0815A2}" type="presOf" srcId="{A47C6336-9F28-434E-8D4A-29AFC25368DE}" destId="{011B0BB3-D734-4845-AE48-7AF1DEEB25F7}" srcOrd="0" destOrd="0" presId="urn:microsoft.com/office/officeart/2005/8/layout/vProcess5"/>
    <dgm:cxn modelId="{601DC423-AEC4-4BE7-A5D5-1568ED6DEAED}" srcId="{07AC8B65-19D6-498A-82F9-E20FBAC43E9B}" destId="{042FA070-8DCA-478E-A5EE-0A5FC94C7B07}" srcOrd="3" destOrd="0" parTransId="{39260178-C165-498D-83EF-075163530101}" sibTransId="{B1AAD985-78E2-4602-A22A-F1AB3F677D81}"/>
    <dgm:cxn modelId="{867B5F2E-3AD7-42B3-BDBB-3319864DD5AA}" type="presOf" srcId="{0ED008C2-D8D1-44BF-8D44-EFB8BA720E77}" destId="{5A6C8698-E931-444E-9F7A-C5DB99871ACB}" srcOrd="0" destOrd="0" presId="urn:microsoft.com/office/officeart/2005/8/layout/vProcess5"/>
    <dgm:cxn modelId="{16BBB336-C49A-46FA-82BD-02DE1EFF9326}" type="presOf" srcId="{330AF4D7-E0C1-465E-A44E-5D76418A9F93}" destId="{B91B0FEE-F211-4072-A6AB-056B4A115BE1}" srcOrd="1" destOrd="0" presId="urn:microsoft.com/office/officeart/2005/8/layout/vProcess5"/>
    <dgm:cxn modelId="{B77E8662-E217-423C-8305-7934731C0631}" type="presOf" srcId="{07AC8B65-19D6-498A-82F9-E20FBAC43E9B}" destId="{2F8D3B23-7355-4BFF-A9A7-78ED59C127AA}" srcOrd="0" destOrd="0" presId="urn:microsoft.com/office/officeart/2005/8/layout/vProcess5"/>
    <dgm:cxn modelId="{A32EC969-2A54-4E42-87E5-085285C26545}" type="presOf" srcId="{41A091E0-9FE4-43BD-BC6C-A4EFCB55BE81}" destId="{F9351624-6B81-49C3-A255-C09032154D62}" srcOrd="0" destOrd="0" presId="urn:microsoft.com/office/officeart/2005/8/layout/vProcess5"/>
    <dgm:cxn modelId="{8B2F366F-2839-4D1D-8CDF-5B0911E90D59}" srcId="{07AC8B65-19D6-498A-82F9-E20FBAC43E9B}" destId="{A47C6336-9F28-434E-8D4A-29AFC25368DE}" srcOrd="1" destOrd="0" parTransId="{0B536C32-7D4D-4D6B-9D37-65DB537E5055}" sibTransId="{41A091E0-9FE4-43BD-BC6C-A4EFCB55BE81}"/>
    <dgm:cxn modelId="{8CD99F54-3DD9-4560-AED2-B0E5472A183D}" srcId="{07AC8B65-19D6-498A-82F9-E20FBAC43E9B}" destId="{87448FF6-B81B-451D-BE15-4B63467A3F77}" srcOrd="2" destOrd="0" parTransId="{E42929A7-759E-4735-99BA-3ECBBB611358}" sibTransId="{C481B221-B619-4E29-86CF-ECE16B302BFE}"/>
    <dgm:cxn modelId="{786DEF95-D3D2-4011-8B8A-6C521858B23C}" type="presOf" srcId="{A47C6336-9F28-434E-8D4A-29AFC25368DE}" destId="{61B1A2DD-5439-4816-BFC4-013E7515506E}" srcOrd="1" destOrd="0" presId="urn:microsoft.com/office/officeart/2005/8/layout/vProcess5"/>
    <dgm:cxn modelId="{FF3679AA-2CC1-47DD-8E12-CAA028607833}" type="presOf" srcId="{87448FF6-B81B-451D-BE15-4B63467A3F77}" destId="{F041ABD6-3112-4D00-A54C-BA9A1FED1748}" srcOrd="1" destOrd="0" presId="urn:microsoft.com/office/officeart/2005/8/layout/vProcess5"/>
    <dgm:cxn modelId="{C7E7CCB3-C227-4B14-B87F-A582E701C20D}" srcId="{07AC8B65-19D6-498A-82F9-E20FBAC43E9B}" destId="{330AF4D7-E0C1-465E-A44E-5D76418A9F93}" srcOrd="0" destOrd="0" parTransId="{7FA8FA2F-5CF0-4E3B-B005-A8DC04AFED0B}" sibTransId="{0ED008C2-D8D1-44BF-8D44-EFB8BA720E77}"/>
    <dgm:cxn modelId="{46F5EEB8-A066-4189-B359-53E56D0ECC2C}" type="presOf" srcId="{042FA070-8DCA-478E-A5EE-0A5FC94C7B07}" destId="{CDF830E3-405D-4650-96E1-D4F7CFAB6A22}" srcOrd="1" destOrd="0" presId="urn:microsoft.com/office/officeart/2005/8/layout/vProcess5"/>
    <dgm:cxn modelId="{9B1658D1-4AD9-4012-BA8B-2926A65DEB89}" type="presOf" srcId="{042FA070-8DCA-478E-A5EE-0A5FC94C7B07}" destId="{CB89A164-3EA6-4EDE-B695-1D117B014559}" srcOrd="0" destOrd="0" presId="urn:microsoft.com/office/officeart/2005/8/layout/vProcess5"/>
    <dgm:cxn modelId="{4E7AB0F6-D072-49E1-BAC2-0A16D20E0F14}" type="presOf" srcId="{C481B221-B619-4E29-86CF-ECE16B302BFE}" destId="{95A9B625-E86D-4AF2-89D4-9DF6DCE45200}" srcOrd="0" destOrd="0" presId="urn:microsoft.com/office/officeart/2005/8/layout/vProcess5"/>
    <dgm:cxn modelId="{0A18305B-66BD-48EC-B273-CCAD16D1735C}" type="presParOf" srcId="{2F8D3B23-7355-4BFF-A9A7-78ED59C127AA}" destId="{E04F7072-72A5-4C83-9100-ABFB7844C42D}" srcOrd="0" destOrd="0" presId="urn:microsoft.com/office/officeart/2005/8/layout/vProcess5"/>
    <dgm:cxn modelId="{A21362EB-1CBA-4403-84BE-9F1543801EEC}" type="presParOf" srcId="{2F8D3B23-7355-4BFF-A9A7-78ED59C127AA}" destId="{3B47D4E2-32F8-4396-BB47-CD9CE0783DAA}" srcOrd="1" destOrd="0" presId="urn:microsoft.com/office/officeart/2005/8/layout/vProcess5"/>
    <dgm:cxn modelId="{1BAD9125-6C35-4D09-B065-BF55BEEFF2AE}" type="presParOf" srcId="{2F8D3B23-7355-4BFF-A9A7-78ED59C127AA}" destId="{011B0BB3-D734-4845-AE48-7AF1DEEB25F7}" srcOrd="2" destOrd="0" presId="urn:microsoft.com/office/officeart/2005/8/layout/vProcess5"/>
    <dgm:cxn modelId="{C4DA64F1-31A0-49CA-9F35-4463B0A9F84D}" type="presParOf" srcId="{2F8D3B23-7355-4BFF-A9A7-78ED59C127AA}" destId="{62813E5E-851A-4B50-8628-0CE19B4D53E7}" srcOrd="3" destOrd="0" presId="urn:microsoft.com/office/officeart/2005/8/layout/vProcess5"/>
    <dgm:cxn modelId="{FB76AD8C-E259-4DAC-BAB6-6BD227203672}" type="presParOf" srcId="{2F8D3B23-7355-4BFF-A9A7-78ED59C127AA}" destId="{CB89A164-3EA6-4EDE-B695-1D117B014559}" srcOrd="4" destOrd="0" presId="urn:microsoft.com/office/officeart/2005/8/layout/vProcess5"/>
    <dgm:cxn modelId="{6FB7D9FF-8E1E-4C6E-8B13-84A46D1FEB7A}" type="presParOf" srcId="{2F8D3B23-7355-4BFF-A9A7-78ED59C127AA}" destId="{5A6C8698-E931-444E-9F7A-C5DB99871ACB}" srcOrd="5" destOrd="0" presId="urn:microsoft.com/office/officeart/2005/8/layout/vProcess5"/>
    <dgm:cxn modelId="{F6761D88-745F-4EF7-ADB4-417096DFB46B}" type="presParOf" srcId="{2F8D3B23-7355-4BFF-A9A7-78ED59C127AA}" destId="{F9351624-6B81-49C3-A255-C09032154D62}" srcOrd="6" destOrd="0" presId="urn:microsoft.com/office/officeart/2005/8/layout/vProcess5"/>
    <dgm:cxn modelId="{4304296C-A26B-4E4F-A786-CDC5B844FEF6}" type="presParOf" srcId="{2F8D3B23-7355-4BFF-A9A7-78ED59C127AA}" destId="{95A9B625-E86D-4AF2-89D4-9DF6DCE45200}" srcOrd="7" destOrd="0" presId="urn:microsoft.com/office/officeart/2005/8/layout/vProcess5"/>
    <dgm:cxn modelId="{E3466A97-92B1-4F25-9F23-6276DF6C86CE}" type="presParOf" srcId="{2F8D3B23-7355-4BFF-A9A7-78ED59C127AA}" destId="{B91B0FEE-F211-4072-A6AB-056B4A115BE1}" srcOrd="8" destOrd="0" presId="urn:microsoft.com/office/officeart/2005/8/layout/vProcess5"/>
    <dgm:cxn modelId="{8E266212-F897-4FBC-BC74-35C6B5FF828C}" type="presParOf" srcId="{2F8D3B23-7355-4BFF-A9A7-78ED59C127AA}" destId="{61B1A2DD-5439-4816-BFC4-013E7515506E}" srcOrd="9" destOrd="0" presId="urn:microsoft.com/office/officeart/2005/8/layout/vProcess5"/>
    <dgm:cxn modelId="{212065F5-8365-4614-A881-8B27E9CA8B7F}" type="presParOf" srcId="{2F8D3B23-7355-4BFF-A9A7-78ED59C127AA}" destId="{F041ABD6-3112-4D00-A54C-BA9A1FED1748}" srcOrd="10" destOrd="0" presId="urn:microsoft.com/office/officeart/2005/8/layout/vProcess5"/>
    <dgm:cxn modelId="{BE7937B9-9A5A-422B-8D87-1091CC596328}" type="presParOf" srcId="{2F8D3B23-7355-4BFF-A9A7-78ED59C127AA}" destId="{CDF830E3-405D-4650-96E1-D4F7CFAB6A2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FBDD357-1CAA-467D-B671-4A7FDD9D9A2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6F555E3-5C05-44FC-9023-10EF52DE5DC9}">
      <dgm:prSet/>
      <dgm:spPr/>
      <dgm:t>
        <a:bodyPr/>
        <a:lstStyle/>
        <a:p>
          <a:r>
            <a:rPr lang="en-US"/>
            <a:t>Check</a:t>
          </a:r>
        </a:p>
      </dgm:t>
    </dgm:pt>
    <dgm:pt modelId="{625803A6-15A3-4FC8-9168-9F97D8244165}" type="parTrans" cxnId="{AAA5892E-DFF0-4C45-A412-4FDF2C619BA3}">
      <dgm:prSet/>
      <dgm:spPr/>
      <dgm:t>
        <a:bodyPr/>
        <a:lstStyle/>
        <a:p>
          <a:endParaRPr lang="en-US"/>
        </a:p>
      </dgm:t>
    </dgm:pt>
    <dgm:pt modelId="{20785A9B-B38D-45D8-B5F4-E1DB55E30787}" type="sibTrans" cxnId="{AAA5892E-DFF0-4C45-A412-4FDF2C619BA3}">
      <dgm:prSet/>
      <dgm:spPr/>
      <dgm:t>
        <a:bodyPr/>
        <a:lstStyle/>
        <a:p>
          <a:endParaRPr lang="en-US"/>
        </a:p>
      </dgm:t>
    </dgm:pt>
    <dgm:pt modelId="{28999D4F-70E9-4422-AE86-FC5035B76016}">
      <dgm:prSet/>
      <dgm:spPr/>
      <dgm:t>
        <a:bodyPr/>
        <a:lstStyle/>
        <a:p>
          <a:r>
            <a:rPr lang="en-US"/>
            <a:t>Within one week : Check my license eligibility and practical availability </a:t>
          </a:r>
        </a:p>
      </dgm:t>
    </dgm:pt>
    <dgm:pt modelId="{32E61999-D58F-4699-9763-AC7867B30E67}" type="parTrans" cxnId="{3E156CED-A188-440C-B4D7-9F1DC7017393}">
      <dgm:prSet/>
      <dgm:spPr/>
      <dgm:t>
        <a:bodyPr/>
        <a:lstStyle/>
        <a:p>
          <a:endParaRPr lang="en-US"/>
        </a:p>
      </dgm:t>
    </dgm:pt>
    <dgm:pt modelId="{2F199E69-E14A-4C16-B0C4-04C4FAC84560}" type="sibTrans" cxnId="{3E156CED-A188-440C-B4D7-9F1DC7017393}">
      <dgm:prSet/>
      <dgm:spPr/>
      <dgm:t>
        <a:bodyPr/>
        <a:lstStyle/>
        <a:p>
          <a:endParaRPr lang="en-US"/>
        </a:p>
      </dgm:t>
    </dgm:pt>
    <dgm:pt modelId="{2CDA7593-EB4E-4E51-86C2-90EB8ECF90AD}">
      <dgm:prSet/>
      <dgm:spPr/>
      <dgm:t>
        <a:bodyPr/>
        <a:lstStyle/>
        <a:p>
          <a:r>
            <a:rPr lang="en-US"/>
            <a:t>Seek</a:t>
          </a:r>
        </a:p>
      </dgm:t>
    </dgm:pt>
    <dgm:pt modelId="{2863FF7B-21C6-41CB-81D1-5ACA41572FE1}" type="parTrans" cxnId="{3060839C-D632-411C-8B97-98C229E24781}">
      <dgm:prSet/>
      <dgm:spPr/>
      <dgm:t>
        <a:bodyPr/>
        <a:lstStyle/>
        <a:p>
          <a:endParaRPr lang="en-US"/>
        </a:p>
      </dgm:t>
    </dgm:pt>
    <dgm:pt modelId="{D45A9899-1084-4CFB-A14A-F4674EF7BD03}" type="sibTrans" cxnId="{3060839C-D632-411C-8B97-98C229E24781}">
      <dgm:prSet/>
      <dgm:spPr/>
      <dgm:t>
        <a:bodyPr/>
        <a:lstStyle/>
        <a:p>
          <a:endParaRPr lang="en-US"/>
        </a:p>
      </dgm:t>
    </dgm:pt>
    <dgm:pt modelId="{8BAF88A9-4C9E-4888-9496-3D3FE283DA2F}">
      <dgm:prSet/>
      <dgm:spPr/>
      <dgm:t>
        <a:bodyPr/>
        <a:lstStyle/>
        <a:p>
          <a:r>
            <a:rPr lang="en-US"/>
            <a:t>Within two months : seek relevant training or shadowing oppurtunities  </a:t>
          </a:r>
        </a:p>
      </dgm:t>
    </dgm:pt>
    <dgm:pt modelId="{ECB4FEA5-B9E0-4D49-8DD9-E80A41601699}" type="parTrans" cxnId="{57D1EE49-D94C-4A68-834E-76BB8744A495}">
      <dgm:prSet/>
      <dgm:spPr/>
      <dgm:t>
        <a:bodyPr/>
        <a:lstStyle/>
        <a:p>
          <a:endParaRPr lang="en-US"/>
        </a:p>
      </dgm:t>
    </dgm:pt>
    <dgm:pt modelId="{62163125-9753-4279-99C2-806E3361B86A}" type="sibTrans" cxnId="{57D1EE49-D94C-4A68-834E-76BB8744A495}">
      <dgm:prSet/>
      <dgm:spPr/>
      <dgm:t>
        <a:bodyPr/>
        <a:lstStyle/>
        <a:p>
          <a:endParaRPr lang="en-US"/>
        </a:p>
      </dgm:t>
    </dgm:pt>
    <dgm:pt modelId="{B3D432E4-A4C1-4CC6-9E10-1365D35CAF75}">
      <dgm:prSet/>
      <dgm:spPr/>
      <dgm:t>
        <a:bodyPr/>
        <a:lstStyle/>
        <a:p>
          <a:r>
            <a:rPr lang="en-US"/>
            <a:t>Complete</a:t>
          </a:r>
        </a:p>
      </dgm:t>
    </dgm:pt>
    <dgm:pt modelId="{BFB48280-CFF8-40B1-94C7-C69746AB43F0}" type="parTrans" cxnId="{0F2C355E-6DF3-430F-9F6D-EB1F6AF617DB}">
      <dgm:prSet/>
      <dgm:spPr/>
      <dgm:t>
        <a:bodyPr/>
        <a:lstStyle/>
        <a:p>
          <a:endParaRPr lang="en-US"/>
        </a:p>
      </dgm:t>
    </dgm:pt>
    <dgm:pt modelId="{86EFBADF-ACB4-42B3-AEE3-23A073424E9C}" type="sibTrans" cxnId="{0F2C355E-6DF3-430F-9F6D-EB1F6AF617DB}">
      <dgm:prSet/>
      <dgm:spPr/>
      <dgm:t>
        <a:bodyPr/>
        <a:lstStyle/>
        <a:p>
          <a:endParaRPr lang="en-US"/>
        </a:p>
      </dgm:t>
    </dgm:pt>
    <dgm:pt modelId="{FF83075E-A241-4219-9435-C35FDBD2283D}">
      <dgm:prSet/>
      <dgm:spPr/>
      <dgm:t>
        <a:bodyPr/>
        <a:lstStyle/>
        <a:p>
          <a:r>
            <a:rPr lang="en-US" dirty="0"/>
            <a:t>Before starting complete required background checks and induction</a:t>
          </a:r>
        </a:p>
      </dgm:t>
    </dgm:pt>
    <dgm:pt modelId="{5D2EEDC3-FC9E-4D64-A61B-6118AE5D3049}" type="parTrans" cxnId="{59D67C2D-9C08-4ED9-8577-C0776A6103C9}">
      <dgm:prSet/>
      <dgm:spPr/>
      <dgm:t>
        <a:bodyPr/>
        <a:lstStyle/>
        <a:p>
          <a:endParaRPr lang="en-US"/>
        </a:p>
      </dgm:t>
    </dgm:pt>
    <dgm:pt modelId="{A8F19652-14C7-4EBE-8D38-AAD4A9F86920}" type="sibTrans" cxnId="{59D67C2D-9C08-4ED9-8577-C0776A6103C9}">
      <dgm:prSet/>
      <dgm:spPr/>
      <dgm:t>
        <a:bodyPr/>
        <a:lstStyle/>
        <a:p>
          <a:endParaRPr lang="en-US"/>
        </a:p>
      </dgm:t>
    </dgm:pt>
    <dgm:pt modelId="{EAACB0B3-E9FD-470A-BB33-4D706D5329EC}">
      <dgm:prSet/>
      <dgm:spPr/>
      <dgm:t>
        <a:bodyPr/>
        <a:lstStyle/>
        <a:p>
          <a:r>
            <a:rPr lang="en-US"/>
            <a:t>Request</a:t>
          </a:r>
        </a:p>
      </dgm:t>
    </dgm:pt>
    <dgm:pt modelId="{1AF84FB0-370C-4370-9A75-4B7A1133070F}" type="parTrans" cxnId="{A1FBD075-7C4D-47B3-BCEE-C3A5C912AAE7}">
      <dgm:prSet/>
      <dgm:spPr/>
      <dgm:t>
        <a:bodyPr/>
        <a:lstStyle/>
        <a:p>
          <a:endParaRPr lang="en-US"/>
        </a:p>
      </dgm:t>
    </dgm:pt>
    <dgm:pt modelId="{27C61A77-13E0-41C5-9FFE-7842FFA25800}" type="sibTrans" cxnId="{A1FBD075-7C4D-47B3-BCEE-C3A5C912AAE7}">
      <dgm:prSet/>
      <dgm:spPr/>
      <dgm:t>
        <a:bodyPr/>
        <a:lstStyle/>
        <a:p>
          <a:endParaRPr lang="en-US"/>
        </a:p>
      </dgm:t>
    </dgm:pt>
    <dgm:pt modelId="{6F1C350D-DBF9-472E-885A-D01F333223FB}">
      <dgm:prSet/>
      <dgm:spPr/>
      <dgm:t>
        <a:bodyPr/>
        <a:lstStyle/>
        <a:p>
          <a:r>
            <a:rPr lang="en-US"/>
            <a:t>During employment : request feedback and review my progress.</a:t>
          </a:r>
        </a:p>
      </dgm:t>
    </dgm:pt>
    <dgm:pt modelId="{FC298938-0628-4100-864E-4747337371E9}" type="parTrans" cxnId="{699231A7-9FCB-4D70-B99D-F642D31E8B8B}">
      <dgm:prSet/>
      <dgm:spPr/>
      <dgm:t>
        <a:bodyPr/>
        <a:lstStyle/>
        <a:p>
          <a:endParaRPr lang="en-US"/>
        </a:p>
      </dgm:t>
    </dgm:pt>
    <dgm:pt modelId="{7EEFB9F4-F375-4D3A-AD49-5F700FF1C31B}" type="sibTrans" cxnId="{699231A7-9FCB-4D70-B99D-F642D31E8B8B}">
      <dgm:prSet/>
      <dgm:spPr/>
      <dgm:t>
        <a:bodyPr/>
        <a:lstStyle/>
        <a:p>
          <a:endParaRPr lang="en-US"/>
        </a:p>
      </dgm:t>
    </dgm:pt>
    <dgm:pt modelId="{2E6A8B2F-3800-4635-8DAA-C40F464FACF5}" type="pres">
      <dgm:prSet presAssocID="{7FBDD357-1CAA-467D-B671-4A7FDD9D9A25}" presName="hierChild1" presStyleCnt="0">
        <dgm:presLayoutVars>
          <dgm:chPref val="1"/>
          <dgm:dir/>
          <dgm:animOne val="branch"/>
          <dgm:animLvl val="lvl"/>
          <dgm:resizeHandles/>
        </dgm:presLayoutVars>
      </dgm:prSet>
      <dgm:spPr/>
    </dgm:pt>
    <dgm:pt modelId="{A2C1365A-D507-46FD-B8BA-38633063DF8B}" type="pres">
      <dgm:prSet presAssocID="{86F555E3-5C05-44FC-9023-10EF52DE5DC9}" presName="hierRoot1" presStyleCnt="0"/>
      <dgm:spPr/>
    </dgm:pt>
    <dgm:pt modelId="{1172487E-3C8E-4049-BD2B-7D1001213667}" type="pres">
      <dgm:prSet presAssocID="{86F555E3-5C05-44FC-9023-10EF52DE5DC9}" presName="composite" presStyleCnt="0"/>
      <dgm:spPr/>
    </dgm:pt>
    <dgm:pt modelId="{DC7F9039-0BB0-4CAC-BC4D-832CEEA1A488}" type="pres">
      <dgm:prSet presAssocID="{86F555E3-5C05-44FC-9023-10EF52DE5DC9}" presName="background" presStyleLbl="node0" presStyleIdx="0" presStyleCnt="4"/>
      <dgm:spPr/>
    </dgm:pt>
    <dgm:pt modelId="{161675AB-4FC7-4518-841A-2142650280DD}" type="pres">
      <dgm:prSet presAssocID="{86F555E3-5C05-44FC-9023-10EF52DE5DC9}" presName="text" presStyleLbl="fgAcc0" presStyleIdx="0" presStyleCnt="4">
        <dgm:presLayoutVars>
          <dgm:chPref val="3"/>
        </dgm:presLayoutVars>
      </dgm:prSet>
      <dgm:spPr/>
    </dgm:pt>
    <dgm:pt modelId="{E5F2585A-A11F-47A1-B166-6569BA803256}" type="pres">
      <dgm:prSet presAssocID="{86F555E3-5C05-44FC-9023-10EF52DE5DC9}" presName="hierChild2" presStyleCnt="0"/>
      <dgm:spPr/>
    </dgm:pt>
    <dgm:pt modelId="{DF5A58D9-AD96-4C00-BFDD-ACDA50757A4C}" type="pres">
      <dgm:prSet presAssocID="{32E61999-D58F-4699-9763-AC7867B30E67}" presName="Name10" presStyleLbl="parChTrans1D2" presStyleIdx="0" presStyleCnt="4"/>
      <dgm:spPr/>
    </dgm:pt>
    <dgm:pt modelId="{7C4F7B30-8F7C-4BED-A5A1-B2B40DC9B16E}" type="pres">
      <dgm:prSet presAssocID="{28999D4F-70E9-4422-AE86-FC5035B76016}" presName="hierRoot2" presStyleCnt="0"/>
      <dgm:spPr/>
    </dgm:pt>
    <dgm:pt modelId="{4B0F55D5-23BE-400B-8248-0B0A1EE62F1F}" type="pres">
      <dgm:prSet presAssocID="{28999D4F-70E9-4422-AE86-FC5035B76016}" presName="composite2" presStyleCnt="0"/>
      <dgm:spPr/>
    </dgm:pt>
    <dgm:pt modelId="{7CECB623-A75B-4192-9F68-5AE92F0A51C3}" type="pres">
      <dgm:prSet presAssocID="{28999D4F-70E9-4422-AE86-FC5035B76016}" presName="background2" presStyleLbl="node2" presStyleIdx="0" presStyleCnt="4"/>
      <dgm:spPr/>
    </dgm:pt>
    <dgm:pt modelId="{737EBD1B-4CD4-4BB6-98BA-AF7930CAC700}" type="pres">
      <dgm:prSet presAssocID="{28999D4F-70E9-4422-AE86-FC5035B76016}" presName="text2" presStyleLbl="fgAcc2" presStyleIdx="0" presStyleCnt="4">
        <dgm:presLayoutVars>
          <dgm:chPref val="3"/>
        </dgm:presLayoutVars>
      </dgm:prSet>
      <dgm:spPr/>
    </dgm:pt>
    <dgm:pt modelId="{815DE37A-EDE8-462E-A84B-FC3EA5C52F4B}" type="pres">
      <dgm:prSet presAssocID="{28999D4F-70E9-4422-AE86-FC5035B76016}" presName="hierChild3" presStyleCnt="0"/>
      <dgm:spPr/>
    </dgm:pt>
    <dgm:pt modelId="{8D622767-584E-48BD-B339-B847FB19EC07}" type="pres">
      <dgm:prSet presAssocID="{2CDA7593-EB4E-4E51-86C2-90EB8ECF90AD}" presName="hierRoot1" presStyleCnt="0"/>
      <dgm:spPr/>
    </dgm:pt>
    <dgm:pt modelId="{5F178246-522F-46BB-B4D0-CE632B924F30}" type="pres">
      <dgm:prSet presAssocID="{2CDA7593-EB4E-4E51-86C2-90EB8ECF90AD}" presName="composite" presStyleCnt="0"/>
      <dgm:spPr/>
    </dgm:pt>
    <dgm:pt modelId="{F665D273-E047-4ACC-93A2-ABE460BF8CD7}" type="pres">
      <dgm:prSet presAssocID="{2CDA7593-EB4E-4E51-86C2-90EB8ECF90AD}" presName="background" presStyleLbl="node0" presStyleIdx="1" presStyleCnt="4"/>
      <dgm:spPr/>
    </dgm:pt>
    <dgm:pt modelId="{2A9FF9BF-ADF1-4981-AC11-88BD4AFBC0EF}" type="pres">
      <dgm:prSet presAssocID="{2CDA7593-EB4E-4E51-86C2-90EB8ECF90AD}" presName="text" presStyleLbl="fgAcc0" presStyleIdx="1" presStyleCnt="4">
        <dgm:presLayoutVars>
          <dgm:chPref val="3"/>
        </dgm:presLayoutVars>
      </dgm:prSet>
      <dgm:spPr/>
    </dgm:pt>
    <dgm:pt modelId="{CF8B3F0F-B762-4FF2-927C-12B5A617EA7E}" type="pres">
      <dgm:prSet presAssocID="{2CDA7593-EB4E-4E51-86C2-90EB8ECF90AD}" presName="hierChild2" presStyleCnt="0"/>
      <dgm:spPr/>
    </dgm:pt>
    <dgm:pt modelId="{336ABE8B-9E61-4A52-97DB-25AC6EF4F86B}" type="pres">
      <dgm:prSet presAssocID="{ECB4FEA5-B9E0-4D49-8DD9-E80A41601699}" presName="Name10" presStyleLbl="parChTrans1D2" presStyleIdx="1" presStyleCnt="4"/>
      <dgm:spPr/>
    </dgm:pt>
    <dgm:pt modelId="{F2C19A15-C455-403A-9F9F-AE2C15E6A787}" type="pres">
      <dgm:prSet presAssocID="{8BAF88A9-4C9E-4888-9496-3D3FE283DA2F}" presName="hierRoot2" presStyleCnt="0"/>
      <dgm:spPr/>
    </dgm:pt>
    <dgm:pt modelId="{2B5B08BC-53EA-4F7F-8A9E-2A1FF3326F21}" type="pres">
      <dgm:prSet presAssocID="{8BAF88A9-4C9E-4888-9496-3D3FE283DA2F}" presName="composite2" presStyleCnt="0"/>
      <dgm:spPr/>
    </dgm:pt>
    <dgm:pt modelId="{EFFC9D61-AC1D-44C0-9204-A68F5112898D}" type="pres">
      <dgm:prSet presAssocID="{8BAF88A9-4C9E-4888-9496-3D3FE283DA2F}" presName="background2" presStyleLbl="node2" presStyleIdx="1" presStyleCnt="4"/>
      <dgm:spPr/>
    </dgm:pt>
    <dgm:pt modelId="{06730C7D-55E9-4FFE-ACFF-A0BA9E67DFBC}" type="pres">
      <dgm:prSet presAssocID="{8BAF88A9-4C9E-4888-9496-3D3FE283DA2F}" presName="text2" presStyleLbl="fgAcc2" presStyleIdx="1" presStyleCnt="4">
        <dgm:presLayoutVars>
          <dgm:chPref val="3"/>
        </dgm:presLayoutVars>
      </dgm:prSet>
      <dgm:spPr/>
    </dgm:pt>
    <dgm:pt modelId="{F6370410-30C5-4FAD-9E06-8B61866CF18A}" type="pres">
      <dgm:prSet presAssocID="{8BAF88A9-4C9E-4888-9496-3D3FE283DA2F}" presName="hierChild3" presStyleCnt="0"/>
      <dgm:spPr/>
    </dgm:pt>
    <dgm:pt modelId="{59203DC6-EB3E-47B1-BAA5-DF3B18CCC011}" type="pres">
      <dgm:prSet presAssocID="{B3D432E4-A4C1-4CC6-9E10-1365D35CAF75}" presName="hierRoot1" presStyleCnt="0"/>
      <dgm:spPr/>
    </dgm:pt>
    <dgm:pt modelId="{68C31C34-3DCE-4229-8FA2-6691D310E0D7}" type="pres">
      <dgm:prSet presAssocID="{B3D432E4-A4C1-4CC6-9E10-1365D35CAF75}" presName="composite" presStyleCnt="0"/>
      <dgm:spPr/>
    </dgm:pt>
    <dgm:pt modelId="{8D132145-CEDA-4B87-90F6-9C3D15D1DC5C}" type="pres">
      <dgm:prSet presAssocID="{B3D432E4-A4C1-4CC6-9E10-1365D35CAF75}" presName="background" presStyleLbl="node0" presStyleIdx="2" presStyleCnt="4"/>
      <dgm:spPr/>
    </dgm:pt>
    <dgm:pt modelId="{6094E31F-E128-49AD-A895-21F50BAB55B3}" type="pres">
      <dgm:prSet presAssocID="{B3D432E4-A4C1-4CC6-9E10-1365D35CAF75}" presName="text" presStyleLbl="fgAcc0" presStyleIdx="2" presStyleCnt="4">
        <dgm:presLayoutVars>
          <dgm:chPref val="3"/>
        </dgm:presLayoutVars>
      </dgm:prSet>
      <dgm:spPr/>
    </dgm:pt>
    <dgm:pt modelId="{117F41A4-9EEA-4101-BAD6-302F7DB90228}" type="pres">
      <dgm:prSet presAssocID="{B3D432E4-A4C1-4CC6-9E10-1365D35CAF75}" presName="hierChild2" presStyleCnt="0"/>
      <dgm:spPr/>
    </dgm:pt>
    <dgm:pt modelId="{6B1F2D3C-37B7-4185-A4D2-B7E4A8861D63}" type="pres">
      <dgm:prSet presAssocID="{5D2EEDC3-FC9E-4D64-A61B-6118AE5D3049}" presName="Name10" presStyleLbl="parChTrans1D2" presStyleIdx="2" presStyleCnt="4"/>
      <dgm:spPr/>
    </dgm:pt>
    <dgm:pt modelId="{1B8292D6-CC0C-492B-B94F-FFD40174461D}" type="pres">
      <dgm:prSet presAssocID="{FF83075E-A241-4219-9435-C35FDBD2283D}" presName="hierRoot2" presStyleCnt="0"/>
      <dgm:spPr/>
    </dgm:pt>
    <dgm:pt modelId="{0599C74B-0DC1-40AC-BB47-7B2B08462A9D}" type="pres">
      <dgm:prSet presAssocID="{FF83075E-A241-4219-9435-C35FDBD2283D}" presName="composite2" presStyleCnt="0"/>
      <dgm:spPr/>
    </dgm:pt>
    <dgm:pt modelId="{A78F88A6-2F6E-4874-95C0-2EAE57A53A6A}" type="pres">
      <dgm:prSet presAssocID="{FF83075E-A241-4219-9435-C35FDBD2283D}" presName="background2" presStyleLbl="node2" presStyleIdx="2" presStyleCnt="4"/>
      <dgm:spPr/>
    </dgm:pt>
    <dgm:pt modelId="{4BCD982D-58A2-4DD0-8988-59E2FE4B021A}" type="pres">
      <dgm:prSet presAssocID="{FF83075E-A241-4219-9435-C35FDBD2283D}" presName="text2" presStyleLbl="fgAcc2" presStyleIdx="2" presStyleCnt="4">
        <dgm:presLayoutVars>
          <dgm:chPref val="3"/>
        </dgm:presLayoutVars>
      </dgm:prSet>
      <dgm:spPr/>
    </dgm:pt>
    <dgm:pt modelId="{278979E1-D34E-4D54-9DC0-511F4DFA01CF}" type="pres">
      <dgm:prSet presAssocID="{FF83075E-A241-4219-9435-C35FDBD2283D}" presName="hierChild3" presStyleCnt="0"/>
      <dgm:spPr/>
    </dgm:pt>
    <dgm:pt modelId="{4B7B42E5-D1FD-4340-A568-010C36510D34}" type="pres">
      <dgm:prSet presAssocID="{EAACB0B3-E9FD-470A-BB33-4D706D5329EC}" presName="hierRoot1" presStyleCnt="0"/>
      <dgm:spPr/>
    </dgm:pt>
    <dgm:pt modelId="{533BA15C-07C3-4DC8-B84D-4AB5AE2C4AF5}" type="pres">
      <dgm:prSet presAssocID="{EAACB0B3-E9FD-470A-BB33-4D706D5329EC}" presName="composite" presStyleCnt="0"/>
      <dgm:spPr/>
    </dgm:pt>
    <dgm:pt modelId="{EE897B94-B7CA-4AC9-905D-81B0911387D0}" type="pres">
      <dgm:prSet presAssocID="{EAACB0B3-E9FD-470A-BB33-4D706D5329EC}" presName="background" presStyleLbl="node0" presStyleIdx="3" presStyleCnt="4"/>
      <dgm:spPr/>
    </dgm:pt>
    <dgm:pt modelId="{E03B7143-FBBC-4D22-BE53-DAE104A05DF7}" type="pres">
      <dgm:prSet presAssocID="{EAACB0B3-E9FD-470A-BB33-4D706D5329EC}" presName="text" presStyleLbl="fgAcc0" presStyleIdx="3" presStyleCnt="4">
        <dgm:presLayoutVars>
          <dgm:chPref val="3"/>
        </dgm:presLayoutVars>
      </dgm:prSet>
      <dgm:spPr/>
    </dgm:pt>
    <dgm:pt modelId="{5A6B69E4-6661-41F2-BF5A-FA9BD0BF0D62}" type="pres">
      <dgm:prSet presAssocID="{EAACB0B3-E9FD-470A-BB33-4D706D5329EC}" presName="hierChild2" presStyleCnt="0"/>
      <dgm:spPr/>
    </dgm:pt>
    <dgm:pt modelId="{9825ADA8-D3CD-4550-A554-566DC78907EC}" type="pres">
      <dgm:prSet presAssocID="{FC298938-0628-4100-864E-4747337371E9}" presName="Name10" presStyleLbl="parChTrans1D2" presStyleIdx="3" presStyleCnt="4"/>
      <dgm:spPr/>
    </dgm:pt>
    <dgm:pt modelId="{4D8881F0-9B9B-4C49-B923-C629E2A698AC}" type="pres">
      <dgm:prSet presAssocID="{6F1C350D-DBF9-472E-885A-D01F333223FB}" presName="hierRoot2" presStyleCnt="0"/>
      <dgm:spPr/>
    </dgm:pt>
    <dgm:pt modelId="{1C315FC2-F63F-4E78-B309-BFA0CB9D6AD7}" type="pres">
      <dgm:prSet presAssocID="{6F1C350D-DBF9-472E-885A-D01F333223FB}" presName="composite2" presStyleCnt="0"/>
      <dgm:spPr/>
    </dgm:pt>
    <dgm:pt modelId="{DF2BF8F3-53CF-49D6-B540-6F348AF37285}" type="pres">
      <dgm:prSet presAssocID="{6F1C350D-DBF9-472E-885A-D01F333223FB}" presName="background2" presStyleLbl="node2" presStyleIdx="3" presStyleCnt="4"/>
      <dgm:spPr/>
    </dgm:pt>
    <dgm:pt modelId="{860F8C5A-766F-44E5-802D-A4B5DDA17B52}" type="pres">
      <dgm:prSet presAssocID="{6F1C350D-DBF9-472E-885A-D01F333223FB}" presName="text2" presStyleLbl="fgAcc2" presStyleIdx="3" presStyleCnt="4">
        <dgm:presLayoutVars>
          <dgm:chPref val="3"/>
        </dgm:presLayoutVars>
      </dgm:prSet>
      <dgm:spPr/>
    </dgm:pt>
    <dgm:pt modelId="{73705A94-CB5F-4DA5-8C2D-77C692BCF64C}" type="pres">
      <dgm:prSet presAssocID="{6F1C350D-DBF9-472E-885A-D01F333223FB}" presName="hierChild3" presStyleCnt="0"/>
      <dgm:spPr/>
    </dgm:pt>
  </dgm:ptLst>
  <dgm:cxnLst>
    <dgm:cxn modelId="{54368F00-552B-4145-B38D-16283374E1C8}" type="presOf" srcId="{32E61999-D58F-4699-9763-AC7867B30E67}" destId="{DF5A58D9-AD96-4C00-BFDD-ACDA50757A4C}" srcOrd="0" destOrd="0" presId="urn:microsoft.com/office/officeart/2005/8/layout/hierarchy1"/>
    <dgm:cxn modelId="{B888BB09-BAE0-4840-A6EE-33F36B83013F}" type="presOf" srcId="{7FBDD357-1CAA-467D-B671-4A7FDD9D9A25}" destId="{2E6A8B2F-3800-4635-8DAA-C40F464FACF5}" srcOrd="0" destOrd="0" presId="urn:microsoft.com/office/officeart/2005/8/layout/hierarchy1"/>
    <dgm:cxn modelId="{43750127-A887-43D0-BCD6-9B83F7119F2E}" type="presOf" srcId="{28999D4F-70E9-4422-AE86-FC5035B76016}" destId="{737EBD1B-4CD4-4BB6-98BA-AF7930CAC700}" srcOrd="0" destOrd="0" presId="urn:microsoft.com/office/officeart/2005/8/layout/hierarchy1"/>
    <dgm:cxn modelId="{8551332D-6238-4B1B-AAB8-F86D1BA7299F}" type="presOf" srcId="{5D2EEDC3-FC9E-4D64-A61B-6118AE5D3049}" destId="{6B1F2D3C-37B7-4185-A4D2-B7E4A8861D63}" srcOrd="0" destOrd="0" presId="urn:microsoft.com/office/officeart/2005/8/layout/hierarchy1"/>
    <dgm:cxn modelId="{59D67C2D-9C08-4ED9-8577-C0776A6103C9}" srcId="{B3D432E4-A4C1-4CC6-9E10-1365D35CAF75}" destId="{FF83075E-A241-4219-9435-C35FDBD2283D}" srcOrd="0" destOrd="0" parTransId="{5D2EEDC3-FC9E-4D64-A61B-6118AE5D3049}" sibTransId="{A8F19652-14C7-4EBE-8D38-AAD4A9F86920}"/>
    <dgm:cxn modelId="{AAA5892E-DFF0-4C45-A412-4FDF2C619BA3}" srcId="{7FBDD357-1CAA-467D-B671-4A7FDD9D9A25}" destId="{86F555E3-5C05-44FC-9023-10EF52DE5DC9}" srcOrd="0" destOrd="0" parTransId="{625803A6-15A3-4FC8-9168-9F97D8244165}" sibTransId="{20785A9B-B38D-45D8-B5F4-E1DB55E30787}"/>
    <dgm:cxn modelId="{788C2D35-D2CD-4B28-A1C5-42CDBB292B44}" type="presOf" srcId="{ECB4FEA5-B9E0-4D49-8DD9-E80A41601699}" destId="{336ABE8B-9E61-4A52-97DB-25AC6EF4F86B}" srcOrd="0" destOrd="0" presId="urn:microsoft.com/office/officeart/2005/8/layout/hierarchy1"/>
    <dgm:cxn modelId="{0F2C355E-6DF3-430F-9F6D-EB1F6AF617DB}" srcId="{7FBDD357-1CAA-467D-B671-4A7FDD9D9A25}" destId="{B3D432E4-A4C1-4CC6-9E10-1365D35CAF75}" srcOrd="2" destOrd="0" parTransId="{BFB48280-CFF8-40B1-94C7-C69746AB43F0}" sibTransId="{86EFBADF-ACB4-42B3-AEE3-23A073424E9C}"/>
    <dgm:cxn modelId="{57D1EE49-D94C-4A68-834E-76BB8744A495}" srcId="{2CDA7593-EB4E-4E51-86C2-90EB8ECF90AD}" destId="{8BAF88A9-4C9E-4888-9496-3D3FE283DA2F}" srcOrd="0" destOrd="0" parTransId="{ECB4FEA5-B9E0-4D49-8DD9-E80A41601699}" sibTransId="{62163125-9753-4279-99C2-806E3361B86A}"/>
    <dgm:cxn modelId="{3992786C-481F-4297-90BA-522D27C422C5}" type="presOf" srcId="{EAACB0B3-E9FD-470A-BB33-4D706D5329EC}" destId="{E03B7143-FBBC-4D22-BE53-DAE104A05DF7}" srcOrd="0" destOrd="0" presId="urn:microsoft.com/office/officeart/2005/8/layout/hierarchy1"/>
    <dgm:cxn modelId="{A1FBD075-7C4D-47B3-BCEE-C3A5C912AAE7}" srcId="{7FBDD357-1CAA-467D-B671-4A7FDD9D9A25}" destId="{EAACB0B3-E9FD-470A-BB33-4D706D5329EC}" srcOrd="3" destOrd="0" parTransId="{1AF84FB0-370C-4370-9A75-4B7A1133070F}" sibTransId="{27C61A77-13E0-41C5-9FFE-7842FFA25800}"/>
    <dgm:cxn modelId="{A85ADE75-548E-4D6B-A525-ACCAB44CB6CF}" type="presOf" srcId="{2CDA7593-EB4E-4E51-86C2-90EB8ECF90AD}" destId="{2A9FF9BF-ADF1-4981-AC11-88BD4AFBC0EF}" srcOrd="0" destOrd="0" presId="urn:microsoft.com/office/officeart/2005/8/layout/hierarchy1"/>
    <dgm:cxn modelId="{B4142E7A-5819-4437-81D2-621EC7F6F90B}" type="presOf" srcId="{B3D432E4-A4C1-4CC6-9E10-1365D35CAF75}" destId="{6094E31F-E128-49AD-A895-21F50BAB55B3}" srcOrd="0" destOrd="0" presId="urn:microsoft.com/office/officeart/2005/8/layout/hierarchy1"/>
    <dgm:cxn modelId="{3060839C-D632-411C-8B97-98C229E24781}" srcId="{7FBDD357-1CAA-467D-B671-4A7FDD9D9A25}" destId="{2CDA7593-EB4E-4E51-86C2-90EB8ECF90AD}" srcOrd="1" destOrd="0" parTransId="{2863FF7B-21C6-41CB-81D1-5ACA41572FE1}" sibTransId="{D45A9899-1084-4CFB-A14A-F4674EF7BD03}"/>
    <dgm:cxn modelId="{CC6BD49D-819D-40E0-A614-5120804A7144}" type="presOf" srcId="{6F1C350D-DBF9-472E-885A-D01F333223FB}" destId="{860F8C5A-766F-44E5-802D-A4B5DDA17B52}" srcOrd="0" destOrd="0" presId="urn:microsoft.com/office/officeart/2005/8/layout/hierarchy1"/>
    <dgm:cxn modelId="{699231A7-9FCB-4D70-B99D-F642D31E8B8B}" srcId="{EAACB0B3-E9FD-470A-BB33-4D706D5329EC}" destId="{6F1C350D-DBF9-472E-885A-D01F333223FB}" srcOrd="0" destOrd="0" parTransId="{FC298938-0628-4100-864E-4747337371E9}" sibTransId="{7EEFB9F4-F375-4D3A-AD49-5F700FF1C31B}"/>
    <dgm:cxn modelId="{B3C5F3B2-D372-494A-8FB1-679AA7D2F832}" type="presOf" srcId="{86F555E3-5C05-44FC-9023-10EF52DE5DC9}" destId="{161675AB-4FC7-4518-841A-2142650280DD}" srcOrd="0" destOrd="0" presId="urn:microsoft.com/office/officeart/2005/8/layout/hierarchy1"/>
    <dgm:cxn modelId="{A51D84C1-1088-48EA-8369-D74AA9CBCC5D}" type="presOf" srcId="{8BAF88A9-4C9E-4888-9496-3D3FE283DA2F}" destId="{06730C7D-55E9-4FFE-ACFF-A0BA9E67DFBC}" srcOrd="0" destOrd="0" presId="urn:microsoft.com/office/officeart/2005/8/layout/hierarchy1"/>
    <dgm:cxn modelId="{D67A7DCB-A9EB-4327-9929-3C27E5FE2BC4}" type="presOf" srcId="{FF83075E-A241-4219-9435-C35FDBD2283D}" destId="{4BCD982D-58A2-4DD0-8988-59E2FE4B021A}" srcOrd="0" destOrd="0" presId="urn:microsoft.com/office/officeart/2005/8/layout/hierarchy1"/>
    <dgm:cxn modelId="{2A4A4ECC-F2ED-4044-8F80-D058C170E245}" type="presOf" srcId="{FC298938-0628-4100-864E-4747337371E9}" destId="{9825ADA8-D3CD-4550-A554-566DC78907EC}" srcOrd="0" destOrd="0" presId="urn:microsoft.com/office/officeart/2005/8/layout/hierarchy1"/>
    <dgm:cxn modelId="{3E156CED-A188-440C-B4D7-9F1DC7017393}" srcId="{86F555E3-5C05-44FC-9023-10EF52DE5DC9}" destId="{28999D4F-70E9-4422-AE86-FC5035B76016}" srcOrd="0" destOrd="0" parTransId="{32E61999-D58F-4699-9763-AC7867B30E67}" sibTransId="{2F199E69-E14A-4C16-B0C4-04C4FAC84560}"/>
    <dgm:cxn modelId="{C0EBC764-757C-4AA4-85CB-C82631D611F4}" type="presParOf" srcId="{2E6A8B2F-3800-4635-8DAA-C40F464FACF5}" destId="{A2C1365A-D507-46FD-B8BA-38633063DF8B}" srcOrd="0" destOrd="0" presId="urn:microsoft.com/office/officeart/2005/8/layout/hierarchy1"/>
    <dgm:cxn modelId="{80E77D6E-8AEE-4B3A-BF13-6754A6F1EF44}" type="presParOf" srcId="{A2C1365A-D507-46FD-B8BA-38633063DF8B}" destId="{1172487E-3C8E-4049-BD2B-7D1001213667}" srcOrd="0" destOrd="0" presId="urn:microsoft.com/office/officeart/2005/8/layout/hierarchy1"/>
    <dgm:cxn modelId="{07F44826-62A1-44DE-A56E-6DD63DCE06A4}" type="presParOf" srcId="{1172487E-3C8E-4049-BD2B-7D1001213667}" destId="{DC7F9039-0BB0-4CAC-BC4D-832CEEA1A488}" srcOrd="0" destOrd="0" presId="urn:microsoft.com/office/officeart/2005/8/layout/hierarchy1"/>
    <dgm:cxn modelId="{DEC577A0-92DF-4DF1-8881-32B86997682B}" type="presParOf" srcId="{1172487E-3C8E-4049-BD2B-7D1001213667}" destId="{161675AB-4FC7-4518-841A-2142650280DD}" srcOrd="1" destOrd="0" presId="urn:microsoft.com/office/officeart/2005/8/layout/hierarchy1"/>
    <dgm:cxn modelId="{0008EBBC-EA64-4090-A185-895C59BAF021}" type="presParOf" srcId="{A2C1365A-D507-46FD-B8BA-38633063DF8B}" destId="{E5F2585A-A11F-47A1-B166-6569BA803256}" srcOrd="1" destOrd="0" presId="urn:microsoft.com/office/officeart/2005/8/layout/hierarchy1"/>
    <dgm:cxn modelId="{8EFDFC89-8B01-4B14-ABC6-7B0F59586C60}" type="presParOf" srcId="{E5F2585A-A11F-47A1-B166-6569BA803256}" destId="{DF5A58D9-AD96-4C00-BFDD-ACDA50757A4C}" srcOrd="0" destOrd="0" presId="urn:microsoft.com/office/officeart/2005/8/layout/hierarchy1"/>
    <dgm:cxn modelId="{D29C446D-A6B6-4231-B176-CCEE760C2751}" type="presParOf" srcId="{E5F2585A-A11F-47A1-B166-6569BA803256}" destId="{7C4F7B30-8F7C-4BED-A5A1-B2B40DC9B16E}" srcOrd="1" destOrd="0" presId="urn:microsoft.com/office/officeart/2005/8/layout/hierarchy1"/>
    <dgm:cxn modelId="{78521D9F-A1EB-4821-A9C4-DF6DE2D08D6C}" type="presParOf" srcId="{7C4F7B30-8F7C-4BED-A5A1-B2B40DC9B16E}" destId="{4B0F55D5-23BE-400B-8248-0B0A1EE62F1F}" srcOrd="0" destOrd="0" presId="urn:microsoft.com/office/officeart/2005/8/layout/hierarchy1"/>
    <dgm:cxn modelId="{A54FEBB3-A18E-40EA-A5EB-48D838B92626}" type="presParOf" srcId="{4B0F55D5-23BE-400B-8248-0B0A1EE62F1F}" destId="{7CECB623-A75B-4192-9F68-5AE92F0A51C3}" srcOrd="0" destOrd="0" presId="urn:microsoft.com/office/officeart/2005/8/layout/hierarchy1"/>
    <dgm:cxn modelId="{A1F3C4F8-618B-456A-A878-4CCF5D501384}" type="presParOf" srcId="{4B0F55D5-23BE-400B-8248-0B0A1EE62F1F}" destId="{737EBD1B-4CD4-4BB6-98BA-AF7930CAC700}" srcOrd="1" destOrd="0" presId="urn:microsoft.com/office/officeart/2005/8/layout/hierarchy1"/>
    <dgm:cxn modelId="{D662A330-E94F-46EE-9476-C16B06270A6F}" type="presParOf" srcId="{7C4F7B30-8F7C-4BED-A5A1-B2B40DC9B16E}" destId="{815DE37A-EDE8-462E-A84B-FC3EA5C52F4B}" srcOrd="1" destOrd="0" presId="urn:microsoft.com/office/officeart/2005/8/layout/hierarchy1"/>
    <dgm:cxn modelId="{6F7911F3-E034-4F6A-8AB9-A459C4B25228}" type="presParOf" srcId="{2E6A8B2F-3800-4635-8DAA-C40F464FACF5}" destId="{8D622767-584E-48BD-B339-B847FB19EC07}" srcOrd="1" destOrd="0" presId="urn:microsoft.com/office/officeart/2005/8/layout/hierarchy1"/>
    <dgm:cxn modelId="{7F5AEBF2-AE86-4F52-AD6D-70E5F3FA53EB}" type="presParOf" srcId="{8D622767-584E-48BD-B339-B847FB19EC07}" destId="{5F178246-522F-46BB-B4D0-CE632B924F30}" srcOrd="0" destOrd="0" presId="urn:microsoft.com/office/officeart/2005/8/layout/hierarchy1"/>
    <dgm:cxn modelId="{4AF9D2BB-0ADC-433F-BBCA-93D1BA24FBCE}" type="presParOf" srcId="{5F178246-522F-46BB-B4D0-CE632B924F30}" destId="{F665D273-E047-4ACC-93A2-ABE460BF8CD7}" srcOrd="0" destOrd="0" presId="urn:microsoft.com/office/officeart/2005/8/layout/hierarchy1"/>
    <dgm:cxn modelId="{8547B9CE-3368-46A8-A064-C8C9D038A337}" type="presParOf" srcId="{5F178246-522F-46BB-B4D0-CE632B924F30}" destId="{2A9FF9BF-ADF1-4981-AC11-88BD4AFBC0EF}" srcOrd="1" destOrd="0" presId="urn:microsoft.com/office/officeart/2005/8/layout/hierarchy1"/>
    <dgm:cxn modelId="{9EEA0319-F12D-4C69-BA6D-0F1C41BF8BAD}" type="presParOf" srcId="{8D622767-584E-48BD-B339-B847FB19EC07}" destId="{CF8B3F0F-B762-4FF2-927C-12B5A617EA7E}" srcOrd="1" destOrd="0" presId="urn:microsoft.com/office/officeart/2005/8/layout/hierarchy1"/>
    <dgm:cxn modelId="{7F4842F8-F638-45FE-A03F-66A925115E9A}" type="presParOf" srcId="{CF8B3F0F-B762-4FF2-927C-12B5A617EA7E}" destId="{336ABE8B-9E61-4A52-97DB-25AC6EF4F86B}" srcOrd="0" destOrd="0" presId="urn:microsoft.com/office/officeart/2005/8/layout/hierarchy1"/>
    <dgm:cxn modelId="{FEB675BC-61D0-4A42-86D8-028DFFDD7EF6}" type="presParOf" srcId="{CF8B3F0F-B762-4FF2-927C-12B5A617EA7E}" destId="{F2C19A15-C455-403A-9F9F-AE2C15E6A787}" srcOrd="1" destOrd="0" presId="urn:microsoft.com/office/officeart/2005/8/layout/hierarchy1"/>
    <dgm:cxn modelId="{4CCDE1FF-7769-4432-9C29-C05798A335D0}" type="presParOf" srcId="{F2C19A15-C455-403A-9F9F-AE2C15E6A787}" destId="{2B5B08BC-53EA-4F7F-8A9E-2A1FF3326F21}" srcOrd="0" destOrd="0" presId="urn:microsoft.com/office/officeart/2005/8/layout/hierarchy1"/>
    <dgm:cxn modelId="{D062C908-9618-4A07-B8ED-67DE565B44BF}" type="presParOf" srcId="{2B5B08BC-53EA-4F7F-8A9E-2A1FF3326F21}" destId="{EFFC9D61-AC1D-44C0-9204-A68F5112898D}" srcOrd="0" destOrd="0" presId="urn:microsoft.com/office/officeart/2005/8/layout/hierarchy1"/>
    <dgm:cxn modelId="{18C62483-B45F-414C-A8C9-0BE67E3C7884}" type="presParOf" srcId="{2B5B08BC-53EA-4F7F-8A9E-2A1FF3326F21}" destId="{06730C7D-55E9-4FFE-ACFF-A0BA9E67DFBC}" srcOrd="1" destOrd="0" presId="urn:microsoft.com/office/officeart/2005/8/layout/hierarchy1"/>
    <dgm:cxn modelId="{571AA6DF-62A6-4AA2-A93B-1DADA94D2757}" type="presParOf" srcId="{F2C19A15-C455-403A-9F9F-AE2C15E6A787}" destId="{F6370410-30C5-4FAD-9E06-8B61866CF18A}" srcOrd="1" destOrd="0" presId="urn:microsoft.com/office/officeart/2005/8/layout/hierarchy1"/>
    <dgm:cxn modelId="{19295E03-9E16-4284-8013-815700E4FC92}" type="presParOf" srcId="{2E6A8B2F-3800-4635-8DAA-C40F464FACF5}" destId="{59203DC6-EB3E-47B1-BAA5-DF3B18CCC011}" srcOrd="2" destOrd="0" presId="urn:microsoft.com/office/officeart/2005/8/layout/hierarchy1"/>
    <dgm:cxn modelId="{41B353B7-00B0-45FD-8930-F645CE54DAA7}" type="presParOf" srcId="{59203DC6-EB3E-47B1-BAA5-DF3B18CCC011}" destId="{68C31C34-3DCE-4229-8FA2-6691D310E0D7}" srcOrd="0" destOrd="0" presId="urn:microsoft.com/office/officeart/2005/8/layout/hierarchy1"/>
    <dgm:cxn modelId="{FE55E593-D1A0-4F70-8E8D-2099459A94A7}" type="presParOf" srcId="{68C31C34-3DCE-4229-8FA2-6691D310E0D7}" destId="{8D132145-CEDA-4B87-90F6-9C3D15D1DC5C}" srcOrd="0" destOrd="0" presId="urn:microsoft.com/office/officeart/2005/8/layout/hierarchy1"/>
    <dgm:cxn modelId="{18876B72-0566-433F-8B0B-1F3218753694}" type="presParOf" srcId="{68C31C34-3DCE-4229-8FA2-6691D310E0D7}" destId="{6094E31F-E128-49AD-A895-21F50BAB55B3}" srcOrd="1" destOrd="0" presId="urn:microsoft.com/office/officeart/2005/8/layout/hierarchy1"/>
    <dgm:cxn modelId="{04E998E1-A34C-40DB-9246-2C573C3522A9}" type="presParOf" srcId="{59203DC6-EB3E-47B1-BAA5-DF3B18CCC011}" destId="{117F41A4-9EEA-4101-BAD6-302F7DB90228}" srcOrd="1" destOrd="0" presId="urn:microsoft.com/office/officeart/2005/8/layout/hierarchy1"/>
    <dgm:cxn modelId="{9AEA3F17-DEA0-4A6C-8827-C8889908DD96}" type="presParOf" srcId="{117F41A4-9EEA-4101-BAD6-302F7DB90228}" destId="{6B1F2D3C-37B7-4185-A4D2-B7E4A8861D63}" srcOrd="0" destOrd="0" presId="urn:microsoft.com/office/officeart/2005/8/layout/hierarchy1"/>
    <dgm:cxn modelId="{A5D70233-838A-4E48-BC86-B96DC883CAD4}" type="presParOf" srcId="{117F41A4-9EEA-4101-BAD6-302F7DB90228}" destId="{1B8292D6-CC0C-492B-B94F-FFD40174461D}" srcOrd="1" destOrd="0" presId="urn:microsoft.com/office/officeart/2005/8/layout/hierarchy1"/>
    <dgm:cxn modelId="{19E72F9E-855C-42FC-B135-F44187EBAD4F}" type="presParOf" srcId="{1B8292D6-CC0C-492B-B94F-FFD40174461D}" destId="{0599C74B-0DC1-40AC-BB47-7B2B08462A9D}" srcOrd="0" destOrd="0" presId="urn:microsoft.com/office/officeart/2005/8/layout/hierarchy1"/>
    <dgm:cxn modelId="{CD32F389-1913-4D06-BB5B-F7A25FA07251}" type="presParOf" srcId="{0599C74B-0DC1-40AC-BB47-7B2B08462A9D}" destId="{A78F88A6-2F6E-4874-95C0-2EAE57A53A6A}" srcOrd="0" destOrd="0" presId="urn:microsoft.com/office/officeart/2005/8/layout/hierarchy1"/>
    <dgm:cxn modelId="{EF10F754-E023-4347-B33E-0669CF09CCB1}" type="presParOf" srcId="{0599C74B-0DC1-40AC-BB47-7B2B08462A9D}" destId="{4BCD982D-58A2-4DD0-8988-59E2FE4B021A}" srcOrd="1" destOrd="0" presId="urn:microsoft.com/office/officeart/2005/8/layout/hierarchy1"/>
    <dgm:cxn modelId="{9F0E80FA-BB50-418C-8606-6B826B1B577A}" type="presParOf" srcId="{1B8292D6-CC0C-492B-B94F-FFD40174461D}" destId="{278979E1-D34E-4D54-9DC0-511F4DFA01CF}" srcOrd="1" destOrd="0" presId="urn:microsoft.com/office/officeart/2005/8/layout/hierarchy1"/>
    <dgm:cxn modelId="{6E1C61D4-3CDB-4AFF-AF48-B649B0BDB4BC}" type="presParOf" srcId="{2E6A8B2F-3800-4635-8DAA-C40F464FACF5}" destId="{4B7B42E5-D1FD-4340-A568-010C36510D34}" srcOrd="3" destOrd="0" presId="urn:microsoft.com/office/officeart/2005/8/layout/hierarchy1"/>
    <dgm:cxn modelId="{CE3F6CAD-D775-447D-90EA-D23A9F071E89}" type="presParOf" srcId="{4B7B42E5-D1FD-4340-A568-010C36510D34}" destId="{533BA15C-07C3-4DC8-B84D-4AB5AE2C4AF5}" srcOrd="0" destOrd="0" presId="urn:microsoft.com/office/officeart/2005/8/layout/hierarchy1"/>
    <dgm:cxn modelId="{9F336B97-912A-4773-B325-6104F2A00F3C}" type="presParOf" srcId="{533BA15C-07C3-4DC8-B84D-4AB5AE2C4AF5}" destId="{EE897B94-B7CA-4AC9-905D-81B0911387D0}" srcOrd="0" destOrd="0" presId="urn:microsoft.com/office/officeart/2005/8/layout/hierarchy1"/>
    <dgm:cxn modelId="{BC7ABAA1-141E-443E-AE5E-2B5A4887DA0A}" type="presParOf" srcId="{533BA15C-07C3-4DC8-B84D-4AB5AE2C4AF5}" destId="{E03B7143-FBBC-4D22-BE53-DAE104A05DF7}" srcOrd="1" destOrd="0" presId="urn:microsoft.com/office/officeart/2005/8/layout/hierarchy1"/>
    <dgm:cxn modelId="{71EE4BF9-ECBD-4F8C-8942-1FDB04013B81}" type="presParOf" srcId="{4B7B42E5-D1FD-4340-A568-010C36510D34}" destId="{5A6B69E4-6661-41F2-BF5A-FA9BD0BF0D62}" srcOrd="1" destOrd="0" presId="urn:microsoft.com/office/officeart/2005/8/layout/hierarchy1"/>
    <dgm:cxn modelId="{E789093E-E09C-40C6-99DC-E61EEF764F82}" type="presParOf" srcId="{5A6B69E4-6661-41F2-BF5A-FA9BD0BF0D62}" destId="{9825ADA8-D3CD-4550-A554-566DC78907EC}" srcOrd="0" destOrd="0" presId="urn:microsoft.com/office/officeart/2005/8/layout/hierarchy1"/>
    <dgm:cxn modelId="{362A3C8F-2FFE-4E66-9D64-3A2BD1205B16}" type="presParOf" srcId="{5A6B69E4-6661-41F2-BF5A-FA9BD0BF0D62}" destId="{4D8881F0-9B9B-4C49-B923-C629E2A698AC}" srcOrd="1" destOrd="0" presId="urn:microsoft.com/office/officeart/2005/8/layout/hierarchy1"/>
    <dgm:cxn modelId="{846218BE-BBCF-4575-B540-63B5D82B0CEB}" type="presParOf" srcId="{4D8881F0-9B9B-4C49-B923-C629E2A698AC}" destId="{1C315FC2-F63F-4E78-B309-BFA0CB9D6AD7}" srcOrd="0" destOrd="0" presId="urn:microsoft.com/office/officeart/2005/8/layout/hierarchy1"/>
    <dgm:cxn modelId="{87378FB8-F6FE-40D4-82AB-49A698BC8D24}" type="presParOf" srcId="{1C315FC2-F63F-4E78-B309-BFA0CB9D6AD7}" destId="{DF2BF8F3-53CF-49D6-B540-6F348AF37285}" srcOrd="0" destOrd="0" presId="urn:microsoft.com/office/officeart/2005/8/layout/hierarchy1"/>
    <dgm:cxn modelId="{8FA2157F-431E-43EA-A275-FB1605449472}" type="presParOf" srcId="{1C315FC2-F63F-4E78-B309-BFA0CB9D6AD7}" destId="{860F8C5A-766F-44E5-802D-A4B5DDA17B52}" srcOrd="1" destOrd="0" presId="urn:microsoft.com/office/officeart/2005/8/layout/hierarchy1"/>
    <dgm:cxn modelId="{F15BEBF6-A4FD-4BEB-92B9-8448544927F2}" type="presParOf" srcId="{4D8881F0-9B9B-4C49-B923-C629E2A698AC}" destId="{73705A94-CB5F-4DA5-8C2D-77C692BCF64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5A11068-135D-4AB0-8E96-FBE00DE0E9D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C6253B2-6EDA-4592-B0ED-A9E0D0E72117}">
      <dgm:prSet/>
      <dgm:spPr/>
      <dgm:t>
        <a:bodyPr/>
        <a:lstStyle/>
        <a:p>
          <a:r>
            <a:rPr lang="en-GB"/>
            <a:t>Care Quality Comission (2026) The fundamental standards of care. Available at : </a:t>
          </a:r>
          <a:r>
            <a:rPr lang="en-GB">
              <a:hlinkClick xmlns:r="http://schemas.openxmlformats.org/officeDocument/2006/relationships" r:id="rId1"/>
            </a:rPr>
            <a:t>https://www.cqc.org.uk/about-us/fundamental-standards</a:t>
          </a:r>
          <a:r>
            <a:rPr lang="en-GB"/>
            <a:t> ( Accessed 16</a:t>
          </a:r>
          <a:r>
            <a:rPr lang="en-GB" baseline="30000"/>
            <a:t>th</a:t>
          </a:r>
          <a:r>
            <a:rPr lang="en-GB"/>
            <a:t> October 2026)</a:t>
          </a:r>
          <a:endParaRPr lang="en-US"/>
        </a:p>
      </dgm:t>
    </dgm:pt>
    <dgm:pt modelId="{D7428380-2CBB-438B-85C8-405F5124BBDA}" type="parTrans" cxnId="{39F3ECDF-6D7E-48D9-A185-908546D91E91}">
      <dgm:prSet/>
      <dgm:spPr/>
      <dgm:t>
        <a:bodyPr/>
        <a:lstStyle/>
        <a:p>
          <a:endParaRPr lang="en-US"/>
        </a:p>
      </dgm:t>
    </dgm:pt>
    <dgm:pt modelId="{E757D88F-3164-4D1A-8567-40F0FBD386D4}" type="sibTrans" cxnId="{39F3ECDF-6D7E-48D9-A185-908546D91E91}">
      <dgm:prSet/>
      <dgm:spPr/>
      <dgm:t>
        <a:bodyPr/>
        <a:lstStyle/>
        <a:p>
          <a:endParaRPr lang="en-US"/>
        </a:p>
      </dgm:t>
    </dgm:pt>
    <dgm:pt modelId="{517B43EE-B223-49FA-90DF-AF0FBD5BFE64}">
      <dgm:prSet/>
      <dgm:spPr/>
      <dgm:t>
        <a:bodyPr/>
        <a:lstStyle/>
        <a:p>
          <a:r>
            <a:rPr lang="en-GB"/>
            <a:t>Elysium Healthcare (2026) Driver. NHS Jobs, 8 October. Available at : </a:t>
          </a:r>
          <a:r>
            <a:rPr lang="en-GB">
              <a:hlinkClick xmlns:r="http://schemas.openxmlformats.org/officeDocument/2006/relationships" r:id="rId2"/>
            </a:rPr>
            <a:t>https://www.jobs.nhs.uk/candidate/jobadvert/E0132-26-2303</a:t>
          </a:r>
          <a:r>
            <a:rPr lang="en-GB"/>
            <a:t> (Accessed 16th October 2026)</a:t>
          </a:r>
          <a:endParaRPr lang="en-US"/>
        </a:p>
      </dgm:t>
    </dgm:pt>
    <dgm:pt modelId="{E3865D75-3BCC-4696-93E3-9F954C868B63}" type="parTrans" cxnId="{2D90A12B-A4B1-4FEB-B861-626FD9609707}">
      <dgm:prSet/>
      <dgm:spPr/>
      <dgm:t>
        <a:bodyPr/>
        <a:lstStyle/>
        <a:p>
          <a:endParaRPr lang="en-US"/>
        </a:p>
      </dgm:t>
    </dgm:pt>
    <dgm:pt modelId="{B96587A3-6144-4F4E-A2AC-9EBEBD348B02}" type="sibTrans" cxnId="{2D90A12B-A4B1-4FEB-B861-626FD9609707}">
      <dgm:prSet/>
      <dgm:spPr/>
      <dgm:t>
        <a:bodyPr/>
        <a:lstStyle/>
        <a:p>
          <a:endParaRPr lang="en-US"/>
        </a:p>
      </dgm:t>
    </dgm:pt>
    <dgm:pt modelId="{B866D036-5658-4505-9EA1-D8221D56098D}" type="pres">
      <dgm:prSet presAssocID="{15A11068-135D-4AB0-8E96-FBE00DE0E9D7}" presName="linear" presStyleCnt="0">
        <dgm:presLayoutVars>
          <dgm:animLvl val="lvl"/>
          <dgm:resizeHandles val="exact"/>
        </dgm:presLayoutVars>
      </dgm:prSet>
      <dgm:spPr/>
    </dgm:pt>
    <dgm:pt modelId="{9DDEF10C-9AD8-4D7E-9ED9-279A82F56854}" type="pres">
      <dgm:prSet presAssocID="{1C6253B2-6EDA-4592-B0ED-A9E0D0E72117}" presName="parentText" presStyleLbl="node1" presStyleIdx="0" presStyleCnt="2">
        <dgm:presLayoutVars>
          <dgm:chMax val="0"/>
          <dgm:bulletEnabled val="1"/>
        </dgm:presLayoutVars>
      </dgm:prSet>
      <dgm:spPr/>
    </dgm:pt>
    <dgm:pt modelId="{FA8769BD-19DC-43EE-8098-12DA61455949}" type="pres">
      <dgm:prSet presAssocID="{E757D88F-3164-4D1A-8567-40F0FBD386D4}" presName="spacer" presStyleCnt="0"/>
      <dgm:spPr/>
    </dgm:pt>
    <dgm:pt modelId="{F30E6D19-5AF6-41F7-8B3C-106FBAFB8874}" type="pres">
      <dgm:prSet presAssocID="{517B43EE-B223-49FA-90DF-AF0FBD5BFE64}" presName="parentText" presStyleLbl="node1" presStyleIdx="1" presStyleCnt="2">
        <dgm:presLayoutVars>
          <dgm:chMax val="0"/>
          <dgm:bulletEnabled val="1"/>
        </dgm:presLayoutVars>
      </dgm:prSet>
      <dgm:spPr/>
    </dgm:pt>
  </dgm:ptLst>
  <dgm:cxnLst>
    <dgm:cxn modelId="{2D90A12B-A4B1-4FEB-B861-626FD9609707}" srcId="{15A11068-135D-4AB0-8E96-FBE00DE0E9D7}" destId="{517B43EE-B223-49FA-90DF-AF0FBD5BFE64}" srcOrd="1" destOrd="0" parTransId="{E3865D75-3BCC-4696-93E3-9F954C868B63}" sibTransId="{B96587A3-6144-4F4E-A2AC-9EBEBD348B02}"/>
    <dgm:cxn modelId="{637DFE7E-5DA0-4855-9AF7-932BFC592B26}" type="presOf" srcId="{517B43EE-B223-49FA-90DF-AF0FBD5BFE64}" destId="{F30E6D19-5AF6-41F7-8B3C-106FBAFB8874}" srcOrd="0" destOrd="0" presId="urn:microsoft.com/office/officeart/2005/8/layout/vList2"/>
    <dgm:cxn modelId="{142B7BA5-A2D3-4AD1-A6B0-C66B8B2D0D13}" type="presOf" srcId="{15A11068-135D-4AB0-8E96-FBE00DE0E9D7}" destId="{B866D036-5658-4505-9EA1-D8221D56098D}" srcOrd="0" destOrd="0" presId="urn:microsoft.com/office/officeart/2005/8/layout/vList2"/>
    <dgm:cxn modelId="{920E1FC5-D400-4968-A664-1F0382436795}" type="presOf" srcId="{1C6253B2-6EDA-4592-B0ED-A9E0D0E72117}" destId="{9DDEF10C-9AD8-4D7E-9ED9-279A82F56854}" srcOrd="0" destOrd="0" presId="urn:microsoft.com/office/officeart/2005/8/layout/vList2"/>
    <dgm:cxn modelId="{39F3ECDF-6D7E-48D9-A185-908546D91E91}" srcId="{15A11068-135D-4AB0-8E96-FBE00DE0E9D7}" destId="{1C6253B2-6EDA-4592-B0ED-A9E0D0E72117}" srcOrd="0" destOrd="0" parTransId="{D7428380-2CBB-438B-85C8-405F5124BBDA}" sibTransId="{E757D88F-3164-4D1A-8567-40F0FBD386D4}"/>
    <dgm:cxn modelId="{3FC77876-BE3D-4EE8-9CE4-239B99D9230E}" type="presParOf" srcId="{B866D036-5658-4505-9EA1-D8221D56098D}" destId="{9DDEF10C-9AD8-4D7E-9ED9-279A82F56854}" srcOrd="0" destOrd="0" presId="urn:microsoft.com/office/officeart/2005/8/layout/vList2"/>
    <dgm:cxn modelId="{CA9DF655-1BD2-4FE7-B391-8BD321DDA3F9}" type="presParOf" srcId="{B866D036-5658-4505-9EA1-D8221D56098D}" destId="{FA8769BD-19DC-43EE-8098-12DA61455949}" srcOrd="1" destOrd="0" presId="urn:microsoft.com/office/officeart/2005/8/layout/vList2"/>
    <dgm:cxn modelId="{4BACA566-81CA-4AB5-AD36-545965BD984D}" type="presParOf" srcId="{B866D036-5658-4505-9EA1-D8221D56098D}" destId="{F30E6D19-5AF6-41F7-8B3C-106FBAFB887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6B7DA-E252-485B-9E71-E78D3346EB99}">
      <dsp:nvSpPr>
        <dsp:cNvPr id="0" name=""/>
        <dsp:cNvSpPr/>
      </dsp:nvSpPr>
      <dsp:spPr>
        <a:xfrm>
          <a:off x="543539" y="669"/>
          <a:ext cx="969328" cy="9693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827CA4-E601-4E3F-A89F-8C1B7C3EA78A}">
      <dsp:nvSpPr>
        <dsp:cNvPr id="0" name=""/>
        <dsp:cNvSpPr/>
      </dsp:nvSpPr>
      <dsp:spPr>
        <a:xfrm>
          <a:off x="750117" y="207248"/>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5F1883-307A-491A-B177-77FBC0301895}">
      <dsp:nvSpPr>
        <dsp:cNvPr id="0" name=""/>
        <dsp:cNvSpPr/>
      </dsp:nvSpPr>
      <dsp:spPr>
        <a:xfrm>
          <a:off x="233671" y="1271920"/>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Based : Adderley Green, Stoke-on-Trent.</a:t>
          </a:r>
          <a:endParaRPr lang="en-US" sz="1300" kern="1200"/>
        </a:p>
      </dsp:txBody>
      <dsp:txXfrm>
        <a:off x="233671" y="1271920"/>
        <a:ext cx="1589062" cy="635625"/>
      </dsp:txXfrm>
    </dsp:sp>
    <dsp:sp modelId="{FCC64CFC-BE95-44EA-8154-3987FCBC1BE1}">
      <dsp:nvSpPr>
        <dsp:cNvPr id="0" name=""/>
        <dsp:cNvSpPr/>
      </dsp:nvSpPr>
      <dsp:spPr>
        <a:xfrm>
          <a:off x="2410687" y="669"/>
          <a:ext cx="969328" cy="9693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38FE2-F8DB-4E9E-8642-4C17E32AB2D6}">
      <dsp:nvSpPr>
        <dsp:cNvPr id="0" name=""/>
        <dsp:cNvSpPr/>
      </dsp:nvSpPr>
      <dsp:spPr>
        <a:xfrm>
          <a:off x="2617265" y="207248"/>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4358E-1959-4237-9A85-F93807BA43E7}">
      <dsp:nvSpPr>
        <dsp:cNvPr id="0" name=""/>
        <dsp:cNvSpPr/>
      </dsp:nvSpPr>
      <dsp:spPr>
        <a:xfrm>
          <a:off x="2100820" y="1271920"/>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Salary : £25,546 per year</a:t>
          </a:r>
          <a:endParaRPr lang="en-US" sz="1300" kern="1200"/>
        </a:p>
      </dsp:txBody>
      <dsp:txXfrm>
        <a:off x="2100820" y="1271920"/>
        <a:ext cx="1589062" cy="635625"/>
      </dsp:txXfrm>
    </dsp:sp>
    <dsp:sp modelId="{F10EC315-D276-410F-9D06-6E84CC467CB6}">
      <dsp:nvSpPr>
        <dsp:cNvPr id="0" name=""/>
        <dsp:cNvSpPr/>
      </dsp:nvSpPr>
      <dsp:spPr>
        <a:xfrm>
          <a:off x="4277835" y="669"/>
          <a:ext cx="969328" cy="9693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A6EE8-6E07-4D88-87F7-9FA380710E18}">
      <dsp:nvSpPr>
        <dsp:cNvPr id="0" name=""/>
        <dsp:cNvSpPr/>
      </dsp:nvSpPr>
      <dsp:spPr>
        <a:xfrm>
          <a:off x="4484414" y="207248"/>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C5ADA-E074-4920-8B47-0D4DDA0FCAB4}">
      <dsp:nvSpPr>
        <dsp:cNvPr id="0" name=""/>
        <dsp:cNvSpPr/>
      </dsp:nvSpPr>
      <dsp:spPr>
        <a:xfrm>
          <a:off x="3967968" y="1271920"/>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Contract : Permanent</a:t>
          </a:r>
          <a:endParaRPr lang="en-US" sz="1300" kern="1200"/>
        </a:p>
      </dsp:txBody>
      <dsp:txXfrm>
        <a:off x="3967968" y="1271920"/>
        <a:ext cx="1589062" cy="635625"/>
      </dsp:txXfrm>
    </dsp:sp>
    <dsp:sp modelId="{ADE46405-17E7-4E9B-935E-15FB96C9752F}">
      <dsp:nvSpPr>
        <dsp:cNvPr id="0" name=""/>
        <dsp:cNvSpPr/>
      </dsp:nvSpPr>
      <dsp:spPr>
        <a:xfrm>
          <a:off x="6144984" y="669"/>
          <a:ext cx="969328" cy="9693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FF6F4B-518F-44B7-83B5-CA5EB65D59F7}">
      <dsp:nvSpPr>
        <dsp:cNvPr id="0" name=""/>
        <dsp:cNvSpPr/>
      </dsp:nvSpPr>
      <dsp:spPr>
        <a:xfrm>
          <a:off x="6351562" y="207248"/>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E3C2E7-5DAC-47CC-BE45-64A82AD400E8}">
      <dsp:nvSpPr>
        <dsp:cNvPr id="0" name=""/>
        <dsp:cNvSpPr/>
      </dsp:nvSpPr>
      <dsp:spPr>
        <a:xfrm>
          <a:off x="5835117" y="1271920"/>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Working Pattern : Full time</a:t>
          </a:r>
          <a:endParaRPr lang="en-US" sz="1300" kern="1200"/>
        </a:p>
      </dsp:txBody>
      <dsp:txXfrm>
        <a:off x="5835117" y="1271920"/>
        <a:ext cx="1589062" cy="635625"/>
      </dsp:txXfrm>
    </dsp:sp>
    <dsp:sp modelId="{102A6430-9F1C-4E51-8E2B-97E8FFFD99B1}">
      <dsp:nvSpPr>
        <dsp:cNvPr id="0" name=""/>
        <dsp:cNvSpPr/>
      </dsp:nvSpPr>
      <dsp:spPr>
        <a:xfrm>
          <a:off x="8012132" y="669"/>
          <a:ext cx="969328" cy="9693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D0BDD8-9B6F-4C13-AAE5-F10907C799F3}">
      <dsp:nvSpPr>
        <dsp:cNvPr id="0" name=""/>
        <dsp:cNvSpPr/>
      </dsp:nvSpPr>
      <dsp:spPr>
        <a:xfrm>
          <a:off x="8218710" y="207248"/>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1B6C8E-C244-49A2-AB25-49AB1C29E7BE}">
      <dsp:nvSpPr>
        <dsp:cNvPr id="0" name=""/>
        <dsp:cNvSpPr/>
      </dsp:nvSpPr>
      <dsp:spPr>
        <a:xfrm>
          <a:off x="7702265" y="1271920"/>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Closing date : 31</a:t>
          </a:r>
          <a:r>
            <a:rPr lang="en-GB" sz="1300" kern="1200" baseline="30000"/>
            <a:t>st</a:t>
          </a:r>
          <a:r>
            <a:rPr lang="en-GB" sz="1300" kern="1200"/>
            <a:t> October 2026</a:t>
          </a:r>
          <a:endParaRPr lang="en-US" sz="1300" kern="1200"/>
        </a:p>
      </dsp:txBody>
      <dsp:txXfrm>
        <a:off x="7702265" y="1271920"/>
        <a:ext cx="1589062" cy="635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EB344-9AEF-4AA7-80CD-E39ABFBEB0BE}">
      <dsp:nvSpPr>
        <dsp:cNvPr id="0" name=""/>
        <dsp:cNvSpPr/>
      </dsp:nvSpPr>
      <dsp:spPr>
        <a:xfrm>
          <a:off x="947201"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7A61A5-A853-4DA4-9088-542D6CFD0123}">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An opportunity to combine my passion for driving with helping people.</a:t>
          </a:r>
          <a:endParaRPr lang="en-US" sz="1500" kern="1200"/>
        </a:p>
      </dsp:txBody>
      <dsp:txXfrm>
        <a:off x="59990" y="2654049"/>
        <a:ext cx="3226223" cy="720000"/>
      </dsp:txXfrm>
    </dsp:sp>
    <dsp:sp modelId="{399AFA97-4CD0-42F0-BAED-C9B259C27503}">
      <dsp:nvSpPr>
        <dsp:cNvPr id="0" name=""/>
        <dsp:cNvSpPr/>
      </dsp:nvSpPr>
      <dsp:spPr>
        <a:xfrm>
          <a:off x="4738014"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E809DD-CF7E-4B04-A839-BEAF52397733}">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A practical role within the health and social care sector.</a:t>
          </a:r>
          <a:endParaRPr lang="en-US" sz="1500" kern="1200"/>
        </a:p>
      </dsp:txBody>
      <dsp:txXfrm>
        <a:off x="3850802" y="2654049"/>
        <a:ext cx="3226223" cy="720000"/>
      </dsp:txXfrm>
    </dsp:sp>
    <dsp:sp modelId="{306D766D-561D-4BE1-A777-BEDD30C8B8EC}">
      <dsp:nvSpPr>
        <dsp:cNvPr id="0" name=""/>
        <dsp:cNvSpPr/>
      </dsp:nvSpPr>
      <dsp:spPr>
        <a:xfrm>
          <a:off x="8528826"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7F13A5-175F-4170-B21F-F36CFFB835C3}">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An opportunity to use my communication and care skills.</a:t>
          </a:r>
          <a:endParaRPr lang="en-US" sz="1500" kern="1200"/>
        </a:p>
      </dsp:txBody>
      <dsp:txXfrm>
        <a:off x="7641615" y="2654049"/>
        <a:ext cx="3226223"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3CAD2-DF07-45B5-86CA-2FF9938B82ED}">
      <dsp:nvSpPr>
        <dsp:cNvPr id="0" name=""/>
        <dsp:cNvSpPr/>
      </dsp:nvSpPr>
      <dsp:spPr>
        <a:xfrm>
          <a:off x="0" y="540791"/>
          <a:ext cx="10506456" cy="453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282604-7058-4735-903C-1294529C135B}">
      <dsp:nvSpPr>
        <dsp:cNvPr id="0" name=""/>
        <dsp:cNvSpPr/>
      </dsp:nvSpPr>
      <dsp:spPr>
        <a:xfrm>
          <a:off x="525322" y="275111"/>
          <a:ext cx="7354519" cy="5313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983" tIns="0" rIns="277983" bIns="0" numCol="1" spcCol="1270" anchor="ctr" anchorCtr="0">
          <a:noAutofit/>
        </a:bodyPr>
        <a:lstStyle/>
        <a:p>
          <a:pPr marL="0" lvl="0" indent="0" algn="l" defTabSz="800100">
            <a:lnSpc>
              <a:spcPct val="90000"/>
            </a:lnSpc>
            <a:spcBef>
              <a:spcPct val="0"/>
            </a:spcBef>
            <a:spcAft>
              <a:spcPct val="35000"/>
            </a:spcAft>
            <a:buNone/>
            <a:defRPr cap="all"/>
          </a:pPr>
          <a:r>
            <a:rPr lang="en-US" sz="1800" kern="1200"/>
            <a:t>Great Experience supporting people</a:t>
          </a:r>
        </a:p>
      </dsp:txBody>
      <dsp:txXfrm>
        <a:off x="551261" y="301050"/>
        <a:ext cx="7302641" cy="479482"/>
      </dsp:txXfrm>
    </dsp:sp>
    <dsp:sp modelId="{52C115C5-F658-46F8-A418-CFAECD5CB41B}">
      <dsp:nvSpPr>
        <dsp:cNvPr id="0" name=""/>
        <dsp:cNvSpPr/>
      </dsp:nvSpPr>
      <dsp:spPr>
        <a:xfrm>
          <a:off x="0" y="1357271"/>
          <a:ext cx="10506456" cy="4536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72F7F9-1AC9-4898-9198-41D6AC923F66}">
      <dsp:nvSpPr>
        <dsp:cNvPr id="0" name=""/>
        <dsp:cNvSpPr/>
      </dsp:nvSpPr>
      <dsp:spPr>
        <a:xfrm>
          <a:off x="525322" y="1091591"/>
          <a:ext cx="7354519" cy="5313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983" tIns="0" rIns="277983" bIns="0" numCol="1" spcCol="1270" anchor="ctr" anchorCtr="0">
          <a:noAutofit/>
        </a:bodyPr>
        <a:lstStyle/>
        <a:p>
          <a:pPr marL="0" lvl="0" indent="0" algn="l" defTabSz="800100">
            <a:lnSpc>
              <a:spcPct val="90000"/>
            </a:lnSpc>
            <a:spcBef>
              <a:spcPct val="0"/>
            </a:spcBef>
            <a:spcAft>
              <a:spcPct val="35000"/>
            </a:spcAft>
            <a:buNone/>
            <a:defRPr cap="all"/>
          </a:pPr>
          <a:r>
            <a:rPr lang="en-US" sz="1800" kern="1200"/>
            <a:t>A caring and respectful approach.</a:t>
          </a:r>
        </a:p>
      </dsp:txBody>
      <dsp:txXfrm>
        <a:off x="551261" y="1117530"/>
        <a:ext cx="7302641" cy="479482"/>
      </dsp:txXfrm>
    </dsp:sp>
    <dsp:sp modelId="{38BFB3F2-4CBC-419E-B59F-21DFAF11F20D}">
      <dsp:nvSpPr>
        <dsp:cNvPr id="0" name=""/>
        <dsp:cNvSpPr/>
      </dsp:nvSpPr>
      <dsp:spPr>
        <a:xfrm>
          <a:off x="0" y="2173751"/>
          <a:ext cx="10506456" cy="4536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82B159-AE0E-4A7C-BBD9-166E09FB8018}">
      <dsp:nvSpPr>
        <dsp:cNvPr id="0" name=""/>
        <dsp:cNvSpPr/>
      </dsp:nvSpPr>
      <dsp:spPr>
        <a:xfrm>
          <a:off x="525322" y="1908072"/>
          <a:ext cx="7354519" cy="5313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983" tIns="0" rIns="277983" bIns="0" numCol="1" spcCol="1270" anchor="ctr" anchorCtr="0">
          <a:noAutofit/>
        </a:bodyPr>
        <a:lstStyle/>
        <a:p>
          <a:pPr marL="0" lvl="0" indent="0" algn="l" defTabSz="800100">
            <a:lnSpc>
              <a:spcPct val="90000"/>
            </a:lnSpc>
            <a:spcBef>
              <a:spcPct val="0"/>
            </a:spcBef>
            <a:spcAft>
              <a:spcPct val="35000"/>
            </a:spcAft>
            <a:buNone/>
            <a:defRPr cap="all"/>
          </a:pPr>
          <a:r>
            <a:rPr lang="en-US" sz="1800" kern="1200"/>
            <a:t>Experience communicating with others.</a:t>
          </a:r>
        </a:p>
      </dsp:txBody>
      <dsp:txXfrm>
        <a:off x="551261" y="1934011"/>
        <a:ext cx="7302641" cy="479482"/>
      </dsp:txXfrm>
    </dsp:sp>
    <dsp:sp modelId="{CBB1D508-C38C-40DC-AD0C-978427F95AF0}">
      <dsp:nvSpPr>
        <dsp:cNvPr id="0" name=""/>
        <dsp:cNvSpPr/>
      </dsp:nvSpPr>
      <dsp:spPr>
        <a:xfrm>
          <a:off x="0" y="2990232"/>
          <a:ext cx="10506456" cy="4536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C44BE4-46E7-49B0-9601-C515BEB7ADF8}">
      <dsp:nvSpPr>
        <dsp:cNvPr id="0" name=""/>
        <dsp:cNvSpPr/>
      </dsp:nvSpPr>
      <dsp:spPr>
        <a:xfrm>
          <a:off x="525322" y="2724551"/>
          <a:ext cx="7354519" cy="5313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983" tIns="0" rIns="277983" bIns="0" numCol="1" spcCol="1270" anchor="ctr" anchorCtr="0">
          <a:noAutofit/>
        </a:bodyPr>
        <a:lstStyle/>
        <a:p>
          <a:pPr marL="0" lvl="0" indent="0" algn="l" defTabSz="800100">
            <a:lnSpc>
              <a:spcPct val="90000"/>
            </a:lnSpc>
            <a:spcBef>
              <a:spcPct val="0"/>
            </a:spcBef>
            <a:spcAft>
              <a:spcPct val="35000"/>
            </a:spcAft>
            <a:buNone/>
            <a:defRPr cap="all"/>
          </a:pPr>
          <a:r>
            <a:rPr lang="en-US" sz="1800" kern="1200" dirty="0"/>
            <a:t>Awareness of accurate record and reporting concerns.</a:t>
          </a:r>
        </a:p>
      </dsp:txBody>
      <dsp:txXfrm>
        <a:off x="551261" y="2750490"/>
        <a:ext cx="7302641" cy="479482"/>
      </dsp:txXfrm>
    </dsp:sp>
    <dsp:sp modelId="{8C38AD4D-98F7-4C31-A763-39E7FA5DAF86}">
      <dsp:nvSpPr>
        <dsp:cNvPr id="0" name=""/>
        <dsp:cNvSpPr/>
      </dsp:nvSpPr>
      <dsp:spPr>
        <a:xfrm>
          <a:off x="0" y="3806712"/>
          <a:ext cx="10506456" cy="453600"/>
        </a:xfrm>
        <a:prstGeom prst="rect">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BF4271-7892-44E8-8C4E-8436CF22A20C}">
      <dsp:nvSpPr>
        <dsp:cNvPr id="0" name=""/>
        <dsp:cNvSpPr/>
      </dsp:nvSpPr>
      <dsp:spPr>
        <a:xfrm>
          <a:off x="525322" y="3541032"/>
          <a:ext cx="7354519" cy="53136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983" tIns="0" rIns="277983" bIns="0" numCol="1" spcCol="1270" anchor="ctr" anchorCtr="0">
          <a:noAutofit/>
        </a:bodyPr>
        <a:lstStyle/>
        <a:p>
          <a:pPr marL="0" lvl="0" indent="0" algn="l" defTabSz="800100">
            <a:lnSpc>
              <a:spcPct val="90000"/>
            </a:lnSpc>
            <a:spcBef>
              <a:spcPct val="0"/>
            </a:spcBef>
            <a:spcAft>
              <a:spcPct val="35000"/>
            </a:spcAft>
            <a:buNone/>
            <a:defRPr cap="all"/>
          </a:pPr>
          <a:r>
            <a:rPr lang="en-US" sz="1800" kern="1200" dirty="0"/>
            <a:t>Good experience of professional passenger transport.</a:t>
          </a:r>
        </a:p>
      </dsp:txBody>
      <dsp:txXfrm>
        <a:off x="551261" y="3566971"/>
        <a:ext cx="7302641" cy="4794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4798D-9213-477F-8C4B-8B50B0DE49B7}">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11200">
            <a:lnSpc>
              <a:spcPct val="100000"/>
            </a:lnSpc>
            <a:spcBef>
              <a:spcPct val="0"/>
            </a:spcBef>
            <a:spcAft>
              <a:spcPct val="35000"/>
            </a:spcAft>
            <a:buNone/>
          </a:pPr>
          <a:r>
            <a:rPr lang="en-GB" sz="1600" kern="1200" dirty="0"/>
            <a:t>Need to build knowledge of unfamiliar routes as the job is based in and around another City</a:t>
          </a:r>
          <a:endParaRPr lang="en-US" sz="1600" kern="1200" dirty="0"/>
        </a:p>
      </dsp:txBody>
      <dsp:txXfrm>
        <a:off x="3201" y="1669704"/>
        <a:ext cx="2539866" cy="2133487"/>
      </dsp:txXfrm>
    </dsp:sp>
    <dsp:sp modelId="{E7EAAB27-5E2D-4B9A-8DE8-9E3308A75665}">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458675BB-6CA3-4518-99E1-210610F9C5F6}">
      <dsp:nvSpPr>
        <dsp:cNvPr id="0" name=""/>
        <dsp:cNvSpPr/>
      </dsp:nvSpPr>
      <dsp:spPr>
        <a:xfrm>
          <a:off x="3201" y="3874237"/>
          <a:ext cx="2539866"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048A11-0918-4178-9E04-1405864D628B}">
      <dsp:nvSpPr>
        <dsp:cNvPr id="0" name=""/>
        <dsp:cNvSpPr/>
      </dsp:nvSpPr>
      <dsp:spPr>
        <a:xfrm>
          <a:off x="2797054" y="318495"/>
          <a:ext cx="2539866" cy="3555813"/>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11200">
            <a:lnSpc>
              <a:spcPct val="100000"/>
            </a:lnSpc>
            <a:spcBef>
              <a:spcPct val="0"/>
            </a:spcBef>
            <a:spcAft>
              <a:spcPct val="35000"/>
            </a:spcAft>
            <a:buNone/>
          </a:pPr>
          <a:r>
            <a:rPr lang="en-GB" sz="1600" kern="1200"/>
            <a:t>Need to learn the employer's vehicle check procedures</a:t>
          </a:r>
          <a:endParaRPr lang="en-US" sz="1600" kern="1200"/>
        </a:p>
      </dsp:txBody>
      <dsp:txXfrm>
        <a:off x="2797054" y="1669704"/>
        <a:ext cx="2539866" cy="2133487"/>
      </dsp:txXfrm>
    </dsp:sp>
    <dsp:sp modelId="{FA3F2CED-FBDD-4585-B5E2-7B8F246D80AD}">
      <dsp:nvSpPr>
        <dsp:cNvPr id="0" name=""/>
        <dsp:cNvSpPr/>
      </dsp:nvSpPr>
      <dsp:spPr>
        <a:xfrm>
          <a:off x="3533615" y="674077"/>
          <a:ext cx="1066743" cy="1066743"/>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05E05F64-38D5-4AC5-B1B4-F8425CE795A4}">
      <dsp:nvSpPr>
        <dsp:cNvPr id="0" name=""/>
        <dsp:cNvSpPr/>
      </dsp:nvSpPr>
      <dsp:spPr>
        <a:xfrm>
          <a:off x="2797054" y="3874237"/>
          <a:ext cx="2539866"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DF4AB9-D39C-41AA-8920-4789FE00BF7A}">
      <dsp:nvSpPr>
        <dsp:cNvPr id="0" name=""/>
        <dsp:cNvSpPr/>
      </dsp:nvSpPr>
      <dsp:spPr>
        <a:xfrm>
          <a:off x="5590907" y="318495"/>
          <a:ext cx="2539866" cy="3555813"/>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11200">
            <a:lnSpc>
              <a:spcPct val="100000"/>
            </a:lnSpc>
            <a:spcBef>
              <a:spcPct val="0"/>
            </a:spcBef>
            <a:spcAft>
              <a:spcPct val="35000"/>
            </a:spcAft>
            <a:buNone/>
          </a:pPr>
          <a:r>
            <a:rPr lang="en-GB" sz="1600" kern="1200"/>
            <a:t>Need to develop confidence responding to journey disruptions</a:t>
          </a:r>
          <a:endParaRPr lang="en-US" sz="1600" kern="1200"/>
        </a:p>
      </dsp:txBody>
      <dsp:txXfrm>
        <a:off x="5590907" y="1669704"/>
        <a:ext cx="2539866" cy="2133487"/>
      </dsp:txXfrm>
    </dsp:sp>
    <dsp:sp modelId="{8EBEC6D1-858E-43CB-9E23-1AADE4A99475}">
      <dsp:nvSpPr>
        <dsp:cNvPr id="0" name=""/>
        <dsp:cNvSpPr/>
      </dsp:nvSpPr>
      <dsp:spPr>
        <a:xfrm>
          <a:off x="6327469" y="674077"/>
          <a:ext cx="1066743" cy="1066743"/>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6D74434B-A9B4-42AA-9ECE-D469676A13D1}">
      <dsp:nvSpPr>
        <dsp:cNvPr id="0" name=""/>
        <dsp:cNvSpPr/>
      </dsp:nvSpPr>
      <dsp:spPr>
        <a:xfrm>
          <a:off x="5590907" y="3874237"/>
          <a:ext cx="2539866"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1E3002-3B72-4C29-B944-AAD55F7EE356}">
      <dsp:nvSpPr>
        <dsp:cNvPr id="0" name=""/>
        <dsp:cNvSpPr/>
      </dsp:nvSpPr>
      <dsp:spPr>
        <a:xfrm>
          <a:off x="8384760" y="318495"/>
          <a:ext cx="2539866" cy="3555813"/>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11200">
            <a:lnSpc>
              <a:spcPct val="100000"/>
            </a:lnSpc>
            <a:spcBef>
              <a:spcPct val="0"/>
            </a:spcBef>
            <a:spcAft>
              <a:spcPct val="35000"/>
            </a:spcAft>
            <a:buNone/>
          </a:pPr>
          <a:r>
            <a:rPr lang="en-GB" sz="1600" kern="1200"/>
            <a:t>Need to  understand the additional responsibilities involved in transporting health care service users.</a:t>
          </a:r>
          <a:endParaRPr lang="en-US" sz="1600" kern="1200"/>
        </a:p>
      </dsp:txBody>
      <dsp:txXfrm>
        <a:off x="8384760" y="1669704"/>
        <a:ext cx="2539866" cy="2133487"/>
      </dsp:txXfrm>
    </dsp:sp>
    <dsp:sp modelId="{0D429031-46FF-4D28-9A7E-63F43032F140}">
      <dsp:nvSpPr>
        <dsp:cNvPr id="0" name=""/>
        <dsp:cNvSpPr/>
      </dsp:nvSpPr>
      <dsp:spPr>
        <a:xfrm>
          <a:off x="9121322" y="674077"/>
          <a:ext cx="1066743" cy="1066743"/>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818C9B31-9BB0-4373-AAD1-946DC6A5413A}">
      <dsp:nvSpPr>
        <dsp:cNvPr id="0" name=""/>
        <dsp:cNvSpPr/>
      </dsp:nvSpPr>
      <dsp:spPr>
        <a:xfrm>
          <a:off x="8384760" y="3874237"/>
          <a:ext cx="2539866" cy="72"/>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FFCF9-89B3-4BA4-B0C3-9E33FC0A59EA}">
      <dsp:nvSpPr>
        <dsp:cNvPr id="0" name=""/>
        <dsp:cNvSpPr/>
      </dsp:nvSpPr>
      <dsp:spPr>
        <a:xfrm>
          <a:off x="0" y="1817"/>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F667F-5D0E-40F1-9101-3BE9E839EB22}">
      <dsp:nvSpPr>
        <dsp:cNvPr id="0" name=""/>
        <dsp:cNvSpPr/>
      </dsp:nvSpPr>
      <dsp:spPr>
        <a:xfrm>
          <a:off x="234275" y="176071"/>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7883F7-484A-405C-AD28-AB5269878C22}">
      <dsp:nvSpPr>
        <dsp:cNvPr id="0" name=""/>
        <dsp:cNvSpPr/>
      </dsp:nvSpPr>
      <dsp:spPr>
        <a:xfrm>
          <a:off x="894506" y="1817"/>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44550">
            <a:lnSpc>
              <a:spcPct val="90000"/>
            </a:lnSpc>
            <a:spcBef>
              <a:spcPct val="0"/>
            </a:spcBef>
            <a:spcAft>
              <a:spcPct val="35000"/>
            </a:spcAft>
            <a:buNone/>
          </a:pPr>
          <a:r>
            <a:rPr lang="en-GB" sz="1900" kern="1200"/>
            <a:t>Career development and training offered by Elysium</a:t>
          </a:r>
          <a:endParaRPr lang="en-US" sz="1900" kern="1200"/>
        </a:p>
      </dsp:txBody>
      <dsp:txXfrm>
        <a:off x="894506" y="1817"/>
        <a:ext cx="4955050" cy="774464"/>
      </dsp:txXfrm>
    </dsp:sp>
    <dsp:sp modelId="{B425904E-9270-4EAB-AF20-4823019A67B6}">
      <dsp:nvSpPr>
        <dsp:cNvPr id="0" name=""/>
        <dsp:cNvSpPr/>
      </dsp:nvSpPr>
      <dsp:spPr>
        <a:xfrm>
          <a:off x="0" y="969897"/>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B5E4C9-CE17-476D-A6BC-647A5A16DC1E}">
      <dsp:nvSpPr>
        <dsp:cNvPr id="0" name=""/>
        <dsp:cNvSpPr/>
      </dsp:nvSpPr>
      <dsp:spPr>
        <a:xfrm>
          <a:off x="234275" y="1144152"/>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81AAF1-C4C4-44DB-A309-68D6C3A62F8E}">
      <dsp:nvSpPr>
        <dsp:cNvPr id="0" name=""/>
        <dsp:cNvSpPr/>
      </dsp:nvSpPr>
      <dsp:spPr>
        <a:xfrm>
          <a:off x="894506" y="969897"/>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44550">
            <a:lnSpc>
              <a:spcPct val="90000"/>
            </a:lnSpc>
            <a:spcBef>
              <a:spcPct val="0"/>
            </a:spcBef>
            <a:spcAft>
              <a:spcPct val="35000"/>
            </a:spcAft>
            <a:buNone/>
          </a:pPr>
          <a:r>
            <a:rPr lang="en-GB" sz="1900" kern="1200"/>
            <a:t>Learning from experienced drivers and healthcare colleagues</a:t>
          </a:r>
          <a:endParaRPr lang="en-US" sz="1900" kern="1200"/>
        </a:p>
      </dsp:txBody>
      <dsp:txXfrm>
        <a:off x="894506" y="969897"/>
        <a:ext cx="4955050" cy="774464"/>
      </dsp:txXfrm>
    </dsp:sp>
    <dsp:sp modelId="{2D8D7A1E-7FFF-451B-9A59-F575F52CF3B4}">
      <dsp:nvSpPr>
        <dsp:cNvPr id="0" name=""/>
        <dsp:cNvSpPr/>
      </dsp:nvSpPr>
      <dsp:spPr>
        <a:xfrm>
          <a:off x="0" y="1937978"/>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54E652-06AB-4397-9AC0-5FB5C98FCF55}">
      <dsp:nvSpPr>
        <dsp:cNvPr id="0" name=""/>
        <dsp:cNvSpPr/>
      </dsp:nvSpPr>
      <dsp:spPr>
        <a:xfrm>
          <a:off x="234275" y="2112232"/>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EDA316-1D6A-464D-AE70-A1A7F2BBF861}">
      <dsp:nvSpPr>
        <dsp:cNvPr id="0" name=""/>
        <dsp:cNvSpPr/>
      </dsp:nvSpPr>
      <dsp:spPr>
        <a:xfrm>
          <a:off x="894506" y="1937978"/>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44550">
            <a:lnSpc>
              <a:spcPct val="90000"/>
            </a:lnSpc>
            <a:spcBef>
              <a:spcPct val="0"/>
            </a:spcBef>
            <a:spcAft>
              <a:spcPct val="35000"/>
            </a:spcAft>
            <a:buNone/>
          </a:pPr>
          <a:r>
            <a:rPr lang="en-GB" sz="1900" kern="1200"/>
            <a:t>Developing route planning and vehicle checking skills</a:t>
          </a:r>
          <a:endParaRPr lang="en-US" sz="1900" kern="1200"/>
        </a:p>
      </dsp:txBody>
      <dsp:txXfrm>
        <a:off x="894506" y="1937978"/>
        <a:ext cx="4955050" cy="774464"/>
      </dsp:txXfrm>
    </dsp:sp>
    <dsp:sp modelId="{B113E011-B003-407B-81A1-22885FA7546D}">
      <dsp:nvSpPr>
        <dsp:cNvPr id="0" name=""/>
        <dsp:cNvSpPr/>
      </dsp:nvSpPr>
      <dsp:spPr>
        <a:xfrm>
          <a:off x="0" y="2906058"/>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6EEA2F-B390-4BB6-AF49-7ECB5585A3D5}">
      <dsp:nvSpPr>
        <dsp:cNvPr id="0" name=""/>
        <dsp:cNvSpPr/>
      </dsp:nvSpPr>
      <dsp:spPr>
        <a:xfrm>
          <a:off x="234275" y="3080312"/>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F23DF7-E7AB-460E-9B01-2F0E522639D1}">
      <dsp:nvSpPr>
        <dsp:cNvPr id="0" name=""/>
        <dsp:cNvSpPr/>
      </dsp:nvSpPr>
      <dsp:spPr>
        <a:xfrm>
          <a:off x="894506" y="2906058"/>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44550">
            <a:lnSpc>
              <a:spcPct val="90000"/>
            </a:lnSpc>
            <a:spcBef>
              <a:spcPct val="0"/>
            </a:spcBef>
            <a:spcAft>
              <a:spcPct val="35000"/>
            </a:spcAft>
            <a:buNone/>
          </a:pPr>
          <a:r>
            <a:rPr lang="en-GB" sz="1900" kern="1200"/>
            <a:t>Building experience in healthcare transport</a:t>
          </a:r>
          <a:endParaRPr lang="en-US" sz="1900" kern="1200"/>
        </a:p>
      </dsp:txBody>
      <dsp:txXfrm>
        <a:off x="894506" y="2906058"/>
        <a:ext cx="4955050" cy="774464"/>
      </dsp:txXfrm>
    </dsp:sp>
    <dsp:sp modelId="{733B88C1-C30B-4FAB-9883-C71AB7588300}">
      <dsp:nvSpPr>
        <dsp:cNvPr id="0" name=""/>
        <dsp:cNvSpPr/>
      </dsp:nvSpPr>
      <dsp:spPr>
        <a:xfrm>
          <a:off x="0" y="3874138"/>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C152D-E7E3-4D53-8D67-4DC620ABE10A}">
      <dsp:nvSpPr>
        <dsp:cNvPr id="0" name=""/>
        <dsp:cNvSpPr/>
      </dsp:nvSpPr>
      <dsp:spPr>
        <a:xfrm>
          <a:off x="234275" y="4048393"/>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748508-F756-41FF-AD5F-21839FB3BF26}">
      <dsp:nvSpPr>
        <dsp:cNvPr id="0" name=""/>
        <dsp:cNvSpPr/>
      </dsp:nvSpPr>
      <dsp:spPr>
        <a:xfrm>
          <a:off x="894506" y="3874138"/>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44550">
            <a:lnSpc>
              <a:spcPct val="90000"/>
            </a:lnSpc>
            <a:spcBef>
              <a:spcPct val="0"/>
            </a:spcBef>
            <a:spcAft>
              <a:spcPct val="35000"/>
            </a:spcAft>
            <a:buNone/>
          </a:pPr>
          <a:r>
            <a:rPr lang="en-GB" sz="1900" kern="1200"/>
            <a:t>Applying knowledge gained from private hire driving experience</a:t>
          </a:r>
          <a:endParaRPr lang="en-US" sz="1900" kern="1200"/>
        </a:p>
      </dsp:txBody>
      <dsp:txXfrm>
        <a:off x="894506" y="3874138"/>
        <a:ext cx="4955050" cy="774464"/>
      </dsp:txXfrm>
    </dsp:sp>
    <dsp:sp modelId="{C574E164-65DD-4536-8757-18B0190237D7}">
      <dsp:nvSpPr>
        <dsp:cNvPr id="0" name=""/>
        <dsp:cNvSpPr/>
      </dsp:nvSpPr>
      <dsp:spPr>
        <a:xfrm>
          <a:off x="0" y="4842219"/>
          <a:ext cx="5849557" cy="7744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6B362E-B5C5-4970-BC2A-6DF0FF5E81D6}">
      <dsp:nvSpPr>
        <dsp:cNvPr id="0" name=""/>
        <dsp:cNvSpPr/>
      </dsp:nvSpPr>
      <dsp:spPr>
        <a:xfrm>
          <a:off x="234275" y="5016473"/>
          <a:ext cx="425955" cy="4259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EA08FA-8BB6-4B59-B804-090648359C70}">
      <dsp:nvSpPr>
        <dsp:cNvPr id="0" name=""/>
        <dsp:cNvSpPr/>
      </dsp:nvSpPr>
      <dsp:spPr>
        <a:xfrm>
          <a:off x="894506" y="4842219"/>
          <a:ext cx="4955050" cy="774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64" tIns="81964" rIns="81964" bIns="81964" numCol="1" spcCol="1270" anchor="ctr" anchorCtr="0">
          <a:noAutofit/>
        </a:bodyPr>
        <a:lstStyle/>
        <a:p>
          <a:pPr marL="0" lvl="0" indent="0" algn="l" defTabSz="844550">
            <a:lnSpc>
              <a:spcPct val="90000"/>
            </a:lnSpc>
            <a:spcBef>
              <a:spcPct val="0"/>
            </a:spcBef>
            <a:spcAft>
              <a:spcPct val="35000"/>
            </a:spcAft>
            <a:buNone/>
          </a:pPr>
          <a:r>
            <a:rPr lang="en-GB" sz="1900" kern="1200"/>
            <a:t>Developing further skills in communication, safeguarding and passenger support</a:t>
          </a:r>
          <a:endParaRPr lang="en-US" sz="1900" kern="1200"/>
        </a:p>
      </dsp:txBody>
      <dsp:txXfrm>
        <a:off x="894506" y="4842219"/>
        <a:ext cx="4955050" cy="7744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7D4E2-32F8-4396-BB47-CD9CE0783DAA}">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Traffic and road closures could delay journeys.</a:t>
          </a:r>
          <a:endParaRPr lang="en-US" sz="2100" kern="1200" dirty="0"/>
        </a:p>
      </dsp:txBody>
      <dsp:txXfrm>
        <a:off x="23773" y="23773"/>
        <a:ext cx="7797822" cy="764123"/>
      </dsp:txXfrm>
    </dsp:sp>
    <dsp:sp modelId="{011B0BB3-D734-4845-AE48-7AF1DEEB25F7}">
      <dsp:nvSpPr>
        <dsp:cNvPr id="0" name=""/>
        <dsp:cNvSpPr/>
      </dsp:nvSpPr>
      <dsp:spPr>
        <a:xfrm>
          <a:off x="732164" y="959245"/>
          <a:ext cx="8742263" cy="811669"/>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Unfamiliar routes could increase pressure.</a:t>
          </a:r>
          <a:endParaRPr lang="en-US" sz="2100" kern="1200" dirty="0"/>
        </a:p>
      </dsp:txBody>
      <dsp:txXfrm>
        <a:off x="755937" y="983018"/>
        <a:ext cx="7434967" cy="764123"/>
      </dsp:txXfrm>
    </dsp:sp>
    <dsp:sp modelId="{62813E5E-851A-4B50-8628-0CE19B4D53E7}">
      <dsp:nvSpPr>
        <dsp:cNvPr id="0" name=""/>
        <dsp:cNvSpPr/>
      </dsp:nvSpPr>
      <dsp:spPr>
        <a:xfrm>
          <a:off x="1453401" y="1918490"/>
          <a:ext cx="8742263" cy="811669"/>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Shift times and travel to work may conflict with family commitments</a:t>
          </a:r>
          <a:endParaRPr lang="en-US" sz="2100" kern="1200" dirty="0"/>
        </a:p>
      </dsp:txBody>
      <dsp:txXfrm>
        <a:off x="1477174" y="1942263"/>
        <a:ext cx="7445895" cy="764123"/>
      </dsp:txXfrm>
    </dsp:sp>
    <dsp:sp modelId="{CB89A164-3EA6-4EDE-B695-1D117B014559}">
      <dsp:nvSpPr>
        <dsp:cNvPr id="0" name=""/>
        <dsp:cNvSpPr/>
      </dsp:nvSpPr>
      <dsp:spPr>
        <a:xfrm>
          <a:off x="2185565" y="2877735"/>
          <a:ext cx="8742263" cy="81166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Some service users may have more complex needs that will need additional patience and awareness.</a:t>
          </a:r>
          <a:endParaRPr lang="en-US" sz="2100" kern="1200"/>
        </a:p>
      </dsp:txBody>
      <dsp:txXfrm>
        <a:off x="2209338" y="2901508"/>
        <a:ext cx="7434967" cy="764123"/>
      </dsp:txXfrm>
    </dsp:sp>
    <dsp:sp modelId="{5A6C8698-E931-444E-9F7A-C5DB99871ACB}">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F9351624-6B81-49C3-A255-C09032154D62}">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95A9B625-E86D-4AF2-89D4-9DF6DCE45200}">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5ADA8-D3CD-4550-A554-566DC78907EC}">
      <dsp:nvSpPr>
        <dsp:cNvPr id="0" name=""/>
        <dsp:cNvSpPr/>
      </dsp:nvSpPr>
      <dsp:spPr>
        <a:xfrm>
          <a:off x="9353920" y="1405930"/>
          <a:ext cx="91440" cy="643860"/>
        </a:xfrm>
        <a:custGeom>
          <a:avLst/>
          <a:gdLst/>
          <a:ahLst/>
          <a:cxnLst/>
          <a:rect l="0" t="0" r="0" b="0"/>
          <a:pathLst>
            <a:path>
              <a:moveTo>
                <a:pt x="45720" y="0"/>
              </a:moveTo>
              <a:lnTo>
                <a:pt x="45720" y="64386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B1F2D3C-37B7-4185-A4D2-B7E4A8861D63}">
      <dsp:nvSpPr>
        <dsp:cNvPr id="0" name=""/>
        <dsp:cNvSpPr/>
      </dsp:nvSpPr>
      <dsp:spPr>
        <a:xfrm>
          <a:off x="6648108" y="1405930"/>
          <a:ext cx="91440" cy="643860"/>
        </a:xfrm>
        <a:custGeom>
          <a:avLst/>
          <a:gdLst/>
          <a:ahLst/>
          <a:cxnLst/>
          <a:rect l="0" t="0" r="0" b="0"/>
          <a:pathLst>
            <a:path>
              <a:moveTo>
                <a:pt x="45720" y="0"/>
              </a:moveTo>
              <a:lnTo>
                <a:pt x="45720" y="64386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6ABE8B-9E61-4A52-97DB-25AC6EF4F86B}">
      <dsp:nvSpPr>
        <dsp:cNvPr id="0" name=""/>
        <dsp:cNvSpPr/>
      </dsp:nvSpPr>
      <dsp:spPr>
        <a:xfrm>
          <a:off x="3942297" y="1405930"/>
          <a:ext cx="91440" cy="643860"/>
        </a:xfrm>
        <a:custGeom>
          <a:avLst/>
          <a:gdLst/>
          <a:ahLst/>
          <a:cxnLst/>
          <a:rect l="0" t="0" r="0" b="0"/>
          <a:pathLst>
            <a:path>
              <a:moveTo>
                <a:pt x="45720" y="0"/>
              </a:moveTo>
              <a:lnTo>
                <a:pt x="45720" y="64386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5A58D9-AD96-4C00-BFDD-ACDA50757A4C}">
      <dsp:nvSpPr>
        <dsp:cNvPr id="0" name=""/>
        <dsp:cNvSpPr/>
      </dsp:nvSpPr>
      <dsp:spPr>
        <a:xfrm>
          <a:off x="1236485" y="1405930"/>
          <a:ext cx="91440" cy="643860"/>
        </a:xfrm>
        <a:custGeom>
          <a:avLst/>
          <a:gdLst/>
          <a:ahLst/>
          <a:cxnLst/>
          <a:rect l="0" t="0" r="0" b="0"/>
          <a:pathLst>
            <a:path>
              <a:moveTo>
                <a:pt x="45720" y="0"/>
              </a:moveTo>
              <a:lnTo>
                <a:pt x="45720" y="64386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7F9039-0BB0-4CAC-BC4D-832CEEA1A488}">
      <dsp:nvSpPr>
        <dsp:cNvPr id="0" name=""/>
        <dsp:cNvSpPr/>
      </dsp:nvSpPr>
      <dsp:spPr>
        <a:xfrm>
          <a:off x="175282" y="138"/>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675AB-4FC7-4518-841A-2142650280DD}">
      <dsp:nvSpPr>
        <dsp:cNvPr id="0" name=""/>
        <dsp:cNvSpPr/>
      </dsp:nvSpPr>
      <dsp:spPr>
        <a:xfrm>
          <a:off x="421265" y="233822"/>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Check</a:t>
          </a:r>
        </a:p>
      </dsp:txBody>
      <dsp:txXfrm>
        <a:off x="462439" y="274996"/>
        <a:ext cx="2131497" cy="1323444"/>
      </dsp:txXfrm>
    </dsp:sp>
    <dsp:sp modelId="{7CECB623-A75B-4192-9F68-5AE92F0A51C3}">
      <dsp:nvSpPr>
        <dsp:cNvPr id="0" name=""/>
        <dsp:cNvSpPr/>
      </dsp:nvSpPr>
      <dsp:spPr>
        <a:xfrm>
          <a:off x="175282" y="2049790"/>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EBD1B-4CD4-4BB6-98BA-AF7930CAC700}">
      <dsp:nvSpPr>
        <dsp:cNvPr id="0" name=""/>
        <dsp:cNvSpPr/>
      </dsp:nvSpPr>
      <dsp:spPr>
        <a:xfrm>
          <a:off x="421265"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Within one week : Check my license eligibility and practical availability </a:t>
          </a:r>
        </a:p>
      </dsp:txBody>
      <dsp:txXfrm>
        <a:off x="462439" y="2324648"/>
        <a:ext cx="2131497" cy="1323444"/>
      </dsp:txXfrm>
    </dsp:sp>
    <dsp:sp modelId="{F665D273-E047-4ACC-93A2-ABE460BF8CD7}">
      <dsp:nvSpPr>
        <dsp:cNvPr id="0" name=""/>
        <dsp:cNvSpPr/>
      </dsp:nvSpPr>
      <dsp:spPr>
        <a:xfrm>
          <a:off x="2881094" y="138"/>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9FF9BF-ADF1-4981-AC11-88BD4AFBC0EF}">
      <dsp:nvSpPr>
        <dsp:cNvPr id="0" name=""/>
        <dsp:cNvSpPr/>
      </dsp:nvSpPr>
      <dsp:spPr>
        <a:xfrm>
          <a:off x="3127077" y="233822"/>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Seek</a:t>
          </a:r>
        </a:p>
      </dsp:txBody>
      <dsp:txXfrm>
        <a:off x="3168251" y="274996"/>
        <a:ext cx="2131497" cy="1323444"/>
      </dsp:txXfrm>
    </dsp:sp>
    <dsp:sp modelId="{EFFC9D61-AC1D-44C0-9204-A68F5112898D}">
      <dsp:nvSpPr>
        <dsp:cNvPr id="0" name=""/>
        <dsp:cNvSpPr/>
      </dsp:nvSpPr>
      <dsp:spPr>
        <a:xfrm>
          <a:off x="2881094" y="2049790"/>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730C7D-55E9-4FFE-ACFF-A0BA9E67DFBC}">
      <dsp:nvSpPr>
        <dsp:cNvPr id="0" name=""/>
        <dsp:cNvSpPr/>
      </dsp:nvSpPr>
      <dsp:spPr>
        <a:xfrm>
          <a:off x="3127077"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Within two months : seek relevant training or shadowing oppurtunities  </a:t>
          </a:r>
        </a:p>
      </dsp:txBody>
      <dsp:txXfrm>
        <a:off x="3168251" y="2324648"/>
        <a:ext cx="2131497" cy="1323444"/>
      </dsp:txXfrm>
    </dsp:sp>
    <dsp:sp modelId="{8D132145-CEDA-4B87-90F6-9C3D15D1DC5C}">
      <dsp:nvSpPr>
        <dsp:cNvPr id="0" name=""/>
        <dsp:cNvSpPr/>
      </dsp:nvSpPr>
      <dsp:spPr>
        <a:xfrm>
          <a:off x="5586905" y="138"/>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4E31F-E128-49AD-A895-21F50BAB55B3}">
      <dsp:nvSpPr>
        <dsp:cNvPr id="0" name=""/>
        <dsp:cNvSpPr/>
      </dsp:nvSpPr>
      <dsp:spPr>
        <a:xfrm>
          <a:off x="5832888" y="233822"/>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Complete</a:t>
          </a:r>
        </a:p>
      </dsp:txBody>
      <dsp:txXfrm>
        <a:off x="5874062" y="274996"/>
        <a:ext cx="2131497" cy="1323444"/>
      </dsp:txXfrm>
    </dsp:sp>
    <dsp:sp modelId="{A78F88A6-2F6E-4874-95C0-2EAE57A53A6A}">
      <dsp:nvSpPr>
        <dsp:cNvPr id="0" name=""/>
        <dsp:cNvSpPr/>
      </dsp:nvSpPr>
      <dsp:spPr>
        <a:xfrm>
          <a:off x="5586905" y="2049790"/>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CD982D-58A2-4DD0-8988-59E2FE4B021A}">
      <dsp:nvSpPr>
        <dsp:cNvPr id="0" name=""/>
        <dsp:cNvSpPr/>
      </dsp:nvSpPr>
      <dsp:spPr>
        <a:xfrm>
          <a:off x="5832888"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Before starting complete required background checks and induction</a:t>
          </a:r>
        </a:p>
      </dsp:txBody>
      <dsp:txXfrm>
        <a:off x="5874062" y="2324648"/>
        <a:ext cx="2131497" cy="1323444"/>
      </dsp:txXfrm>
    </dsp:sp>
    <dsp:sp modelId="{EE897B94-B7CA-4AC9-905D-81B0911387D0}">
      <dsp:nvSpPr>
        <dsp:cNvPr id="0" name=""/>
        <dsp:cNvSpPr/>
      </dsp:nvSpPr>
      <dsp:spPr>
        <a:xfrm>
          <a:off x="8292717" y="138"/>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3B7143-FBBC-4D22-BE53-DAE104A05DF7}">
      <dsp:nvSpPr>
        <dsp:cNvPr id="0" name=""/>
        <dsp:cNvSpPr/>
      </dsp:nvSpPr>
      <dsp:spPr>
        <a:xfrm>
          <a:off x="8538700" y="233822"/>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Request</a:t>
          </a:r>
        </a:p>
      </dsp:txBody>
      <dsp:txXfrm>
        <a:off x="8579874" y="274996"/>
        <a:ext cx="2131497" cy="1323444"/>
      </dsp:txXfrm>
    </dsp:sp>
    <dsp:sp modelId="{DF2BF8F3-53CF-49D6-B540-6F348AF37285}">
      <dsp:nvSpPr>
        <dsp:cNvPr id="0" name=""/>
        <dsp:cNvSpPr/>
      </dsp:nvSpPr>
      <dsp:spPr>
        <a:xfrm>
          <a:off x="8292717" y="2049790"/>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0F8C5A-766F-44E5-802D-A4B5DDA17B52}">
      <dsp:nvSpPr>
        <dsp:cNvPr id="0" name=""/>
        <dsp:cNvSpPr/>
      </dsp:nvSpPr>
      <dsp:spPr>
        <a:xfrm>
          <a:off x="8538700"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During employment : request feedback and review my progress.</a:t>
          </a:r>
        </a:p>
      </dsp:txBody>
      <dsp:txXfrm>
        <a:off x="8579874" y="2324648"/>
        <a:ext cx="2131497" cy="13234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EF10C-9AD8-4D7E-9ED9-279A82F56854}">
      <dsp:nvSpPr>
        <dsp:cNvPr id="0" name=""/>
        <dsp:cNvSpPr/>
      </dsp:nvSpPr>
      <dsp:spPr>
        <a:xfrm>
          <a:off x="0" y="1166250"/>
          <a:ext cx="6900512" cy="15701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Care Quality Comission (2026) The fundamental standards of care. Available at : </a:t>
          </a:r>
          <a:r>
            <a:rPr lang="en-GB" sz="2200" kern="1200">
              <a:hlinkClick xmlns:r="http://schemas.openxmlformats.org/officeDocument/2006/relationships" r:id="rId1"/>
            </a:rPr>
            <a:t>https://www.cqc.org.uk/about-us/fundamental-standards</a:t>
          </a:r>
          <a:r>
            <a:rPr lang="en-GB" sz="2200" kern="1200"/>
            <a:t> ( Accessed 16</a:t>
          </a:r>
          <a:r>
            <a:rPr lang="en-GB" sz="2200" kern="1200" baseline="30000"/>
            <a:t>th</a:t>
          </a:r>
          <a:r>
            <a:rPr lang="en-GB" sz="2200" kern="1200"/>
            <a:t> October 2026)</a:t>
          </a:r>
          <a:endParaRPr lang="en-US" sz="2200" kern="1200"/>
        </a:p>
      </dsp:txBody>
      <dsp:txXfrm>
        <a:off x="76648" y="1242898"/>
        <a:ext cx="6747216" cy="1416844"/>
      </dsp:txXfrm>
    </dsp:sp>
    <dsp:sp modelId="{F30E6D19-5AF6-41F7-8B3C-106FBAFB8874}">
      <dsp:nvSpPr>
        <dsp:cNvPr id="0" name=""/>
        <dsp:cNvSpPr/>
      </dsp:nvSpPr>
      <dsp:spPr>
        <a:xfrm>
          <a:off x="0" y="2799750"/>
          <a:ext cx="6900512" cy="15701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Elysium Healthcare (2026) Driver. NHS Jobs, 8 October. Available at : </a:t>
          </a:r>
          <a:r>
            <a:rPr lang="en-GB" sz="2200" kern="1200">
              <a:hlinkClick xmlns:r="http://schemas.openxmlformats.org/officeDocument/2006/relationships" r:id="rId2"/>
            </a:rPr>
            <a:t>https://www.jobs.nhs.uk/candidate/jobadvert/E0132-26-2303</a:t>
          </a:r>
          <a:r>
            <a:rPr lang="en-GB" sz="2200" kern="1200"/>
            <a:t> (Accessed 16th October 2026)</a:t>
          </a:r>
          <a:endParaRPr lang="en-US" sz="2200" kern="1200"/>
        </a:p>
      </dsp:txBody>
      <dsp:txXfrm>
        <a:off x="76648" y="2876398"/>
        <a:ext cx="6747216" cy="141684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417ADF-00EA-4589-93ED-3F241994631D}" type="datetimeFigureOut">
              <a:rPr lang="en-GB" smtClean="0"/>
              <a:t>18/10/2026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94DB97-E6C7-47A8-81FC-E0A7AA2DC3DE}" type="slidenum">
              <a:rPr lang="en-GB" smtClean="0"/>
              <a:t>‹#›</a:t>
            </a:fld>
            <a:endParaRPr lang="en-GB"/>
          </a:p>
        </p:txBody>
      </p:sp>
    </p:spTree>
    <p:extLst>
      <p:ext uri="{BB962C8B-B14F-4D97-AF65-F5344CB8AC3E}">
        <p14:creationId xmlns:p14="http://schemas.microsoft.com/office/powerpoint/2010/main" val="474493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Good afternoon , today I will be discussing my chosen career as a driver within healthcare. Using an Elysium Healthcare vacancy, I will consider how my skills and experiences match this chosen role. I will use a personal SWOT analysis to identify any strengths, weaknesses, opportunities and threats.</a:t>
            </a:r>
          </a:p>
        </p:txBody>
      </p:sp>
      <p:sp>
        <p:nvSpPr>
          <p:cNvPr id="4" name="Slide Number Placeholder 3"/>
          <p:cNvSpPr>
            <a:spLocks noGrp="1"/>
          </p:cNvSpPr>
          <p:nvPr>
            <p:ph type="sldNum" sz="quarter" idx="5"/>
          </p:nvPr>
        </p:nvSpPr>
        <p:spPr/>
        <p:txBody>
          <a:bodyPr/>
          <a:lstStyle/>
          <a:p>
            <a:fld id="{CC94DB97-E6C7-47A8-81FC-E0A7AA2DC3DE}" type="slidenum">
              <a:rPr lang="en-GB" smtClean="0"/>
              <a:t>1</a:t>
            </a:fld>
            <a:endParaRPr lang="en-GB"/>
          </a:p>
        </p:txBody>
      </p:sp>
    </p:spTree>
    <p:extLst>
      <p:ext uri="{BB962C8B-B14F-4D97-AF65-F5344CB8AC3E}">
        <p14:creationId xmlns:p14="http://schemas.microsoft.com/office/powerpoint/2010/main" val="1296062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chosen job role is a driver for Elysium Healthcare; this role includes a combination of driving and supporting people in a healthcare setting. Safe driving, teamwork and flexibility is required for this job role. </a:t>
            </a:r>
          </a:p>
        </p:txBody>
      </p:sp>
      <p:sp>
        <p:nvSpPr>
          <p:cNvPr id="4" name="Slide Number Placeholder 3"/>
          <p:cNvSpPr>
            <a:spLocks noGrp="1"/>
          </p:cNvSpPr>
          <p:nvPr>
            <p:ph type="sldNum" sz="quarter" idx="5"/>
          </p:nvPr>
        </p:nvSpPr>
        <p:spPr/>
        <p:txBody>
          <a:bodyPr/>
          <a:lstStyle/>
          <a:p>
            <a:fld id="{CC94DB97-E6C7-47A8-81FC-E0A7AA2DC3DE}" type="slidenum">
              <a:rPr lang="en-GB" smtClean="0"/>
              <a:t>2</a:t>
            </a:fld>
            <a:endParaRPr lang="en-GB"/>
          </a:p>
        </p:txBody>
      </p:sp>
    </p:spTree>
    <p:extLst>
      <p:ext uri="{BB962C8B-B14F-4D97-AF65-F5344CB8AC3E}">
        <p14:creationId xmlns:p14="http://schemas.microsoft.com/office/powerpoint/2010/main" val="3378308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reason I am interested in this specific job role is because I am a very practical individual, however I aspire for my work to make a difference in other people's lives. A journey can be very stressful for someone who needs support so helping them individual’s by being patient with them and reassuring them would matter deeply to me. My experience with looking after my brother who suffers with MS has helped me understand the importance of dignity, individual preferences and respectful communication.</a:t>
            </a:r>
          </a:p>
        </p:txBody>
      </p:sp>
      <p:sp>
        <p:nvSpPr>
          <p:cNvPr id="4" name="Slide Number Placeholder 3"/>
          <p:cNvSpPr>
            <a:spLocks noGrp="1"/>
          </p:cNvSpPr>
          <p:nvPr>
            <p:ph type="sldNum" sz="quarter" idx="5"/>
          </p:nvPr>
        </p:nvSpPr>
        <p:spPr/>
        <p:txBody>
          <a:bodyPr/>
          <a:lstStyle/>
          <a:p>
            <a:fld id="{CC94DB97-E6C7-47A8-81FC-E0A7AA2DC3DE}" type="slidenum">
              <a:rPr lang="en-GB" smtClean="0"/>
              <a:t>3</a:t>
            </a:fld>
            <a:endParaRPr lang="en-GB"/>
          </a:p>
        </p:txBody>
      </p:sp>
    </p:spTree>
    <p:extLst>
      <p:ext uri="{BB962C8B-B14F-4D97-AF65-F5344CB8AC3E}">
        <p14:creationId xmlns:p14="http://schemas.microsoft.com/office/powerpoint/2010/main" val="4266954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care experience with my brother has taught me how to treat people with respect and understand that people may have different needs. I am also able to communicate with people calmly and politely. My experience as a private hire driver has helped me understand the importance of arriving on time, driving safely, keeping passengers  comfortable and maintaining a professional attitude.  For example, If an individual felt worried about the journey, I could explain the journey beforehand. listen to their concerns and work around them so that they feel reassured. I am also aware of the importance of completing records accurately and reporting any concerns to the appropriate person.</a:t>
            </a:r>
          </a:p>
        </p:txBody>
      </p:sp>
      <p:sp>
        <p:nvSpPr>
          <p:cNvPr id="4" name="Slide Number Placeholder 3"/>
          <p:cNvSpPr>
            <a:spLocks noGrp="1"/>
          </p:cNvSpPr>
          <p:nvPr>
            <p:ph type="sldNum" sz="quarter" idx="5"/>
          </p:nvPr>
        </p:nvSpPr>
        <p:spPr/>
        <p:txBody>
          <a:bodyPr/>
          <a:lstStyle/>
          <a:p>
            <a:fld id="{CC94DB97-E6C7-47A8-81FC-E0A7AA2DC3DE}" type="slidenum">
              <a:rPr lang="en-GB" smtClean="0"/>
              <a:t>4</a:t>
            </a:fld>
            <a:endParaRPr lang="en-GB"/>
          </a:p>
        </p:txBody>
      </p:sp>
    </p:spTree>
    <p:extLst>
      <p:ext uri="{BB962C8B-B14F-4D97-AF65-F5344CB8AC3E}">
        <p14:creationId xmlns:p14="http://schemas.microsoft.com/office/powerpoint/2010/main" val="195042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Although I have learned about professional driving through my time as a private hire driver, I have not worked as a healthcare driver. It is important that I learn and thoroughly understand Elysium’s procedures and understand the limits of my responsibilities. Healthcare transport may involve service users with different needs from physical emotional or even communication; so, I need to understand how to support them accordingly. I could use my willingness to ask questions.to address these gaps. An example of this could be is ask for supervision with vehicle checks and ask for feedback before working independently.</a:t>
            </a:r>
          </a:p>
        </p:txBody>
      </p:sp>
      <p:sp>
        <p:nvSpPr>
          <p:cNvPr id="4" name="Slide Number Placeholder 3"/>
          <p:cNvSpPr>
            <a:spLocks noGrp="1"/>
          </p:cNvSpPr>
          <p:nvPr>
            <p:ph type="sldNum" sz="quarter" idx="5"/>
          </p:nvPr>
        </p:nvSpPr>
        <p:spPr/>
        <p:txBody>
          <a:bodyPr/>
          <a:lstStyle/>
          <a:p>
            <a:fld id="{CC94DB97-E6C7-47A8-81FC-E0A7AA2DC3DE}" type="slidenum">
              <a:rPr lang="en-GB" smtClean="0"/>
              <a:t>5</a:t>
            </a:fld>
            <a:endParaRPr lang="en-GB"/>
          </a:p>
        </p:txBody>
      </p:sp>
    </p:spTree>
    <p:extLst>
      <p:ext uri="{BB962C8B-B14F-4D97-AF65-F5344CB8AC3E}">
        <p14:creationId xmlns:p14="http://schemas.microsoft.com/office/powerpoint/2010/main" val="3009393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career offers several opportunities for my personal and professional development.</a:t>
            </a:r>
          </a:p>
          <a:p>
            <a:r>
              <a:rPr lang="en-GB" dirty="0"/>
              <a:t>I could learn from experienced drivers and healthcare colleagues whilst developing important skills such as route planning, vehicle checks and safe passenger transport. I could also build on the knowledge I have gained from being a private hire driver particularly regarding punctuality , customer service and professional behaviour. However, I would require additional healthcare skills including safeguarding and supporting passengers with different needs which training and shadowing can help me with.</a:t>
            </a:r>
          </a:p>
        </p:txBody>
      </p:sp>
      <p:sp>
        <p:nvSpPr>
          <p:cNvPr id="4" name="Slide Number Placeholder 3"/>
          <p:cNvSpPr>
            <a:spLocks noGrp="1"/>
          </p:cNvSpPr>
          <p:nvPr>
            <p:ph type="sldNum" sz="quarter" idx="5"/>
          </p:nvPr>
        </p:nvSpPr>
        <p:spPr/>
        <p:txBody>
          <a:bodyPr/>
          <a:lstStyle/>
          <a:p>
            <a:fld id="{CC94DB97-E6C7-47A8-81FC-E0A7AA2DC3DE}" type="slidenum">
              <a:rPr lang="en-GB" smtClean="0"/>
              <a:t>6</a:t>
            </a:fld>
            <a:endParaRPr lang="en-GB"/>
          </a:p>
        </p:txBody>
      </p:sp>
    </p:spTree>
    <p:extLst>
      <p:ext uri="{BB962C8B-B14F-4D97-AF65-F5344CB8AC3E}">
        <p14:creationId xmlns:p14="http://schemas.microsoft.com/office/powerpoint/2010/main" val="1018668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threats that could affect these role, including traffic, road closures, unfamiliar routes and difficult journey situations. These challenges could create pressure, but I would manage them by planning route in advance, allowing enough travel time and reporting delays appropriately. This is to avoid rushing as passenger and road safety must always come first. I would also make sure that my shift patterns and my family life have a good balance to avoid any conflicts.</a:t>
            </a:r>
          </a:p>
        </p:txBody>
      </p:sp>
      <p:sp>
        <p:nvSpPr>
          <p:cNvPr id="4" name="Slide Number Placeholder 3"/>
          <p:cNvSpPr>
            <a:spLocks noGrp="1"/>
          </p:cNvSpPr>
          <p:nvPr>
            <p:ph type="sldNum" sz="quarter" idx="5"/>
          </p:nvPr>
        </p:nvSpPr>
        <p:spPr/>
        <p:txBody>
          <a:bodyPr/>
          <a:lstStyle/>
          <a:p>
            <a:fld id="{CC94DB97-E6C7-47A8-81FC-E0A7AA2DC3DE}" type="slidenum">
              <a:rPr lang="en-GB" smtClean="0"/>
              <a:t>7</a:t>
            </a:fld>
            <a:endParaRPr lang="en-GB"/>
          </a:p>
        </p:txBody>
      </p:sp>
    </p:spTree>
    <p:extLst>
      <p:ext uri="{BB962C8B-B14F-4D97-AF65-F5344CB8AC3E}">
        <p14:creationId xmlns:p14="http://schemas.microsoft.com/office/powerpoint/2010/main" val="3877264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development plan will begin with checking my license fits with the requirements listed by the company. This should be ideally done within one week. Within two months, I would look for relevant training or shadowing oppurtunities and before starting I would ensure that all required background/DBS checks are completed and my induction is completed. I then during employment would request feedback and review my progress with my manager every 3 months.</a:t>
            </a:r>
          </a:p>
        </p:txBody>
      </p:sp>
      <p:sp>
        <p:nvSpPr>
          <p:cNvPr id="4" name="Slide Number Placeholder 3"/>
          <p:cNvSpPr>
            <a:spLocks noGrp="1"/>
          </p:cNvSpPr>
          <p:nvPr>
            <p:ph type="sldNum" sz="quarter" idx="5"/>
          </p:nvPr>
        </p:nvSpPr>
        <p:spPr/>
        <p:txBody>
          <a:bodyPr/>
          <a:lstStyle/>
          <a:p>
            <a:fld id="{CC94DB97-E6C7-47A8-81FC-E0A7AA2DC3DE}" type="slidenum">
              <a:rPr lang="en-GB" smtClean="0"/>
              <a:t>8</a:t>
            </a:fld>
            <a:endParaRPr lang="en-GB"/>
          </a:p>
        </p:txBody>
      </p:sp>
    </p:spTree>
    <p:extLst>
      <p:ext uri="{BB962C8B-B14F-4D97-AF65-F5344CB8AC3E}">
        <p14:creationId xmlns:p14="http://schemas.microsoft.com/office/powerpoint/2010/main" val="3875705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CC94DB97-E6C7-47A8-81FC-E0A7AA2DC3DE}" type="slidenum">
              <a:rPr lang="en-GB" smtClean="0"/>
              <a:t>9</a:t>
            </a:fld>
            <a:endParaRPr lang="en-GB"/>
          </a:p>
        </p:txBody>
      </p:sp>
    </p:spTree>
    <p:extLst>
      <p:ext uri="{BB962C8B-B14F-4D97-AF65-F5344CB8AC3E}">
        <p14:creationId xmlns:p14="http://schemas.microsoft.com/office/powerpoint/2010/main" val="391503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9B3B-5A2B-5E17-5A30-AE07FF0C0A4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0A022DA-82CB-0CD2-CEFD-7F59AF1CEF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91708BC-3D63-D375-B887-D70C852D8D43}"/>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5" name="Footer Placeholder 4">
            <a:extLst>
              <a:ext uri="{FF2B5EF4-FFF2-40B4-BE49-F238E27FC236}">
                <a16:creationId xmlns:a16="http://schemas.microsoft.com/office/drawing/2014/main" id="{FA17B102-818E-9516-16AE-4326D7F893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C732DA-2476-8A5D-0018-BAD25CD2A040}"/>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1408644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3CE2A-DE1D-29B2-DEE5-DB329FD9F68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399EE49-D6E2-2149-BF27-FABEAB64F5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837257-04CB-3DAD-81C9-16281DE6A4E5}"/>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5" name="Footer Placeholder 4">
            <a:extLst>
              <a:ext uri="{FF2B5EF4-FFF2-40B4-BE49-F238E27FC236}">
                <a16:creationId xmlns:a16="http://schemas.microsoft.com/office/drawing/2014/main" id="{448F5754-F9DD-EBC1-1D64-C8E5E53943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0A05E-39B2-9523-4DB2-2E5725D2683C}"/>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1093543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79B20-2F36-A97A-B162-74EBC3E3833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A2CAD8B-972B-5253-52B3-28248F0B5D0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07305C9-0E61-48D1-11BF-0D0BBEF47F82}"/>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5" name="Footer Placeholder 4">
            <a:extLst>
              <a:ext uri="{FF2B5EF4-FFF2-40B4-BE49-F238E27FC236}">
                <a16:creationId xmlns:a16="http://schemas.microsoft.com/office/drawing/2014/main" id="{3AF0C1F0-C148-52D3-65DE-DBF2CC9F6D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1CA753-C14F-AC86-ED39-7E33911D3E28}"/>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440103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A20FB-7EDC-4CA7-F6D9-A9EAFDB3D64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ED8C703-8951-A1CE-156F-09E1AEF560C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12A6ECC-E24F-7252-1D41-2FD827ECF8C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F086854-4D83-E7F0-3514-BDC5384CAFF5}"/>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6" name="Footer Placeholder 5">
            <a:extLst>
              <a:ext uri="{FF2B5EF4-FFF2-40B4-BE49-F238E27FC236}">
                <a16:creationId xmlns:a16="http://schemas.microsoft.com/office/drawing/2014/main" id="{8CBFB82F-403D-BD17-95AD-B99D07330D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0150A1-0770-D37B-52BD-EA645710087F}"/>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1265449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F8A68-1B5B-7E56-3D27-7B40442EF9C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3B13C6C-9D15-8BBB-238F-9DD8AE40E1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72135F-B5ED-2481-40BE-86CDD638142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F37700-4FC8-9F0D-7FB2-E107057FF5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96635EF-8610-5C07-FE55-C5D5B696D4B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0ABBBEB-1CCC-E993-C474-5F090AB64D3E}"/>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8" name="Footer Placeholder 7">
            <a:extLst>
              <a:ext uri="{FF2B5EF4-FFF2-40B4-BE49-F238E27FC236}">
                <a16:creationId xmlns:a16="http://schemas.microsoft.com/office/drawing/2014/main" id="{936F3535-24B0-39A9-26C3-D9B1F69E0D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EB4356-F548-C751-396C-34AD903E53D5}"/>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1200359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60C3D-00C5-6AC0-0BD9-E12572722C6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F96FCE4-034F-CBA7-0EBE-3F325862D098}"/>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4" name="Footer Placeholder 3">
            <a:extLst>
              <a:ext uri="{FF2B5EF4-FFF2-40B4-BE49-F238E27FC236}">
                <a16:creationId xmlns:a16="http://schemas.microsoft.com/office/drawing/2014/main" id="{CEA4CDCD-666A-A20C-C68D-91041E1C70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B58492-4D15-64A1-D87A-3123D1C4CB84}"/>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3513665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F3B1E0-8072-B080-694E-FBCADB2790C2}"/>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3" name="Footer Placeholder 2">
            <a:extLst>
              <a:ext uri="{FF2B5EF4-FFF2-40B4-BE49-F238E27FC236}">
                <a16:creationId xmlns:a16="http://schemas.microsoft.com/office/drawing/2014/main" id="{294693A2-9F19-334C-BC84-C1BDB30A72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435C9D-B4F1-E30C-49EC-F35562E0FC6B}"/>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307151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4DC62-CB97-8DA2-22E4-FE46CDB746B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1CF53B6-8705-D00E-38B9-AD0C6906CD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8D2DB7-F105-47E7-DEB2-4EA3C57F1F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FB770C-B6D6-D1A6-BC41-A79704460837}"/>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6" name="Footer Placeholder 5">
            <a:extLst>
              <a:ext uri="{FF2B5EF4-FFF2-40B4-BE49-F238E27FC236}">
                <a16:creationId xmlns:a16="http://schemas.microsoft.com/office/drawing/2014/main" id="{5F1E2BC3-2987-4B72-ADA9-11199B47A2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E5D243-CD58-285D-A6B1-7C7F962D0991}"/>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1018336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54E11-6DD1-ECB7-1BEF-24BE2DE912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B8E6847-2119-3EDB-77F9-E25F9098947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C23D83-691C-4556-6A87-56301506A1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660CD8-B86E-E036-76F9-E628ABEC1F85}"/>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6" name="Footer Placeholder 5">
            <a:extLst>
              <a:ext uri="{FF2B5EF4-FFF2-40B4-BE49-F238E27FC236}">
                <a16:creationId xmlns:a16="http://schemas.microsoft.com/office/drawing/2014/main" id="{D4BB4F09-5422-7AB3-0903-7550849FCD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2852C3-4923-7F94-5A60-A8645E669520}"/>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115813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7A0B-254D-8C00-C384-E24A7350F4D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D54D28C-B126-786D-B0DC-8A8A4F013B4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8F88BB-4399-EA8E-0429-B76B9827C186}"/>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5" name="Footer Placeholder 4">
            <a:extLst>
              <a:ext uri="{FF2B5EF4-FFF2-40B4-BE49-F238E27FC236}">
                <a16:creationId xmlns:a16="http://schemas.microsoft.com/office/drawing/2014/main" id="{AC39CB22-547E-F425-47F9-FB43A4CDEC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896B1-4E5E-03BF-AC41-5F878E99123E}"/>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973635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08D3E2-CEF2-7CCE-7BEB-A6C34DB771E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4257DC9-1626-7982-FCE9-91BDB8E7A7F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8FC5D1D-A171-47EA-95AB-23C62D899373}"/>
              </a:ext>
            </a:extLst>
          </p:cNvPr>
          <p:cNvSpPr>
            <a:spLocks noGrp="1"/>
          </p:cNvSpPr>
          <p:nvPr>
            <p:ph type="dt" sz="half" idx="10"/>
          </p:nvPr>
        </p:nvSpPr>
        <p:spPr/>
        <p:txBody>
          <a:bodyPr/>
          <a:lstStyle/>
          <a:p>
            <a:fld id="{38086686-50F7-4F59-936B-0F40BC007756}" type="datetimeFigureOut">
              <a:rPr lang="en-GB" smtClean="0"/>
              <a:t>18/10/2026</a:t>
            </a:fld>
            <a:endParaRPr lang="en-GB"/>
          </a:p>
        </p:txBody>
      </p:sp>
      <p:sp>
        <p:nvSpPr>
          <p:cNvPr id="5" name="Footer Placeholder 4">
            <a:extLst>
              <a:ext uri="{FF2B5EF4-FFF2-40B4-BE49-F238E27FC236}">
                <a16:creationId xmlns:a16="http://schemas.microsoft.com/office/drawing/2014/main" id="{4C584C4C-342E-F0F2-9AF1-45EB157124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86EDD9-F3EE-8D6A-E1B7-1E4DDCAA9852}"/>
              </a:ext>
            </a:extLst>
          </p:cNvPr>
          <p:cNvSpPr>
            <a:spLocks noGrp="1"/>
          </p:cNvSpPr>
          <p:nvPr>
            <p:ph type="sldNum" sz="quarter" idx="12"/>
          </p:nvPr>
        </p:nvSpPr>
        <p:spPr/>
        <p:txBody>
          <a:bodyPr/>
          <a:lstStyle/>
          <a:p>
            <a:fld id="{7655F12B-B49F-4C71-BC24-933827EDBAA1}" type="slidenum">
              <a:rPr lang="en-GB" smtClean="0"/>
              <a:t>‹#›</a:t>
            </a:fld>
            <a:endParaRPr lang="en-GB"/>
          </a:p>
        </p:txBody>
      </p:sp>
    </p:spTree>
    <p:extLst>
      <p:ext uri="{BB962C8B-B14F-4D97-AF65-F5344CB8AC3E}">
        <p14:creationId xmlns:p14="http://schemas.microsoft.com/office/powerpoint/2010/main" val="58751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6EDE61-5F23-EE3F-5F21-FD3840BDE3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9062C80-07C0-90D5-CF93-DEC3F03FE9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AC1934-B49E-71B1-DBA0-27C3D93655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086686-50F7-4F59-936B-0F40BC007756}" type="datetimeFigureOut">
              <a:rPr lang="en-GB" smtClean="0"/>
              <a:t>18/10/2026</a:t>
            </a:fld>
            <a:endParaRPr lang="en-GB"/>
          </a:p>
        </p:txBody>
      </p:sp>
      <p:sp>
        <p:nvSpPr>
          <p:cNvPr id="5" name="Footer Placeholder 4">
            <a:extLst>
              <a:ext uri="{FF2B5EF4-FFF2-40B4-BE49-F238E27FC236}">
                <a16:creationId xmlns:a16="http://schemas.microsoft.com/office/drawing/2014/main" id="{0B74E285-257B-23F9-EF96-382CEB320A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F5E05FA-6629-F5FF-41DA-04132374CB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655F12B-B49F-4C71-BC24-933827EDBAA1}" type="slidenum">
              <a:rPr lang="en-GB" smtClean="0"/>
              <a:t>‹#›</a:t>
            </a:fld>
            <a:endParaRPr lang="en-GB"/>
          </a:p>
        </p:txBody>
      </p:sp>
    </p:spTree>
    <p:extLst>
      <p:ext uri="{BB962C8B-B14F-4D97-AF65-F5344CB8AC3E}">
        <p14:creationId xmlns:p14="http://schemas.microsoft.com/office/powerpoint/2010/main" val="5502947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www.wikicorporates.org/wiki/Category:Healthcare_Industry"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s://www.pexels.com/photo/thank-you-signage-2072165/" TargetMode="External"/><Relationship Id="rId2" Type="http://schemas.openxmlformats.org/officeDocument/2006/relationships/image" Target="../media/image1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CCC789-18DA-B40C-1DDF-F930A28EAE93}"/>
              </a:ext>
            </a:extLst>
          </p:cNvPr>
          <p:cNvSpPr>
            <a:spLocks noGrp="1"/>
          </p:cNvSpPr>
          <p:nvPr>
            <p:ph type="ctrTitle"/>
          </p:nvPr>
        </p:nvSpPr>
        <p:spPr>
          <a:xfrm>
            <a:off x="5093520" y="2744662"/>
            <a:ext cx="6589707" cy="2387600"/>
          </a:xfrm>
        </p:spPr>
        <p:txBody>
          <a:bodyPr vert="horz" lIns="91440" tIns="45720" rIns="91440" bIns="45720" rtlCol="0">
            <a:normAutofit/>
          </a:bodyPr>
          <a:lstStyle/>
          <a:p>
            <a:pPr algn="r"/>
            <a:r>
              <a:rPr lang="en-US" kern="1200" dirty="0">
                <a:solidFill>
                  <a:srgbClr val="FFFFFF"/>
                </a:solidFill>
                <a:latin typeface="+mj-lt"/>
                <a:ea typeface="+mj-ea"/>
                <a:cs typeface="+mj-cs"/>
              </a:rPr>
              <a:t>Self - Awareness Presentation</a:t>
            </a:r>
          </a:p>
        </p:txBody>
      </p:sp>
      <p:sp>
        <p:nvSpPr>
          <p:cNvPr id="3" name="Subtitle 2">
            <a:extLst>
              <a:ext uri="{FF2B5EF4-FFF2-40B4-BE49-F238E27FC236}">
                <a16:creationId xmlns:a16="http://schemas.microsoft.com/office/drawing/2014/main" id="{5F4F4815-54A9-2102-B25D-583F474FCBE2}"/>
              </a:ext>
            </a:extLst>
          </p:cNvPr>
          <p:cNvSpPr>
            <a:spLocks noGrp="1"/>
          </p:cNvSpPr>
          <p:nvPr>
            <p:ph type="subTitle" idx="1"/>
          </p:nvPr>
        </p:nvSpPr>
        <p:spPr>
          <a:xfrm>
            <a:off x="5093520" y="5224337"/>
            <a:ext cx="6589707" cy="1329443"/>
          </a:xfrm>
        </p:spPr>
        <p:txBody>
          <a:bodyPr vert="horz" lIns="91440" tIns="45720" rIns="91440" bIns="45720" rtlCol="0">
            <a:normAutofit/>
          </a:bodyPr>
          <a:lstStyle/>
          <a:p>
            <a:pPr indent="-228600" algn="r">
              <a:buFont typeface="Arial" panose="020B0604020202020204" pitchFamily="34" charset="0"/>
              <a:buChar char="•"/>
            </a:pPr>
            <a:r>
              <a:rPr lang="en-US" sz="1500">
                <a:solidFill>
                  <a:srgbClr val="FFFFFF"/>
                </a:solidFill>
              </a:rPr>
              <a:t>Mohammed Idreis 2522172 </a:t>
            </a:r>
            <a:endParaRPr lang="en-US" sz="1500" dirty="0">
              <a:solidFill>
                <a:srgbClr val="FFFFFF"/>
              </a:solidFill>
            </a:endParaRPr>
          </a:p>
          <a:p>
            <a:pPr indent="-228600" algn="r">
              <a:buFont typeface="Arial" panose="020B0604020202020204" pitchFamily="34" charset="0"/>
              <a:buChar char="•"/>
            </a:pPr>
            <a:r>
              <a:rPr lang="en-US" sz="1500" dirty="0">
                <a:solidFill>
                  <a:srgbClr val="FFFFFF"/>
                </a:solidFill>
              </a:rPr>
              <a:t>LCHS4009 </a:t>
            </a:r>
          </a:p>
          <a:p>
            <a:pPr indent="-228600" algn="r">
              <a:buFont typeface="Arial" panose="020B0604020202020204" pitchFamily="34" charset="0"/>
              <a:buChar char="•"/>
            </a:pPr>
            <a:r>
              <a:rPr lang="en-US" sz="1500" dirty="0">
                <a:solidFill>
                  <a:srgbClr val="FFFFFF"/>
                </a:solidFill>
              </a:rPr>
              <a:t>Professional Development within Health and Social Care</a:t>
            </a:r>
          </a:p>
          <a:p>
            <a:pPr indent="-228600" algn="r">
              <a:buFont typeface="Arial" panose="020B0604020202020204" pitchFamily="34" charset="0"/>
              <a:buChar char="•"/>
            </a:pPr>
            <a:r>
              <a:rPr lang="en-US" sz="1500" dirty="0">
                <a:solidFill>
                  <a:srgbClr val="FFFFFF"/>
                </a:solidFill>
              </a:rPr>
              <a:t>Hajra </a:t>
            </a:r>
            <a:r>
              <a:rPr lang="en-US" sz="1500" dirty="0" err="1">
                <a:solidFill>
                  <a:srgbClr val="FFFFFF"/>
                </a:solidFill>
              </a:rPr>
              <a:t>Mustasim</a:t>
            </a:r>
            <a:endParaRPr lang="en-US" sz="1500" dirty="0">
              <a:solidFill>
                <a:srgbClr val="FFFFFF"/>
              </a:solidFill>
            </a:endParaRPr>
          </a:p>
          <a:p>
            <a:pPr indent="-228600" algn="r">
              <a:buFont typeface="Arial" panose="020B0604020202020204" pitchFamily="34" charset="0"/>
              <a:buChar char="•"/>
            </a:pPr>
            <a:endParaRPr lang="en-US" sz="1500" dirty="0">
              <a:solidFill>
                <a:srgbClr val="FFFFFF"/>
              </a:solidFill>
            </a:endParaRPr>
          </a:p>
        </p:txBody>
      </p:sp>
      <p:cxnSp>
        <p:nvCxnSpPr>
          <p:cNvPr id="23" name="Straight Connector 22">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Oval 28">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3" name="Arc 32">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937339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EC1614-6ADC-DD8F-3637-33044A18139F}"/>
              </a:ext>
            </a:extLst>
          </p:cNvPr>
          <p:cNvSpPr txBox="1"/>
          <p:nvPr/>
        </p:nvSpPr>
        <p:spPr>
          <a:xfrm>
            <a:off x="1965960" y="761999"/>
            <a:ext cx="7909560"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Driver – Elysium Healthcare</a:t>
            </a:r>
          </a:p>
          <a:p>
            <a:pPr algn="ctr"/>
            <a:r>
              <a:rPr lang="en-GB" sz="2400" b="1" dirty="0">
                <a:latin typeface="Arial" panose="020B0604020202020204" pitchFamily="34" charset="0"/>
                <a:cs typeface="Arial" panose="020B0604020202020204" pitchFamily="34" charset="0"/>
              </a:rPr>
              <a:t>Adderley Green, Stoke-on-Trent</a:t>
            </a:r>
          </a:p>
        </p:txBody>
      </p:sp>
      <p:sp>
        <p:nvSpPr>
          <p:cNvPr id="7" name="TextBox 6">
            <a:extLst>
              <a:ext uri="{FF2B5EF4-FFF2-40B4-BE49-F238E27FC236}">
                <a16:creationId xmlns:a16="http://schemas.microsoft.com/office/drawing/2014/main" id="{67E6EE4E-237E-E5BF-17CD-28B8E366C91C}"/>
              </a:ext>
            </a:extLst>
          </p:cNvPr>
          <p:cNvSpPr txBox="1"/>
          <p:nvPr/>
        </p:nvSpPr>
        <p:spPr>
          <a:xfrm>
            <a:off x="2667000" y="4895672"/>
            <a:ext cx="9525000" cy="1200329"/>
          </a:xfrm>
          <a:prstGeom prst="rect">
            <a:avLst/>
          </a:prstGeom>
          <a:noFill/>
        </p:spPr>
        <p:txBody>
          <a:bodyPr wrap="square" rtlCol="0">
            <a:spAutoFit/>
          </a:bodyPr>
          <a:lstStyle/>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Requires a clean UK full driving license and must be held for at least 2 years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Job role includes transporting service users and staff.</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Maintaining vehicle cleanliness, safety and records.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Includes early starts and weekend shifts.</a:t>
            </a:r>
          </a:p>
        </p:txBody>
      </p:sp>
      <p:pic>
        <p:nvPicPr>
          <p:cNvPr id="9" name="Picture 8">
            <a:extLst>
              <a:ext uri="{FF2B5EF4-FFF2-40B4-BE49-F238E27FC236}">
                <a16:creationId xmlns:a16="http://schemas.microsoft.com/office/drawing/2014/main" id="{F0BC0B61-75E0-7B51-85AB-E01099FC34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5853" y="4212558"/>
            <a:ext cx="2286000" cy="1666875"/>
          </a:xfrm>
          <a:prstGeom prst="rect">
            <a:avLst/>
          </a:prstGeom>
        </p:spPr>
      </p:pic>
      <p:graphicFrame>
        <p:nvGraphicFramePr>
          <p:cNvPr id="12" name="TextBox 4">
            <a:extLst>
              <a:ext uri="{FF2B5EF4-FFF2-40B4-BE49-F238E27FC236}">
                <a16:creationId xmlns:a16="http://schemas.microsoft.com/office/drawing/2014/main" id="{72AB67C0-2C44-DBE7-E733-5ACC22DB6BB7}"/>
              </a:ext>
            </a:extLst>
          </p:cNvPr>
          <p:cNvGraphicFramePr/>
          <p:nvPr>
            <p:extLst>
              <p:ext uri="{D42A27DB-BD31-4B8C-83A1-F6EECF244321}">
                <p14:modId xmlns:p14="http://schemas.microsoft.com/office/powerpoint/2010/main" val="851828016"/>
              </p:ext>
            </p:extLst>
          </p:nvPr>
        </p:nvGraphicFramePr>
        <p:xfrm>
          <a:off x="1097280" y="2179320"/>
          <a:ext cx="9525000" cy="19082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96425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6CAA51-653C-E7EE-74B6-ADD161F9B97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CA8F4DB-CABF-B642-2CB7-35D3AF5F5864}"/>
              </a:ext>
            </a:extLst>
          </p:cNvPr>
          <p:cNvSpPr txBox="1"/>
          <p:nvPr/>
        </p:nvSpPr>
        <p:spPr>
          <a:xfrm>
            <a:off x="1227218" y="682234"/>
            <a:ext cx="10044023" cy="87772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kern="1200" dirty="0">
                <a:solidFill>
                  <a:srgbClr val="FFFFFF"/>
                </a:solidFill>
                <a:latin typeface="+mj-lt"/>
                <a:ea typeface="+mj-ea"/>
                <a:cs typeface="+mj-cs"/>
              </a:rPr>
              <a:t>Why This Career Interests Me?</a:t>
            </a:r>
          </a:p>
          <a:p>
            <a:pPr>
              <a:lnSpc>
                <a:spcPct val="90000"/>
              </a:lnSpc>
              <a:spcBef>
                <a:spcPct val="0"/>
              </a:spcBef>
              <a:spcAft>
                <a:spcPts val="600"/>
              </a:spcAft>
            </a:pPr>
            <a:endParaRPr lang="en-US" sz="4000" kern="1200" dirty="0">
              <a:solidFill>
                <a:srgbClr val="FFFFFF"/>
              </a:solidFill>
              <a:latin typeface="+mj-lt"/>
              <a:ea typeface="+mj-ea"/>
              <a:cs typeface="+mj-cs"/>
            </a:endParaRPr>
          </a:p>
        </p:txBody>
      </p:sp>
      <p:graphicFrame>
        <p:nvGraphicFramePr>
          <p:cNvPr id="8" name="TextBox 2">
            <a:extLst>
              <a:ext uri="{FF2B5EF4-FFF2-40B4-BE49-F238E27FC236}">
                <a16:creationId xmlns:a16="http://schemas.microsoft.com/office/drawing/2014/main" id="{28B05DAB-FE9A-5958-B0E2-382314A2599B}"/>
              </a:ext>
            </a:extLst>
          </p:cNvPr>
          <p:cNvGraphicFramePr/>
          <p:nvPr>
            <p:extLst>
              <p:ext uri="{D42A27DB-BD31-4B8C-83A1-F6EECF244321}">
                <p14:modId xmlns:p14="http://schemas.microsoft.com/office/powerpoint/2010/main" val="56286900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0629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4E281A-7C1C-3714-ECCC-3A847BF09C3B}"/>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E3410C2-6AEC-76B3-14FB-968EC0EB2916}"/>
              </a:ext>
            </a:extLst>
          </p:cNvPr>
          <p:cNvSpPr txBox="1"/>
          <p:nvPr/>
        </p:nvSpPr>
        <p:spPr>
          <a:xfrm>
            <a:off x="841248" y="334644"/>
            <a:ext cx="10509504" cy="107691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1"/>
                </a:solidFill>
                <a:latin typeface="+mj-lt"/>
                <a:ea typeface="+mj-ea"/>
                <a:cs typeface="+mj-cs"/>
              </a:rPr>
              <a:t>My Strengths</a:t>
            </a:r>
          </a:p>
        </p:txBody>
      </p:sp>
      <p:sp>
        <p:nvSpPr>
          <p:cNvPr id="38" name="Rectangle 37">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0" name="Rectangle 39">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3" name="TextBox 20">
            <a:extLst>
              <a:ext uri="{FF2B5EF4-FFF2-40B4-BE49-F238E27FC236}">
                <a16:creationId xmlns:a16="http://schemas.microsoft.com/office/drawing/2014/main" id="{335B359F-45E8-74C6-8C09-DCB9396F435A}"/>
              </a:ext>
            </a:extLst>
          </p:cNvPr>
          <p:cNvGraphicFramePr/>
          <p:nvPr>
            <p:extLst>
              <p:ext uri="{D42A27DB-BD31-4B8C-83A1-F6EECF244321}">
                <p14:modId xmlns:p14="http://schemas.microsoft.com/office/powerpoint/2010/main" val="2956615168"/>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4240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5A138D-EE84-95EB-222B-FD021040046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B490D6C-A37C-C885-8AC9-12BEFCB7EB11}"/>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My Weaknesses</a:t>
            </a:r>
          </a:p>
        </p:txBody>
      </p:sp>
      <p:graphicFrame>
        <p:nvGraphicFramePr>
          <p:cNvPr id="5" name="TextBox 2">
            <a:extLst>
              <a:ext uri="{FF2B5EF4-FFF2-40B4-BE49-F238E27FC236}">
                <a16:creationId xmlns:a16="http://schemas.microsoft.com/office/drawing/2014/main" id="{2EE97CD9-C61A-EA5B-4FD1-DC90716F8DC6}"/>
              </a:ext>
            </a:extLst>
          </p:cNvPr>
          <p:cNvGraphicFramePr/>
          <p:nvPr>
            <p:extLst>
              <p:ext uri="{D42A27DB-BD31-4B8C-83A1-F6EECF244321}">
                <p14:modId xmlns:p14="http://schemas.microsoft.com/office/powerpoint/2010/main" val="164875680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4752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694E34-98A1-0F4F-7CCD-AC16B486176F}"/>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25751A4-FD86-00D4-9D2E-2EB7E7FA48DB}"/>
              </a:ext>
            </a:extLst>
          </p:cNvPr>
          <p:cNvSpPr txBox="1"/>
          <p:nvPr/>
        </p:nvSpPr>
        <p:spPr>
          <a:xfrm>
            <a:off x="761802" y="858982"/>
            <a:ext cx="3160341" cy="515293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chemeClr val="tx1"/>
                </a:solidFill>
                <a:latin typeface="+mj-lt"/>
                <a:ea typeface="+mj-ea"/>
                <a:cs typeface="+mj-cs"/>
              </a:rPr>
              <a:t>My Opportunities </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AC29A791-892F-952A-CD53-15E8B88DFF35}"/>
              </a:ext>
            </a:extLst>
          </p:cNvPr>
          <p:cNvGraphicFramePr/>
          <p:nvPr>
            <p:extLst>
              <p:ext uri="{D42A27DB-BD31-4B8C-83A1-F6EECF244321}">
                <p14:modId xmlns:p14="http://schemas.microsoft.com/office/powerpoint/2010/main" val="3215266214"/>
              </p:ext>
            </p:extLst>
          </p:nvPr>
        </p:nvGraphicFramePr>
        <p:xfrm>
          <a:off x="5368169" y="601324"/>
          <a:ext cx="5849557" cy="56185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5539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067723-B041-CF74-9B66-A38B19C71A1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5798963-DA3E-73FE-6F77-A3B09668FD1F}"/>
              </a:ext>
            </a:extLst>
          </p:cNvPr>
          <p:cNvSpPr txBox="1"/>
          <p:nvPr/>
        </p:nvSpPr>
        <p:spPr>
          <a:xfrm>
            <a:off x="1383564" y="348865"/>
            <a:ext cx="9718111" cy="15764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dirty="0">
                <a:solidFill>
                  <a:srgbClr val="FFFFFF"/>
                </a:solidFill>
                <a:latin typeface="+mj-lt"/>
                <a:ea typeface="+mj-ea"/>
                <a:cs typeface="+mj-cs"/>
              </a:rPr>
              <a:t>My Threats and How I Could Manage Them</a:t>
            </a:r>
          </a:p>
          <a:p>
            <a:pPr>
              <a:lnSpc>
                <a:spcPct val="90000"/>
              </a:lnSpc>
              <a:spcBef>
                <a:spcPct val="0"/>
              </a:spcBef>
              <a:spcAft>
                <a:spcPts val="600"/>
              </a:spcAft>
            </a:pPr>
            <a:endParaRPr lang="en-US" sz="4000" kern="1200" dirty="0">
              <a:solidFill>
                <a:srgbClr val="FFFFFF"/>
              </a:solidFill>
              <a:latin typeface="+mj-lt"/>
              <a:ea typeface="+mj-ea"/>
              <a:cs typeface="+mj-cs"/>
            </a:endParaRPr>
          </a:p>
        </p:txBody>
      </p:sp>
      <p:graphicFrame>
        <p:nvGraphicFramePr>
          <p:cNvPr id="5" name="TextBox 1">
            <a:extLst>
              <a:ext uri="{FF2B5EF4-FFF2-40B4-BE49-F238E27FC236}">
                <a16:creationId xmlns:a16="http://schemas.microsoft.com/office/drawing/2014/main" id="{2E1988D3-FF60-23AD-E412-E77754CF9776}"/>
              </a:ext>
            </a:extLst>
          </p:cNvPr>
          <p:cNvGraphicFramePr/>
          <p:nvPr>
            <p:extLst>
              <p:ext uri="{D42A27DB-BD31-4B8C-83A1-F6EECF244321}">
                <p14:modId xmlns:p14="http://schemas.microsoft.com/office/powerpoint/2010/main" val="256187337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2044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8BD53E-283B-34D4-931C-7E047E8687A2}"/>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A362D3B9-6837-1699-7737-4BD419286573}"/>
              </a:ext>
            </a:extLst>
          </p:cNvPr>
          <p:cNvSpPr txBox="1"/>
          <p:nvPr/>
        </p:nvSpPr>
        <p:spPr>
          <a:xfrm>
            <a:off x="1383564" y="348865"/>
            <a:ext cx="9718111" cy="15764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My Development Plan</a:t>
            </a:r>
          </a:p>
        </p:txBody>
      </p:sp>
      <p:graphicFrame>
        <p:nvGraphicFramePr>
          <p:cNvPr id="5" name="TextBox 2">
            <a:extLst>
              <a:ext uri="{FF2B5EF4-FFF2-40B4-BE49-F238E27FC236}">
                <a16:creationId xmlns:a16="http://schemas.microsoft.com/office/drawing/2014/main" id="{66D2F65D-E92B-0C3C-BCEE-DBA518C2A7E6}"/>
              </a:ext>
            </a:extLst>
          </p:cNvPr>
          <p:cNvGraphicFramePr/>
          <p:nvPr>
            <p:extLst>
              <p:ext uri="{D42A27DB-BD31-4B8C-83A1-F6EECF244321}">
                <p14:modId xmlns:p14="http://schemas.microsoft.com/office/powerpoint/2010/main" val="12074950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7822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C5E518E-6E25-3466-792A-9029507441FE}"/>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kern="1200">
                <a:solidFill>
                  <a:schemeClr val="tx1"/>
                </a:solidFill>
                <a:latin typeface="+mj-lt"/>
                <a:ea typeface="+mj-ea"/>
                <a:cs typeface="+mj-cs"/>
              </a:rPr>
              <a:t>References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DF909D9A-9C77-9DB9-4A6D-E5B2A323815B}"/>
              </a:ext>
            </a:extLst>
          </p:cNvPr>
          <p:cNvGraphicFramePr/>
          <p:nvPr>
            <p:extLst>
              <p:ext uri="{D42A27DB-BD31-4B8C-83A1-F6EECF244321}">
                <p14:modId xmlns:p14="http://schemas.microsoft.com/office/powerpoint/2010/main" val="110648300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8749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E980248-982A-9227-6E31-F2FFF2050B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882" b="-1"/>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E9DBFE7-E40A-9392-26E6-2CFFDCCC4C17}"/>
              </a:ext>
            </a:extLst>
          </p:cNvPr>
          <p:cNvSpPr txBox="1"/>
          <p:nvPr/>
        </p:nvSpPr>
        <p:spPr>
          <a:xfrm>
            <a:off x="838200" y="2434201"/>
            <a:ext cx="3822189" cy="3742762"/>
          </a:xfrm>
          <a:prstGeom prst="rect">
            <a:avLst/>
          </a:prstGeom>
        </p:spPr>
        <p:txBody>
          <a:bodyPr vert="horz" lIns="91440" tIns="45720" rIns="91440" bIns="45720" rtlCol="0">
            <a:normAutofit/>
          </a:bodyPr>
          <a:lstStyle/>
          <a:p>
            <a:pPr algn="ctr">
              <a:lnSpc>
                <a:spcPct val="90000"/>
              </a:lnSpc>
              <a:spcAft>
                <a:spcPts val="600"/>
              </a:spcAft>
            </a:pPr>
            <a:r>
              <a:rPr lang="en-US" sz="2000" b="1" dirty="0">
                <a:latin typeface="Arial" panose="020B0604020202020204" pitchFamily="34" charset="0"/>
                <a:cs typeface="Arial" panose="020B0604020202020204" pitchFamily="34" charset="0"/>
              </a:rPr>
              <a:t>Thank you for listening to my presentation. </a:t>
            </a:r>
          </a:p>
          <a:p>
            <a:pPr indent="-228600">
              <a:lnSpc>
                <a:spcPct val="90000"/>
              </a:lnSpc>
              <a:spcAft>
                <a:spcPts val="600"/>
              </a:spcAft>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algn="ctr">
              <a:lnSpc>
                <a:spcPct val="90000"/>
              </a:lnSpc>
              <a:spcAft>
                <a:spcPts val="600"/>
              </a:spcAft>
            </a:pPr>
            <a:r>
              <a:rPr lang="en-US" sz="2000" b="1" dirty="0">
                <a:latin typeface="Arial" panose="020B0604020202020204" pitchFamily="34" charset="0"/>
                <a:cs typeface="Arial" panose="020B0604020202020204" pitchFamily="34" charset="0"/>
              </a:rPr>
              <a:t>Reflecting on my strengths and areas for improvement ahs helped me understand how I can prepare for a career as healthcare driver. I am happy to answer any questions.</a:t>
            </a:r>
          </a:p>
        </p:txBody>
      </p:sp>
    </p:spTree>
    <p:extLst>
      <p:ext uri="{BB962C8B-B14F-4D97-AF65-F5344CB8AC3E}">
        <p14:creationId xmlns:p14="http://schemas.microsoft.com/office/powerpoint/2010/main" val="599282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115</TotalTime>
  <Words>1134</Words>
  <Application>Microsoft Office PowerPoint</Application>
  <PresentationFormat>Widescreen</PresentationFormat>
  <Paragraphs>76</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Self - Awareness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Idreis (2522172)</dc:creator>
  <cp:lastModifiedBy>Mohammed Idreis (2522172)</cp:lastModifiedBy>
  <cp:revision>1</cp:revision>
  <dcterms:created xsi:type="dcterms:W3CDTF">2026-10-18T16:23:02Z</dcterms:created>
  <dcterms:modified xsi:type="dcterms:W3CDTF">2026-10-18T18:18:30Z</dcterms:modified>
</cp:coreProperties>
</file>