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6" r:id="rId2"/>
    <p:sldId id="259" r:id="rId3"/>
    <p:sldId id="266" r:id="rId4"/>
    <p:sldId id="262" r:id="rId5"/>
    <p:sldId id="263" r:id="rId6"/>
    <p:sldId id="264" r:id="rId7"/>
    <p:sldId id="267" r:id="rId8"/>
    <p:sldId id="268" r:id="rId9"/>
    <p:sldId id="269" r:id="rId10"/>
    <p:sldId id="270" r:id="rId11"/>
    <p:sldId id="271" r:id="rId12"/>
    <p:sldId id="272" r:id="rId13"/>
    <p:sldId id="273" r:id="rId14"/>
    <p:sldId id="274" r:id="rId15"/>
    <p:sldId id="275" r:id="rId16"/>
    <p:sldId id="276" r:id="rId17"/>
    <p:sldId id="277" r:id="rId18"/>
    <p:sldId id="278" r:id="rId19"/>
    <p:sldId id="265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42" autoAdjust="0"/>
    <p:restoredTop sz="94664"/>
  </p:normalViewPr>
  <p:slideViewPr>
    <p:cSldViewPr snapToGrid="0">
      <p:cViewPr varScale="1">
        <p:scale>
          <a:sx n="79" d="100"/>
          <a:sy n="79" d="100"/>
        </p:scale>
        <p:origin x="763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3">
  <dgm:title val=""/>
  <dgm:desc val=""/>
  <dgm:catLst>
    <dgm:cat type="accent3" pri="11300"/>
  </dgm:catLst>
  <dgm:styleLbl name="node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>
        <a:shade val="80000"/>
      </a:schemeClr>
      <a:schemeClr val="accent3">
        <a:tint val="7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/>
    <dgm:txEffectClrLst/>
  </dgm:styleLbl>
  <dgm:styleLbl name="lnNode1">
    <dgm:fillClrLst>
      <a:schemeClr val="accent3">
        <a:shade val="80000"/>
      </a:schemeClr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shade val="80000"/>
        <a:alpha val="50000"/>
      </a:schemeClr>
      <a:schemeClr val="accent3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/>
    <dgm:txEffectClrLst/>
  </dgm:styleLbl>
  <dgm:styleLbl name="f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3">
        <a:shade val="90000"/>
      </a:schemeClr>
      <a:schemeClr val="accent3">
        <a:tint val="70000"/>
      </a:schemeClr>
    </dgm:fillClrLst>
    <dgm:linClrLst>
      <a:schemeClr val="accent3">
        <a:shade val="90000"/>
      </a:schemeClr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3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>
        <a:tint val="90000"/>
      </a:schemeClr>
    </dgm:fillClrLst>
    <dgm:linClrLst meth="repeat">
      <a:schemeClr val="accent3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3">
        <a:tint val="50000"/>
      </a:schemeClr>
    </dgm:fillClrLst>
    <dgm:linClrLst meth="repeat">
      <a:schemeClr val="accent3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>
        <a:shade val="8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9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>
        <a:tint val="8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>
        <a:tint val="7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>
        <a:shade val="80000"/>
      </a:schemeClr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49D11F-9E02-4F8B-B401-A8BF1B82C69C}" type="doc">
      <dgm:prSet loTypeId="urn:microsoft.com/office/officeart/2009/3/layout/StepUpProcess" loCatId="process" qsTypeId="urn:microsoft.com/office/officeart/2005/8/quickstyle/3d2" qsCatId="3D" csTypeId="urn:microsoft.com/office/officeart/2005/8/colors/colorful4" csCatId="colorful" phldr="1"/>
      <dgm:spPr/>
    </dgm:pt>
    <dgm:pt modelId="{91D510DC-9D29-4F87-A8B4-0E25ED52E6DA}">
      <dgm:prSet phldrT="[Text]" custT="1"/>
      <dgm:spPr/>
      <dgm:t>
        <a:bodyPr/>
        <a:lstStyle/>
        <a:p>
          <a:r>
            <a:rPr lang="en-GB" sz="2000" dirty="0"/>
            <a:t>Organising &amp; Coding</a:t>
          </a:r>
        </a:p>
      </dgm:t>
    </dgm:pt>
    <dgm:pt modelId="{0B724811-9F9F-4612-AC16-65ED75143456}" type="parTrans" cxnId="{AC48E07D-5789-4826-93C5-CF3640CD0F5B}">
      <dgm:prSet/>
      <dgm:spPr/>
      <dgm:t>
        <a:bodyPr/>
        <a:lstStyle/>
        <a:p>
          <a:endParaRPr lang="en-GB" sz="1400"/>
        </a:p>
      </dgm:t>
    </dgm:pt>
    <dgm:pt modelId="{26D7B9DA-1161-4B13-BEE8-64CD8A44586B}" type="sibTrans" cxnId="{AC48E07D-5789-4826-93C5-CF3640CD0F5B}">
      <dgm:prSet/>
      <dgm:spPr/>
      <dgm:t>
        <a:bodyPr/>
        <a:lstStyle/>
        <a:p>
          <a:endParaRPr lang="en-GB" sz="1400"/>
        </a:p>
      </dgm:t>
    </dgm:pt>
    <dgm:pt modelId="{0ABA8325-E55D-48E9-AA1B-1E038CB386C4}">
      <dgm:prSet phldrT="[Text]" custT="1"/>
      <dgm:spPr/>
      <dgm:t>
        <a:bodyPr/>
        <a:lstStyle/>
        <a:p>
          <a:r>
            <a:rPr lang="en-GB" sz="2000" dirty="0"/>
            <a:t>Choosing Analysis method</a:t>
          </a:r>
        </a:p>
      </dgm:t>
    </dgm:pt>
    <dgm:pt modelId="{02CF669E-6CC2-4B19-90E0-A13498B951EC}" type="parTrans" cxnId="{B86AA449-1ABC-4DEA-A76A-AA5655353CD0}">
      <dgm:prSet/>
      <dgm:spPr/>
      <dgm:t>
        <a:bodyPr/>
        <a:lstStyle/>
        <a:p>
          <a:endParaRPr lang="en-GB" sz="1400"/>
        </a:p>
      </dgm:t>
    </dgm:pt>
    <dgm:pt modelId="{DF93D3BA-0601-4BA9-A518-D573F3FAEDB1}" type="sibTrans" cxnId="{B86AA449-1ABC-4DEA-A76A-AA5655353CD0}">
      <dgm:prSet/>
      <dgm:spPr/>
      <dgm:t>
        <a:bodyPr/>
        <a:lstStyle/>
        <a:p>
          <a:endParaRPr lang="en-GB" sz="1400"/>
        </a:p>
      </dgm:t>
    </dgm:pt>
    <dgm:pt modelId="{4CEBFB7E-6851-4FFF-80D0-DAF472654CF5}">
      <dgm:prSet phldrT="[Text]" custT="1"/>
      <dgm:spPr/>
      <dgm:t>
        <a:bodyPr/>
        <a:lstStyle/>
        <a:p>
          <a:r>
            <a:rPr lang="en-GB" sz="2000" dirty="0"/>
            <a:t>Interpreting/discussing data</a:t>
          </a:r>
        </a:p>
      </dgm:t>
    </dgm:pt>
    <dgm:pt modelId="{11DE2223-F323-4FF3-8187-B2B1A79B9EF6}" type="parTrans" cxnId="{1D28770F-6509-47C7-8B99-0753D7A34283}">
      <dgm:prSet/>
      <dgm:spPr/>
      <dgm:t>
        <a:bodyPr/>
        <a:lstStyle/>
        <a:p>
          <a:endParaRPr lang="en-GB" sz="1400"/>
        </a:p>
      </dgm:t>
    </dgm:pt>
    <dgm:pt modelId="{118BA915-6487-4A6E-AC67-5A3F94F14699}" type="sibTrans" cxnId="{1D28770F-6509-47C7-8B99-0753D7A34283}">
      <dgm:prSet/>
      <dgm:spPr/>
      <dgm:t>
        <a:bodyPr/>
        <a:lstStyle/>
        <a:p>
          <a:endParaRPr lang="en-GB" sz="1400"/>
        </a:p>
      </dgm:t>
    </dgm:pt>
    <dgm:pt modelId="{7EF19FFD-D61E-401E-AAD2-65703205E327}">
      <dgm:prSet phldrT="[Text]" custT="1"/>
      <dgm:spPr/>
      <dgm:t>
        <a:bodyPr/>
        <a:lstStyle/>
        <a:p>
          <a:r>
            <a:rPr lang="en-GB" sz="2000" dirty="0"/>
            <a:t>Presentation of findings</a:t>
          </a:r>
        </a:p>
      </dgm:t>
    </dgm:pt>
    <dgm:pt modelId="{7117135B-6223-4325-8AA9-0F3F449C71D2}" type="parTrans" cxnId="{00C41B21-C8EF-47BC-A931-89D4F94344CD}">
      <dgm:prSet/>
      <dgm:spPr/>
      <dgm:t>
        <a:bodyPr/>
        <a:lstStyle/>
        <a:p>
          <a:endParaRPr lang="en-GB" sz="1400"/>
        </a:p>
      </dgm:t>
    </dgm:pt>
    <dgm:pt modelId="{A39605C3-BDF7-4AAE-AA5A-8E1BEECAED94}" type="sibTrans" cxnId="{00C41B21-C8EF-47BC-A931-89D4F94344CD}">
      <dgm:prSet/>
      <dgm:spPr/>
      <dgm:t>
        <a:bodyPr/>
        <a:lstStyle/>
        <a:p>
          <a:endParaRPr lang="en-GB" sz="1400"/>
        </a:p>
      </dgm:t>
    </dgm:pt>
    <dgm:pt modelId="{EBD4468A-BE73-4041-AB08-5452733A3C17}" type="pres">
      <dgm:prSet presAssocID="{DE49D11F-9E02-4F8B-B401-A8BF1B82C69C}" presName="rootnode" presStyleCnt="0">
        <dgm:presLayoutVars>
          <dgm:chMax/>
          <dgm:chPref/>
          <dgm:dir/>
          <dgm:animLvl val="lvl"/>
        </dgm:presLayoutVars>
      </dgm:prSet>
      <dgm:spPr/>
    </dgm:pt>
    <dgm:pt modelId="{B6C5BC17-1583-45C8-94CB-71B14467F4CA}" type="pres">
      <dgm:prSet presAssocID="{91D510DC-9D29-4F87-A8B4-0E25ED52E6DA}" presName="composite" presStyleCnt="0"/>
      <dgm:spPr/>
    </dgm:pt>
    <dgm:pt modelId="{EFD35ACE-CE2B-4154-9E42-619F6B090A99}" type="pres">
      <dgm:prSet presAssocID="{91D510DC-9D29-4F87-A8B4-0E25ED52E6DA}" presName="LShape" presStyleLbl="alignNode1" presStyleIdx="0" presStyleCnt="7"/>
      <dgm:spPr/>
    </dgm:pt>
    <dgm:pt modelId="{E3EA5164-A31A-4D91-AC86-DD9E0C2E9677}" type="pres">
      <dgm:prSet presAssocID="{91D510DC-9D29-4F87-A8B4-0E25ED52E6DA}" presName="ParentText" presStyleLbl="revTx" presStyleIdx="0" presStyleCnt="4">
        <dgm:presLayoutVars>
          <dgm:chMax val="0"/>
          <dgm:chPref val="0"/>
          <dgm:bulletEnabled val="1"/>
        </dgm:presLayoutVars>
      </dgm:prSet>
      <dgm:spPr/>
    </dgm:pt>
    <dgm:pt modelId="{0BCB9C0B-2729-4F43-AEFD-89AF139CEE38}" type="pres">
      <dgm:prSet presAssocID="{91D510DC-9D29-4F87-A8B4-0E25ED52E6DA}" presName="Triangle" presStyleLbl="alignNode1" presStyleIdx="1" presStyleCnt="7"/>
      <dgm:spPr/>
    </dgm:pt>
    <dgm:pt modelId="{329FE900-DE56-462A-86D6-C93549F79C2C}" type="pres">
      <dgm:prSet presAssocID="{26D7B9DA-1161-4B13-BEE8-64CD8A44586B}" presName="sibTrans" presStyleCnt="0"/>
      <dgm:spPr/>
    </dgm:pt>
    <dgm:pt modelId="{28BA22A0-58DF-406B-8CA8-311CBDAA6E9C}" type="pres">
      <dgm:prSet presAssocID="{26D7B9DA-1161-4B13-BEE8-64CD8A44586B}" presName="space" presStyleCnt="0"/>
      <dgm:spPr/>
    </dgm:pt>
    <dgm:pt modelId="{FC8B7EC8-747C-4604-B427-45F036878CA9}" type="pres">
      <dgm:prSet presAssocID="{0ABA8325-E55D-48E9-AA1B-1E038CB386C4}" presName="composite" presStyleCnt="0"/>
      <dgm:spPr/>
    </dgm:pt>
    <dgm:pt modelId="{D61E75F1-2EAE-4041-B226-999DEC12E259}" type="pres">
      <dgm:prSet presAssocID="{0ABA8325-E55D-48E9-AA1B-1E038CB386C4}" presName="LShape" presStyleLbl="alignNode1" presStyleIdx="2" presStyleCnt="7"/>
      <dgm:spPr/>
    </dgm:pt>
    <dgm:pt modelId="{B866E76B-1980-456B-821D-6D13B9B9FCC6}" type="pres">
      <dgm:prSet presAssocID="{0ABA8325-E55D-48E9-AA1B-1E038CB386C4}" presName="ParentText" presStyleLbl="revTx" presStyleIdx="1" presStyleCnt="4">
        <dgm:presLayoutVars>
          <dgm:chMax val="0"/>
          <dgm:chPref val="0"/>
          <dgm:bulletEnabled val="1"/>
        </dgm:presLayoutVars>
      </dgm:prSet>
      <dgm:spPr/>
    </dgm:pt>
    <dgm:pt modelId="{667FD511-6D68-45BF-8F50-2B6F33BF14E1}" type="pres">
      <dgm:prSet presAssocID="{0ABA8325-E55D-48E9-AA1B-1E038CB386C4}" presName="Triangle" presStyleLbl="alignNode1" presStyleIdx="3" presStyleCnt="7"/>
      <dgm:spPr/>
    </dgm:pt>
    <dgm:pt modelId="{702640E9-E91D-49E1-B517-160DC358FB49}" type="pres">
      <dgm:prSet presAssocID="{DF93D3BA-0601-4BA9-A518-D573F3FAEDB1}" presName="sibTrans" presStyleCnt="0"/>
      <dgm:spPr/>
    </dgm:pt>
    <dgm:pt modelId="{AD23BD67-AD03-4F73-9E14-6C8A026E367A}" type="pres">
      <dgm:prSet presAssocID="{DF93D3BA-0601-4BA9-A518-D573F3FAEDB1}" presName="space" presStyleCnt="0"/>
      <dgm:spPr/>
    </dgm:pt>
    <dgm:pt modelId="{4ADBFE6B-6144-4A96-A3D0-35FCD7F17BAD}" type="pres">
      <dgm:prSet presAssocID="{4CEBFB7E-6851-4FFF-80D0-DAF472654CF5}" presName="composite" presStyleCnt="0"/>
      <dgm:spPr/>
    </dgm:pt>
    <dgm:pt modelId="{9EE96F20-4663-4351-B331-D7707D40BAA1}" type="pres">
      <dgm:prSet presAssocID="{4CEBFB7E-6851-4FFF-80D0-DAF472654CF5}" presName="LShape" presStyleLbl="alignNode1" presStyleIdx="4" presStyleCnt="7"/>
      <dgm:spPr/>
    </dgm:pt>
    <dgm:pt modelId="{942BF8A4-C6D8-442B-B5D0-ED5F5E2D4251}" type="pres">
      <dgm:prSet presAssocID="{4CEBFB7E-6851-4FFF-80D0-DAF472654CF5}" presName="ParentText" presStyleLbl="revTx" presStyleIdx="2" presStyleCnt="4">
        <dgm:presLayoutVars>
          <dgm:chMax val="0"/>
          <dgm:chPref val="0"/>
          <dgm:bulletEnabled val="1"/>
        </dgm:presLayoutVars>
      </dgm:prSet>
      <dgm:spPr/>
    </dgm:pt>
    <dgm:pt modelId="{FB389C9E-93BB-42F0-99F0-30D9531F310B}" type="pres">
      <dgm:prSet presAssocID="{4CEBFB7E-6851-4FFF-80D0-DAF472654CF5}" presName="Triangle" presStyleLbl="alignNode1" presStyleIdx="5" presStyleCnt="7"/>
      <dgm:spPr/>
    </dgm:pt>
    <dgm:pt modelId="{15AB9D2D-2FAE-432D-8646-14E6F61261FE}" type="pres">
      <dgm:prSet presAssocID="{118BA915-6487-4A6E-AC67-5A3F94F14699}" presName="sibTrans" presStyleCnt="0"/>
      <dgm:spPr/>
    </dgm:pt>
    <dgm:pt modelId="{2FF89B17-DAE3-42D8-A61E-E35213DDB914}" type="pres">
      <dgm:prSet presAssocID="{118BA915-6487-4A6E-AC67-5A3F94F14699}" presName="space" presStyleCnt="0"/>
      <dgm:spPr/>
    </dgm:pt>
    <dgm:pt modelId="{18EC3D08-436D-4141-BDB1-4A6048A243AB}" type="pres">
      <dgm:prSet presAssocID="{7EF19FFD-D61E-401E-AAD2-65703205E327}" presName="composite" presStyleCnt="0"/>
      <dgm:spPr/>
    </dgm:pt>
    <dgm:pt modelId="{EFBD5C7E-BAD5-4CD2-97E6-F5A36EC15DD5}" type="pres">
      <dgm:prSet presAssocID="{7EF19FFD-D61E-401E-AAD2-65703205E327}" presName="LShape" presStyleLbl="alignNode1" presStyleIdx="6" presStyleCnt="7"/>
      <dgm:spPr/>
    </dgm:pt>
    <dgm:pt modelId="{78EB0BD8-04C9-4E4B-89B6-F57E09C880CF}" type="pres">
      <dgm:prSet presAssocID="{7EF19FFD-D61E-401E-AAD2-65703205E327}" presName="ParentText" presStyleLbl="revTx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05FBE602-658D-4767-AB1F-908B534781CF}" type="presOf" srcId="{DE49D11F-9E02-4F8B-B401-A8BF1B82C69C}" destId="{EBD4468A-BE73-4041-AB08-5452733A3C17}" srcOrd="0" destOrd="0" presId="urn:microsoft.com/office/officeart/2009/3/layout/StepUpProcess"/>
    <dgm:cxn modelId="{1D28770F-6509-47C7-8B99-0753D7A34283}" srcId="{DE49D11F-9E02-4F8B-B401-A8BF1B82C69C}" destId="{4CEBFB7E-6851-4FFF-80D0-DAF472654CF5}" srcOrd="2" destOrd="0" parTransId="{11DE2223-F323-4FF3-8187-B2B1A79B9EF6}" sibTransId="{118BA915-6487-4A6E-AC67-5A3F94F14699}"/>
    <dgm:cxn modelId="{00C41B21-C8EF-47BC-A931-89D4F94344CD}" srcId="{DE49D11F-9E02-4F8B-B401-A8BF1B82C69C}" destId="{7EF19FFD-D61E-401E-AAD2-65703205E327}" srcOrd="3" destOrd="0" parTransId="{7117135B-6223-4325-8AA9-0F3F449C71D2}" sibTransId="{A39605C3-BDF7-4AAE-AA5A-8E1BEECAED94}"/>
    <dgm:cxn modelId="{B86AA449-1ABC-4DEA-A76A-AA5655353CD0}" srcId="{DE49D11F-9E02-4F8B-B401-A8BF1B82C69C}" destId="{0ABA8325-E55D-48E9-AA1B-1E038CB386C4}" srcOrd="1" destOrd="0" parTransId="{02CF669E-6CC2-4B19-90E0-A13498B951EC}" sibTransId="{DF93D3BA-0601-4BA9-A518-D573F3FAEDB1}"/>
    <dgm:cxn modelId="{2343FC74-61A5-4882-958A-54713398B0B0}" type="presOf" srcId="{7EF19FFD-D61E-401E-AAD2-65703205E327}" destId="{78EB0BD8-04C9-4E4B-89B6-F57E09C880CF}" srcOrd="0" destOrd="0" presId="urn:microsoft.com/office/officeart/2009/3/layout/StepUpProcess"/>
    <dgm:cxn modelId="{AC48E07D-5789-4826-93C5-CF3640CD0F5B}" srcId="{DE49D11F-9E02-4F8B-B401-A8BF1B82C69C}" destId="{91D510DC-9D29-4F87-A8B4-0E25ED52E6DA}" srcOrd="0" destOrd="0" parTransId="{0B724811-9F9F-4612-AC16-65ED75143456}" sibTransId="{26D7B9DA-1161-4B13-BEE8-64CD8A44586B}"/>
    <dgm:cxn modelId="{E69C1B80-54F9-4FA9-A0A6-F5BDD91861D5}" type="presOf" srcId="{4CEBFB7E-6851-4FFF-80D0-DAF472654CF5}" destId="{942BF8A4-C6D8-442B-B5D0-ED5F5E2D4251}" srcOrd="0" destOrd="0" presId="urn:microsoft.com/office/officeart/2009/3/layout/StepUpProcess"/>
    <dgm:cxn modelId="{4141FDC5-C4A5-4966-B8E3-CE8F5DBF4964}" type="presOf" srcId="{91D510DC-9D29-4F87-A8B4-0E25ED52E6DA}" destId="{E3EA5164-A31A-4D91-AC86-DD9E0C2E9677}" srcOrd="0" destOrd="0" presId="urn:microsoft.com/office/officeart/2009/3/layout/StepUpProcess"/>
    <dgm:cxn modelId="{FAE555FE-7F39-4E9A-9916-BC026D459222}" type="presOf" srcId="{0ABA8325-E55D-48E9-AA1B-1E038CB386C4}" destId="{B866E76B-1980-456B-821D-6D13B9B9FCC6}" srcOrd="0" destOrd="0" presId="urn:microsoft.com/office/officeart/2009/3/layout/StepUpProcess"/>
    <dgm:cxn modelId="{BD29174B-73C9-4DC5-B65C-879EC2448D13}" type="presParOf" srcId="{EBD4468A-BE73-4041-AB08-5452733A3C17}" destId="{B6C5BC17-1583-45C8-94CB-71B14467F4CA}" srcOrd="0" destOrd="0" presId="urn:microsoft.com/office/officeart/2009/3/layout/StepUpProcess"/>
    <dgm:cxn modelId="{9ECECE2C-3A19-4D91-9AF0-FC2041639204}" type="presParOf" srcId="{B6C5BC17-1583-45C8-94CB-71B14467F4CA}" destId="{EFD35ACE-CE2B-4154-9E42-619F6B090A99}" srcOrd="0" destOrd="0" presId="urn:microsoft.com/office/officeart/2009/3/layout/StepUpProcess"/>
    <dgm:cxn modelId="{3DBD62C4-AF4B-407B-8AAC-D7776BB73F8C}" type="presParOf" srcId="{B6C5BC17-1583-45C8-94CB-71B14467F4CA}" destId="{E3EA5164-A31A-4D91-AC86-DD9E0C2E9677}" srcOrd="1" destOrd="0" presId="urn:microsoft.com/office/officeart/2009/3/layout/StepUpProcess"/>
    <dgm:cxn modelId="{3D51DD65-B546-4501-BA73-5D0AC6DE4329}" type="presParOf" srcId="{B6C5BC17-1583-45C8-94CB-71B14467F4CA}" destId="{0BCB9C0B-2729-4F43-AEFD-89AF139CEE38}" srcOrd="2" destOrd="0" presId="urn:microsoft.com/office/officeart/2009/3/layout/StepUpProcess"/>
    <dgm:cxn modelId="{CBE0ADC7-B8CA-46D4-A978-3D66530793DD}" type="presParOf" srcId="{EBD4468A-BE73-4041-AB08-5452733A3C17}" destId="{329FE900-DE56-462A-86D6-C93549F79C2C}" srcOrd="1" destOrd="0" presId="urn:microsoft.com/office/officeart/2009/3/layout/StepUpProcess"/>
    <dgm:cxn modelId="{5D82DABD-F59E-494B-BCFE-4072D2BFFD68}" type="presParOf" srcId="{329FE900-DE56-462A-86D6-C93549F79C2C}" destId="{28BA22A0-58DF-406B-8CA8-311CBDAA6E9C}" srcOrd="0" destOrd="0" presId="urn:microsoft.com/office/officeart/2009/3/layout/StepUpProcess"/>
    <dgm:cxn modelId="{F6B46AA7-7F53-4995-BBAA-7E2A5A937D5C}" type="presParOf" srcId="{EBD4468A-BE73-4041-AB08-5452733A3C17}" destId="{FC8B7EC8-747C-4604-B427-45F036878CA9}" srcOrd="2" destOrd="0" presId="urn:microsoft.com/office/officeart/2009/3/layout/StepUpProcess"/>
    <dgm:cxn modelId="{1C475E14-6C65-4D0E-A552-F8141F9478E4}" type="presParOf" srcId="{FC8B7EC8-747C-4604-B427-45F036878CA9}" destId="{D61E75F1-2EAE-4041-B226-999DEC12E259}" srcOrd="0" destOrd="0" presId="urn:microsoft.com/office/officeart/2009/3/layout/StepUpProcess"/>
    <dgm:cxn modelId="{D8655987-FE09-4D00-B171-A9DC1EA9B342}" type="presParOf" srcId="{FC8B7EC8-747C-4604-B427-45F036878CA9}" destId="{B866E76B-1980-456B-821D-6D13B9B9FCC6}" srcOrd="1" destOrd="0" presId="urn:microsoft.com/office/officeart/2009/3/layout/StepUpProcess"/>
    <dgm:cxn modelId="{92AF1877-3619-4348-B1EB-242C35C2E162}" type="presParOf" srcId="{FC8B7EC8-747C-4604-B427-45F036878CA9}" destId="{667FD511-6D68-45BF-8F50-2B6F33BF14E1}" srcOrd="2" destOrd="0" presId="urn:microsoft.com/office/officeart/2009/3/layout/StepUpProcess"/>
    <dgm:cxn modelId="{8E8DAAC3-2A1A-451A-A53C-3A34E9D267BE}" type="presParOf" srcId="{EBD4468A-BE73-4041-AB08-5452733A3C17}" destId="{702640E9-E91D-49E1-B517-160DC358FB49}" srcOrd="3" destOrd="0" presId="urn:microsoft.com/office/officeart/2009/3/layout/StepUpProcess"/>
    <dgm:cxn modelId="{1EFB3735-5C8D-4BBB-A4FD-5D28515CE105}" type="presParOf" srcId="{702640E9-E91D-49E1-B517-160DC358FB49}" destId="{AD23BD67-AD03-4F73-9E14-6C8A026E367A}" srcOrd="0" destOrd="0" presId="urn:microsoft.com/office/officeart/2009/3/layout/StepUpProcess"/>
    <dgm:cxn modelId="{E31934CB-7536-4411-BCFF-F6E4947325DA}" type="presParOf" srcId="{EBD4468A-BE73-4041-AB08-5452733A3C17}" destId="{4ADBFE6B-6144-4A96-A3D0-35FCD7F17BAD}" srcOrd="4" destOrd="0" presId="urn:microsoft.com/office/officeart/2009/3/layout/StepUpProcess"/>
    <dgm:cxn modelId="{59DF5D20-E63F-4223-BEA5-C10AB8D01733}" type="presParOf" srcId="{4ADBFE6B-6144-4A96-A3D0-35FCD7F17BAD}" destId="{9EE96F20-4663-4351-B331-D7707D40BAA1}" srcOrd="0" destOrd="0" presId="urn:microsoft.com/office/officeart/2009/3/layout/StepUpProcess"/>
    <dgm:cxn modelId="{11EBF1F3-F6CA-403E-84A4-3212F28446B7}" type="presParOf" srcId="{4ADBFE6B-6144-4A96-A3D0-35FCD7F17BAD}" destId="{942BF8A4-C6D8-442B-B5D0-ED5F5E2D4251}" srcOrd="1" destOrd="0" presId="urn:microsoft.com/office/officeart/2009/3/layout/StepUpProcess"/>
    <dgm:cxn modelId="{D67433C7-C5CD-4FC8-BAB9-3D99E69C4304}" type="presParOf" srcId="{4ADBFE6B-6144-4A96-A3D0-35FCD7F17BAD}" destId="{FB389C9E-93BB-42F0-99F0-30D9531F310B}" srcOrd="2" destOrd="0" presId="urn:microsoft.com/office/officeart/2009/3/layout/StepUpProcess"/>
    <dgm:cxn modelId="{CB5A3EFC-AC56-4384-AA9A-2B64BDB46903}" type="presParOf" srcId="{EBD4468A-BE73-4041-AB08-5452733A3C17}" destId="{15AB9D2D-2FAE-432D-8646-14E6F61261FE}" srcOrd="5" destOrd="0" presId="urn:microsoft.com/office/officeart/2009/3/layout/StepUpProcess"/>
    <dgm:cxn modelId="{06975A71-1DFB-4E3D-B777-7E10AFA3386F}" type="presParOf" srcId="{15AB9D2D-2FAE-432D-8646-14E6F61261FE}" destId="{2FF89B17-DAE3-42D8-A61E-E35213DDB914}" srcOrd="0" destOrd="0" presId="urn:microsoft.com/office/officeart/2009/3/layout/StepUpProcess"/>
    <dgm:cxn modelId="{AC3F540D-DBCC-4A7B-ADEB-2998B4061345}" type="presParOf" srcId="{EBD4468A-BE73-4041-AB08-5452733A3C17}" destId="{18EC3D08-436D-4141-BDB1-4A6048A243AB}" srcOrd="6" destOrd="0" presId="urn:microsoft.com/office/officeart/2009/3/layout/StepUpProcess"/>
    <dgm:cxn modelId="{CAB43DFE-D9A0-4E21-A53B-16CDBEF99DCE}" type="presParOf" srcId="{18EC3D08-436D-4141-BDB1-4A6048A243AB}" destId="{EFBD5C7E-BAD5-4CD2-97E6-F5A36EC15DD5}" srcOrd="0" destOrd="0" presId="urn:microsoft.com/office/officeart/2009/3/layout/StepUpProcess"/>
    <dgm:cxn modelId="{BA50ED45-CDDD-4D3B-AD8C-578AD1836760}" type="presParOf" srcId="{18EC3D08-436D-4141-BDB1-4A6048A243AB}" destId="{78EB0BD8-04C9-4E4B-89B6-F57E09C880CF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D1CC21-6EAA-46AD-B78C-B7EA3BA246E3}" type="doc">
      <dgm:prSet loTypeId="urn:microsoft.com/office/officeart/2005/8/layout/hList1" loCatId="list" qsTypeId="urn:microsoft.com/office/officeart/2005/8/quickstyle/simple5" qsCatId="simple" csTypeId="urn:microsoft.com/office/officeart/2005/8/colors/accent3_3" csCatId="accent3" phldr="1"/>
      <dgm:spPr/>
      <dgm:t>
        <a:bodyPr/>
        <a:lstStyle/>
        <a:p>
          <a:endParaRPr lang="en-GB"/>
        </a:p>
      </dgm:t>
    </dgm:pt>
    <dgm:pt modelId="{CC4907F1-3D56-4FA9-B381-B7C2519E3CEC}">
      <dgm:prSet phldrT="[Text]" custT="1"/>
      <dgm:spPr/>
      <dgm:t>
        <a:bodyPr/>
        <a:lstStyle/>
        <a:p>
          <a:r>
            <a:rPr lang="en-GB" sz="2400" dirty="0"/>
            <a:t>Initial Evaluation – assess and reduce</a:t>
          </a:r>
        </a:p>
      </dgm:t>
    </dgm:pt>
    <dgm:pt modelId="{2C6AAEB9-E935-4E1B-9F78-9978D1ED7523}" type="parTrans" cxnId="{5FE2777C-9281-4C83-8782-4CC2ABA210CD}">
      <dgm:prSet/>
      <dgm:spPr/>
      <dgm:t>
        <a:bodyPr/>
        <a:lstStyle/>
        <a:p>
          <a:endParaRPr lang="en-GB"/>
        </a:p>
      </dgm:t>
    </dgm:pt>
    <dgm:pt modelId="{CAD91052-9429-43EE-8E65-1F94EF5AB190}" type="sibTrans" cxnId="{5FE2777C-9281-4C83-8782-4CC2ABA210CD}">
      <dgm:prSet/>
      <dgm:spPr/>
      <dgm:t>
        <a:bodyPr/>
        <a:lstStyle/>
        <a:p>
          <a:endParaRPr lang="en-GB"/>
        </a:p>
      </dgm:t>
    </dgm:pt>
    <dgm:pt modelId="{88FAFCE1-110E-41B0-B7F2-8D098C957FC0}">
      <dgm:prSet phldrT="[Text]" custT="1"/>
      <dgm:spPr/>
      <dgm:t>
        <a:bodyPr/>
        <a:lstStyle/>
        <a:p>
          <a:r>
            <a:rPr lang="en-GB" sz="2800" dirty="0"/>
            <a:t>‘Raw data’ </a:t>
          </a:r>
        </a:p>
      </dgm:t>
    </dgm:pt>
    <dgm:pt modelId="{F9EFB1F0-DD80-4E78-AB76-C4C3C789A0A7}" type="parTrans" cxnId="{05125380-BD47-42BB-AAD8-1CF99FCEC215}">
      <dgm:prSet/>
      <dgm:spPr/>
      <dgm:t>
        <a:bodyPr/>
        <a:lstStyle/>
        <a:p>
          <a:endParaRPr lang="en-GB"/>
        </a:p>
      </dgm:t>
    </dgm:pt>
    <dgm:pt modelId="{321DE5A3-A91B-495F-8551-6757CA875153}" type="sibTrans" cxnId="{05125380-BD47-42BB-AAD8-1CF99FCEC215}">
      <dgm:prSet/>
      <dgm:spPr/>
      <dgm:t>
        <a:bodyPr/>
        <a:lstStyle/>
        <a:p>
          <a:endParaRPr lang="en-GB"/>
        </a:p>
      </dgm:t>
    </dgm:pt>
    <dgm:pt modelId="{AADC5F01-2E58-4E4F-860A-B16C0D230BDA}">
      <dgm:prSet phldrT="[Text]" custT="1"/>
      <dgm:spPr/>
      <dgm:t>
        <a:bodyPr/>
        <a:lstStyle/>
        <a:p>
          <a:r>
            <a:rPr lang="en-GB" sz="2800" dirty="0"/>
            <a:t>Coding</a:t>
          </a:r>
        </a:p>
      </dgm:t>
    </dgm:pt>
    <dgm:pt modelId="{BD24E2D7-A82E-4819-9D54-3EFB0E884C32}" type="parTrans" cxnId="{BA08D0B6-B184-42EF-883D-9F6EE6A3041F}">
      <dgm:prSet/>
      <dgm:spPr/>
      <dgm:t>
        <a:bodyPr/>
        <a:lstStyle/>
        <a:p>
          <a:endParaRPr lang="en-GB"/>
        </a:p>
      </dgm:t>
    </dgm:pt>
    <dgm:pt modelId="{D4A6D25E-101D-4928-8C59-8F9ECFF8F222}" type="sibTrans" cxnId="{BA08D0B6-B184-42EF-883D-9F6EE6A3041F}">
      <dgm:prSet/>
      <dgm:spPr/>
      <dgm:t>
        <a:bodyPr/>
        <a:lstStyle/>
        <a:p>
          <a:endParaRPr lang="en-GB"/>
        </a:p>
      </dgm:t>
    </dgm:pt>
    <dgm:pt modelId="{7A368ABE-A7DD-4E77-90DC-9BFC5E05708F}">
      <dgm:prSet custT="1"/>
      <dgm:spPr/>
      <dgm:t>
        <a:bodyPr/>
        <a:lstStyle/>
        <a:p>
          <a:r>
            <a:rPr lang="en-GB" sz="2000" dirty="0"/>
            <a:t>To assess and reduce volume</a:t>
          </a:r>
        </a:p>
      </dgm:t>
    </dgm:pt>
    <dgm:pt modelId="{3F27A054-44F3-4642-AA47-D6F10CB4FBDF}" type="parTrans" cxnId="{23D64333-E54D-4332-9D5F-95AA438B5CC8}">
      <dgm:prSet/>
      <dgm:spPr/>
      <dgm:t>
        <a:bodyPr/>
        <a:lstStyle/>
        <a:p>
          <a:endParaRPr lang="en-GB"/>
        </a:p>
      </dgm:t>
    </dgm:pt>
    <dgm:pt modelId="{8E5985FC-1D88-4169-8283-67834C6204D3}" type="sibTrans" cxnId="{23D64333-E54D-4332-9D5F-95AA438B5CC8}">
      <dgm:prSet/>
      <dgm:spPr/>
      <dgm:t>
        <a:bodyPr/>
        <a:lstStyle/>
        <a:p>
          <a:endParaRPr lang="en-GB"/>
        </a:p>
      </dgm:t>
    </dgm:pt>
    <dgm:pt modelId="{D3D13495-81B1-4623-B3F7-E8AA3FD3926D}">
      <dgm:prSet custT="1"/>
      <dgm:spPr/>
      <dgm:t>
        <a:bodyPr/>
        <a:lstStyle/>
        <a:p>
          <a:r>
            <a:rPr lang="en-GB" sz="2000" dirty="0"/>
            <a:t>Omit any irrelevant data</a:t>
          </a:r>
        </a:p>
      </dgm:t>
    </dgm:pt>
    <dgm:pt modelId="{36F95661-820A-4367-99C7-CBFEEE3323E8}" type="parTrans" cxnId="{625F7740-2035-43ED-A540-D9ECFFBB7996}">
      <dgm:prSet/>
      <dgm:spPr/>
      <dgm:t>
        <a:bodyPr/>
        <a:lstStyle/>
        <a:p>
          <a:endParaRPr lang="en-GB"/>
        </a:p>
      </dgm:t>
    </dgm:pt>
    <dgm:pt modelId="{21B1E51F-FE03-4EBF-BA6B-D12E5BF521C8}" type="sibTrans" cxnId="{625F7740-2035-43ED-A540-D9ECFFBB7996}">
      <dgm:prSet/>
      <dgm:spPr/>
      <dgm:t>
        <a:bodyPr/>
        <a:lstStyle/>
        <a:p>
          <a:endParaRPr lang="en-GB"/>
        </a:p>
      </dgm:t>
    </dgm:pt>
    <dgm:pt modelId="{CCE33C1A-2E31-4EAD-AAEF-2582C7F977F5}">
      <dgm:prSet custT="1"/>
      <dgm:spPr/>
      <dgm:t>
        <a:bodyPr/>
        <a:lstStyle/>
        <a:p>
          <a:r>
            <a:rPr lang="en-GB" sz="2000" dirty="0"/>
            <a:t>Highlight significant and relevant data</a:t>
          </a:r>
        </a:p>
      </dgm:t>
    </dgm:pt>
    <dgm:pt modelId="{F577F660-307D-484C-BDF1-F779485B4F63}" type="parTrans" cxnId="{46F82DF3-5441-4BF1-8C57-A37C85D3D766}">
      <dgm:prSet/>
      <dgm:spPr/>
      <dgm:t>
        <a:bodyPr/>
        <a:lstStyle/>
        <a:p>
          <a:endParaRPr lang="en-GB"/>
        </a:p>
      </dgm:t>
    </dgm:pt>
    <dgm:pt modelId="{521B2555-A58A-4F7A-BF49-47D15C9FA5DD}" type="sibTrans" cxnId="{46F82DF3-5441-4BF1-8C57-A37C85D3D766}">
      <dgm:prSet/>
      <dgm:spPr/>
      <dgm:t>
        <a:bodyPr/>
        <a:lstStyle/>
        <a:p>
          <a:endParaRPr lang="en-GB"/>
        </a:p>
      </dgm:t>
    </dgm:pt>
    <dgm:pt modelId="{24AE7D19-E4B5-4125-9F13-A5EBC0606D14}">
      <dgm:prSet custT="1"/>
      <dgm:spPr/>
      <dgm:t>
        <a:bodyPr/>
        <a:lstStyle/>
        <a:p>
          <a:r>
            <a:rPr lang="en-GB" sz="2000" dirty="0"/>
            <a:t>Its good practice to include all your ‘raw data’ as an Appendix</a:t>
          </a:r>
        </a:p>
      </dgm:t>
    </dgm:pt>
    <dgm:pt modelId="{F7E02D36-A6E5-4109-B489-69E6837E35BC}" type="parTrans" cxnId="{8CCA2D94-B491-481D-93A3-4BDE9B0F2A19}">
      <dgm:prSet/>
      <dgm:spPr/>
      <dgm:t>
        <a:bodyPr/>
        <a:lstStyle/>
        <a:p>
          <a:endParaRPr lang="en-GB"/>
        </a:p>
      </dgm:t>
    </dgm:pt>
    <dgm:pt modelId="{E45D15EF-1654-4A73-861C-22B0739B485B}" type="sibTrans" cxnId="{8CCA2D94-B491-481D-93A3-4BDE9B0F2A19}">
      <dgm:prSet/>
      <dgm:spPr/>
      <dgm:t>
        <a:bodyPr/>
        <a:lstStyle/>
        <a:p>
          <a:endParaRPr lang="en-GB"/>
        </a:p>
      </dgm:t>
    </dgm:pt>
    <dgm:pt modelId="{F755E5CA-1D02-4938-852B-B365F108D1A2}">
      <dgm:prSet custT="1"/>
      <dgm:spPr/>
      <dgm:t>
        <a:bodyPr/>
        <a:lstStyle/>
        <a:p>
          <a:r>
            <a:rPr lang="en-GB" sz="2000" dirty="0"/>
            <a:t>A label used to describe specific content</a:t>
          </a:r>
        </a:p>
      </dgm:t>
    </dgm:pt>
    <dgm:pt modelId="{31EA83DB-9606-426A-9F6D-F23E284BE770}" type="parTrans" cxnId="{B9E4D464-D077-4BD2-A4ED-12D857E53B57}">
      <dgm:prSet/>
      <dgm:spPr/>
      <dgm:t>
        <a:bodyPr/>
        <a:lstStyle/>
        <a:p>
          <a:endParaRPr lang="en-GB"/>
        </a:p>
      </dgm:t>
    </dgm:pt>
    <dgm:pt modelId="{B34B35B4-51E3-4AE0-AB96-8FD09D24BC85}" type="sibTrans" cxnId="{B9E4D464-D077-4BD2-A4ED-12D857E53B57}">
      <dgm:prSet/>
      <dgm:spPr/>
      <dgm:t>
        <a:bodyPr/>
        <a:lstStyle/>
        <a:p>
          <a:endParaRPr lang="en-GB"/>
        </a:p>
      </dgm:t>
    </dgm:pt>
    <dgm:pt modelId="{59835478-6762-4E01-A049-9D5CCC661DCA}">
      <dgm:prSet custT="1"/>
      <dgm:spPr/>
      <dgm:t>
        <a:bodyPr/>
        <a:lstStyle/>
        <a:p>
          <a:r>
            <a:rPr lang="en-GB" sz="2000" dirty="0"/>
            <a:t>Process of creating and assigning codes to categorise research data</a:t>
          </a:r>
        </a:p>
      </dgm:t>
    </dgm:pt>
    <dgm:pt modelId="{405C2359-FAB0-4714-A8DA-E1516FDE5EA4}" type="parTrans" cxnId="{2DA18C7A-A5BD-4818-9D6C-01E5B5A6F8E3}">
      <dgm:prSet/>
      <dgm:spPr/>
      <dgm:t>
        <a:bodyPr/>
        <a:lstStyle/>
        <a:p>
          <a:endParaRPr lang="en-GB"/>
        </a:p>
      </dgm:t>
    </dgm:pt>
    <dgm:pt modelId="{980089B2-72BF-4349-BAB6-A01FD8FBDCE3}" type="sibTrans" cxnId="{2DA18C7A-A5BD-4818-9D6C-01E5B5A6F8E3}">
      <dgm:prSet/>
      <dgm:spPr/>
      <dgm:t>
        <a:bodyPr/>
        <a:lstStyle/>
        <a:p>
          <a:endParaRPr lang="en-GB"/>
        </a:p>
      </dgm:t>
    </dgm:pt>
    <dgm:pt modelId="{C9BD9EB0-4E05-4593-A614-8EAE9622E80C}">
      <dgm:prSet custT="1"/>
      <dgm:spPr/>
      <dgm:t>
        <a:bodyPr/>
        <a:lstStyle/>
        <a:p>
          <a:r>
            <a:rPr lang="en-GB" sz="2000" dirty="0"/>
            <a:t>Used to identify patterns/themes</a:t>
          </a:r>
        </a:p>
      </dgm:t>
    </dgm:pt>
    <dgm:pt modelId="{46F078BB-41DA-4D6B-A419-0365E7641C67}" type="parTrans" cxnId="{834998D2-58EF-4F6F-8434-875B9AE8DA06}">
      <dgm:prSet/>
      <dgm:spPr/>
      <dgm:t>
        <a:bodyPr/>
        <a:lstStyle/>
        <a:p>
          <a:endParaRPr lang="en-GB"/>
        </a:p>
      </dgm:t>
    </dgm:pt>
    <dgm:pt modelId="{27B198A7-8804-4D98-8578-5324A9B9136E}" type="sibTrans" cxnId="{834998D2-58EF-4F6F-8434-875B9AE8DA06}">
      <dgm:prSet/>
      <dgm:spPr/>
      <dgm:t>
        <a:bodyPr/>
        <a:lstStyle/>
        <a:p>
          <a:endParaRPr lang="en-GB"/>
        </a:p>
      </dgm:t>
    </dgm:pt>
    <dgm:pt modelId="{36A3D05A-BC7E-441A-B46D-930805F50CD1}" type="pres">
      <dgm:prSet presAssocID="{CFD1CC21-6EAA-46AD-B78C-B7EA3BA246E3}" presName="Name0" presStyleCnt="0">
        <dgm:presLayoutVars>
          <dgm:dir/>
          <dgm:animLvl val="lvl"/>
          <dgm:resizeHandles val="exact"/>
        </dgm:presLayoutVars>
      </dgm:prSet>
      <dgm:spPr/>
    </dgm:pt>
    <dgm:pt modelId="{EE033548-DF17-4BF2-9957-7FB1FDC7EE8C}" type="pres">
      <dgm:prSet presAssocID="{CC4907F1-3D56-4FA9-B381-B7C2519E3CEC}" presName="composite" presStyleCnt="0"/>
      <dgm:spPr/>
    </dgm:pt>
    <dgm:pt modelId="{5BA04AD6-C343-4D0E-A4A6-E6CE9300402C}" type="pres">
      <dgm:prSet presAssocID="{CC4907F1-3D56-4FA9-B381-B7C2519E3CE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F0213EF4-9D94-4B64-A7E5-C78DCA27EA49}" type="pres">
      <dgm:prSet presAssocID="{CC4907F1-3D56-4FA9-B381-B7C2519E3CEC}" presName="desTx" presStyleLbl="alignAccFollowNode1" presStyleIdx="0" presStyleCnt="3">
        <dgm:presLayoutVars>
          <dgm:bulletEnabled val="1"/>
        </dgm:presLayoutVars>
      </dgm:prSet>
      <dgm:spPr/>
    </dgm:pt>
    <dgm:pt modelId="{37676E1F-72A4-4C97-88BA-1D23BDC11582}" type="pres">
      <dgm:prSet presAssocID="{CAD91052-9429-43EE-8E65-1F94EF5AB190}" presName="space" presStyleCnt="0"/>
      <dgm:spPr/>
    </dgm:pt>
    <dgm:pt modelId="{885BC3EE-4D87-451C-97C0-DB6BF7D0FABA}" type="pres">
      <dgm:prSet presAssocID="{88FAFCE1-110E-41B0-B7F2-8D098C957FC0}" presName="composite" presStyleCnt="0"/>
      <dgm:spPr/>
    </dgm:pt>
    <dgm:pt modelId="{84BBF6EB-3BA7-46F4-8CDA-BCAB894F4F78}" type="pres">
      <dgm:prSet presAssocID="{88FAFCE1-110E-41B0-B7F2-8D098C957FC0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DC5CDD71-003E-4134-9857-F8221B8E037B}" type="pres">
      <dgm:prSet presAssocID="{88FAFCE1-110E-41B0-B7F2-8D098C957FC0}" presName="desTx" presStyleLbl="alignAccFollowNode1" presStyleIdx="1" presStyleCnt="3">
        <dgm:presLayoutVars>
          <dgm:bulletEnabled val="1"/>
        </dgm:presLayoutVars>
      </dgm:prSet>
      <dgm:spPr/>
    </dgm:pt>
    <dgm:pt modelId="{110B1E38-3E0B-4534-BDAE-20B49701FF99}" type="pres">
      <dgm:prSet presAssocID="{321DE5A3-A91B-495F-8551-6757CA875153}" presName="space" presStyleCnt="0"/>
      <dgm:spPr/>
    </dgm:pt>
    <dgm:pt modelId="{D5FF8968-9E1E-4F8C-B359-5712FF9871BE}" type="pres">
      <dgm:prSet presAssocID="{AADC5F01-2E58-4E4F-860A-B16C0D230BDA}" presName="composite" presStyleCnt="0"/>
      <dgm:spPr/>
    </dgm:pt>
    <dgm:pt modelId="{891AA8BF-AE01-43D4-9002-C71E79F33A57}" type="pres">
      <dgm:prSet presAssocID="{AADC5F01-2E58-4E4F-860A-B16C0D230BDA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248E1B31-95D6-4A09-B286-909C8B461023}" type="pres">
      <dgm:prSet presAssocID="{AADC5F01-2E58-4E4F-860A-B16C0D230BDA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9ACD7A23-289D-4724-AABF-1C6DA71CCD55}" type="presOf" srcId="{24AE7D19-E4B5-4125-9F13-A5EBC0606D14}" destId="{DC5CDD71-003E-4134-9857-F8221B8E037B}" srcOrd="0" destOrd="0" presId="urn:microsoft.com/office/officeart/2005/8/layout/hList1"/>
    <dgm:cxn modelId="{8B574730-B14E-4AF7-A845-78FF4959DF18}" type="presOf" srcId="{59835478-6762-4E01-A049-9D5CCC661DCA}" destId="{248E1B31-95D6-4A09-B286-909C8B461023}" srcOrd="0" destOrd="1" presId="urn:microsoft.com/office/officeart/2005/8/layout/hList1"/>
    <dgm:cxn modelId="{23D64333-E54D-4332-9D5F-95AA438B5CC8}" srcId="{CC4907F1-3D56-4FA9-B381-B7C2519E3CEC}" destId="{7A368ABE-A7DD-4E77-90DC-9BFC5E05708F}" srcOrd="0" destOrd="0" parTransId="{3F27A054-44F3-4642-AA47-D6F10CB4FBDF}" sibTransId="{8E5985FC-1D88-4169-8283-67834C6204D3}"/>
    <dgm:cxn modelId="{625F7740-2035-43ED-A540-D9ECFFBB7996}" srcId="{CC4907F1-3D56-4FA9-B381-B7C2519E3CEC}" destId="{D3D13495-81B1-4623-B3F7-E8AA3FD3926D}" srcOrd="1" destOrd="0" parTransId="{36F95661-820A-4367-99C7-CBFEEE3323E8}" sibTransId="{21B1E51F-FE03-4EBF-BA6B-D12E5BF521C8}"/>
    <dgm:cxn modelId="{7EBE6E61-B6FD-438D-93B1-7FA371C30FB0}" type="presOf" srcId="{F755E5CA-1D02-4938-852B-B365F108D1A2}" destId="{248E1B31-95D6-4A09-B286-909C8B461023}" srcOrd="0" destOrd="0" presId="urn:microsoft.com/office/officeart/2005/8/layout/hList1"/>
    <dgm:cxn modelId="{B9E4D464-D077-4BD2-A4ED-12D857E53B57}" srcId="{AADC5F01-2E58-4E4F-860A-B16C0D230BDA}" destId="{F755E5CA-1D02-4938-852B-B365F108D1A2}" srcOrd="0" destOrd="0" parTransId="{31EA83DB-9606-426A-9F6D-F23E284BE770}" sibTransId="{B34B35B4-51E3-4AE0-AB96-8FD09D24BC85}"/>
    <dgm:cxn modelId="{2DA18C7A-A5BD-4818-9D6C-01E5B5A6F8E3}" srcId="{AADC5F01-2E58-4E4F-860A-B16C0D230BDA}" destId="{59835478-6762-4E01-A049-9D5CCC661DCA}" srcOrd="1" destOrd="0" parTransId="{405C2359-FAB0-4714-A8DA-E1516FDE5EA4}" sibTransId="{980089B2-72BF-4349-BAB6-A01FD8FBDCE3}"/>
    <dgm:cxn modelId="{9DD9A67A-DD88-4A70-AE12-5611A7071AF5}" type="presOf" srcId="{AADC5F01-2E58-4E4F-860A-B16C0D230BDA}" destId="{891AA8BF-AE01-43D4-9002-C71E79F33A57}" srcOrd="0" destOrd="0" presId="urn:microsoft.com/office/officeart/2005/8/layout/hList1"/>
    <dgm:cxn modelId="{5FE2777C-9281-4C83-8782-4CC2ABA210CD}" srcId="{CFD1CC21-6EAA-46AD-B78C-B7EA3BA246E3}" destId="{CC4907F1-3D56-4FA9-B381-B7C2519E3CEC}" srcOrd="0" destOrd="0" parTransId="{2C6AAEB9-E935-4E1B-9F78-9978D1ED7523}" sibTransId="{CAD91052-9429-43EE-8E65-1F94EF5AB190}"/>
    <dgm:cxn modelId="{05125380-BD47-42BB-AAD8-1CF99FCEC215}" srcId="{CFD1CC21-6EAA-46AD-B78C-B7EA3BA246E3}" destId="{88FAFCE1-110E-41B0-B7F2-8D098C957FC0}" srcOrd="1" destOrd="0" parTransId="{F9EFB1F0-DD80-4E78-AB76-C4C3C789A0A7}" sibTransId="{321DE5A3-A91B-495F-8551-6757CA875153}"/>
    <dgm:cxn modelId="{1299BD88-40AE-43E5-959D-A7D5342A2FC5}" type="presOf" srcId="{88FAFCE1-110E-41B0-B7F2-8D098C957FC0}" destId="{84BBF6EB-3BA7-46F4-8CDA-BCAB894F4F78}" srcOrd="0" destOrd="0" presId="urn:microsoft.com/office/officeart/2005/8/layout/hList1"/>
    <dgm:cxn modelId="{249BD48F-5DC0-4A36-84E1-E9F2D49F477A}" type="presOf" srcId="{C9BD9EB0-4E05-4593-A614-8EAE9622E80C}" destId="{248E1B31-95D6-4A09-B286-909C8B461023}" srcOrd="0" destOrd="2" presId="urn:microsoft.com/office/officeart/2005/8/layout/hList1"/>
    <dgm:cxn modelId="{8CCA2D94-B491-481D-93A3-4BDE9B0F2A19}" srcId="{88FAFCE1-110E-41B0-B7F2-8D098C957FC0}" destId="{24AE7D19-E4B5-4125-9F13-A5EBC0606D14}" srcOrd="0" destOrd="0" parTransId="{F7E02D36-A6E5-4109-B489-69E6837E35BC}" sibTransId="{E45D15EF-1654-4A73-861C-22B0739B485B}"/>
    <dgm:cxn modelId="{37A0BD9E-CDAF-4D80-8534-FDAFAF247448}" type="presOf" srcId="{CCE33C1A-2E31-4EAD-AAEF-2582C7F977F5}" destId="{F0213EF4-9D94-4B64-A7E5-C78DCA27EA49}" srcOrd="0" destOrd="2" presId="urn:microsoft.com/office/officeart/2005/8/layout/hList1"/>
    <dgm:cxn modelId="{BA08D0B6-B184-42EF-883D-9F6EE6A3041F}" srcId="{CFD1CC21-6EAA-46AD-B78C-B7EA3BA246E3}" destId="{AADC5F01-2E58-4E4F-860A-B16C0D230BDA}" srcOrd="2" destOrd="0" parTransId="{BD24E2D7-A82E-4819-9D54-3EFB0E884C32}" sibTransId="{D4A6D25E-101D-4928-8C59-8F9ECFF8F222}"/>
    <dgm:cxn modelId="{FDAA2BBD-1910-4970-BB4D-33EE520DCD72}" type="presOf" srcId="{CC4907F1-3D56-4FA9-B381-B7C2519E3CEC}" destId="{5BA04AD6-C343-4D0E-A4A6-E6CE9300402C}" srcOrd="0" destOrd="0" presId="urn:microsoft.com/office/officeart/2005/8/layout/hList1"/>
    <dgm:cxn modelId="{9116CBC4-A208-4B04-ACEB-93B5CD58D31F}" type="presOf" srcId="{D3D13495-81B1-4623-B3F7-E8AA3FD3926D}" destId="{F0213EF4-9D94-4B64-A7E5-C78DCA27EA49}" srcOrd="0" destOrd="1" presId="urn:microsoft.com/office/officeart/2005/8/layout/hList1"/>
    <dgm:cxn modelId="{834998D2-58EF-4F6F-8434-875B9AE8DA06}" srcId="{AADC5F01-2E58-4E4F-860A-B16C0D230BDA}" destId="{C9BD9EB0-4E05-4593-A614-8EAE9622E80C}" srcOrd="2" destOrd="0" parTransId="{46F078BB-41DA-4D6B-A419-0365E7641C67}" sibTransId="{27B198A7-8804-4D98-8578-5324A9B9136E}"/>
    <dgm:cxn modelId="{304258E8-2C42-4E12-90BB-F4CCA101C152}" type="presOf" srcId="{CFD1CC21-6EAA-46AD-B78C-B7EA3BA246E3}" destId="{36A3D05A-BC7E-441A-B46D-930805F50CD1}" srcOrd="0" destOrd="0" presId="urn:microsoft.com/office/officeart/2005/8/layout/hList1"/>
    <dgm:cxn modelId="{B644D5E9-9CCA-4FE6-BA9C-79881E96B4AE}" type="presOf" srcId="{7A368ABE-A7DD-4E77-90DC-9BFC5E05708F}" destId="{F0213EF4-9D94-4B64-A7E5-C78DCA27EA49}" srcOrd="0" destOrd="0" presId="urn:microsoft.com/office/officeart/2005/8/layout/hList1"/>
    <dgm:cxn modelId="{46F82DF3-5441-4BF1-8C57-A37C85D3D766}" srcId="{CC4907F1-3D56-4FA9-B381-B7C2519E3CEC}" destId="{CCE33C1A-2E31-4EAD-AAEF-2582C7F977F5}" srcOrd="2" destOrd="0" parTransId="{F577F660-307D-484C-BDF1-F779485B4F63}" sibTransId="{521B2555-A58A-4F7A-BF49-47D15C9FA5DD}"/>
    <dgm:cxn modelId="{1E76231A-1918-4D5B-B8E8-1227A98D2727}" type="presParOf" srcId="{36A3D05A-BC7E-441A-B46D-930805F50CD1}" destId="{EE033548-DF17-4BF2-9957-7FB1FDC7EE8C}" srcOrd="0" destOrd="0" presId="urn:microsoft.com/office/officeart/2005/8/layout/hList1"/>
    <dgm:cxn modelId="{4D0F78D3-E472-4568-BF62-0933040174F6}" type="presParOf" srcId="{EE033548-DF17-4BF2-9957-7FB1FDC7EE8C}" destId="{5BA04AD6-C343-4D0E-A4A6-E6CE9300402C}" srcOrd="0" destOrd="0" presId="urn:microsoft.com/office/officeart/2005/8/layout/hList1"/>
    <dgm:cxn modelId="{6403310C-C8C9-48A5-A1F0-DD8FFF637182}" type="presParOf" srcId="{EE033548-DF17-4BF2-9957-7FB1FDC7EE8C}" destId="{F0213EF4-9D94-4B64-A7E5-C78DCA27EA49}" srcOrd="1" destOrd="0" presId="urn:microsoft.com/office/officeart/2005/8/layout/hList1"/>
    <dgm:cxn modelId="{F9489A93-607B-49C8-B946-4FE8729A8383}" type="presParOf" srcId="{36A3D05A-BC7E-441A-B46D-930805F50CD1}" destId="{37676E1F-72A4-4C97-88BA-1D23BDC11582}" srcOrd="1" destOrd="0" presId="urn:microsoft.com/office/officeart/2005/8/layout/hList1"/>
    <dgm:cxn modelId="{763C14F9-2005-4C9A-ABA0-B9041413ACBC}" type="presParOf" srcId="{36A3D05A-BC7E-441A-B46D-930805F50CD1}" destId="{885BC3EE-4D87-451C-97C0-DB6BF7D0FABA}" srcOrd="2" destOrd="0" presId="urn:microsoft.com/office/officeart/2005/8/layout/hList1"/>
    <dgm:cxn modelId="{39F77563-6754-4CC5-B5F7-57EB9F131783}" type="presParOf" srcId="{885BC3EE-4D87-451C-97C0-DB6BF7D0FABA}" destId="{84BBF6EB-3BA7-46F4-8CDA-BCAB894F4F78}" srcOrd="0" destOrd="0" presId="urn:microsoft.com/office/officeart/2005/8/layout/hList1"/>
    <dgm:cxn modelId="{EDF9F7D6-1F03-4FDC-A577-F7F8B6D8E0ED}" type="presParOf" srcId="{885BC3EE-4D87-451C-97C0-DB6BF7D0FABA}" destId="{DC5CDD71-003E-4134-9857-F8221B8E037B}" srcOrd="1" destOrd="0" presId="urn:microsoft.com/office/officeart/2005/8/layout/hList1"/>
    <dgm:cxn modelId="{C93DAFDC-D946-48CB-98C8-98EF7F9F4A88}" type="presParOf" srcId="{36A3D05A-BC7E-441A-B46D-930805F50CD1}" destId="{110B1E38-3E0B-4534-BDAE-20B49701FF99}" srcOrd="3" destOrd="0" presId="urn:microsoft.com/office/officeart/2005/8/layout/hList1"/>
    <dgm:cxn modelId="{3155C322-6CD4-438A-875C-A3148BB41568}" type="presParOf" srcId="{36A3D05A-BC7E-441A-B46D-930805F50CD1}" destId="{D5FF8968-9E1E-4F8C-B359-5712FF9871BE}" srcOrd="4" destOrd="0" presId="urn:microsoft.com/office/officeart/2005/8/layout/hList1"/>
    <dgm:cxn modelId="{FCBE800E-6CB8-48AB-B9F1-6EF021DF5509}" type="presParOf" srcId="{D5FF8968-9E1E-4F8C-B359-5712FF9871BE}" destId="{891AA8BF-AE01-43D4-9002-C71E79F33A57}" srcOrd="0" destOrd="0" presId="urn:microsoft.com/office/officeart/2005/8/layout/hList1"/>
    <dgm:cxn modelId="{86D9E645-81E2-47F0-A483-0005998E57F7}" type="presParOf" srcId="{D5FF8968-9E1E-4F8C-B359-5712FF9871BE}" destId="{248E1B31-95D6-4A09-B286-909C8B461023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14390CD-CC10-4CE6-ADC8-C681E7D3E99D}" type="doc">
      <dgm:prSet loTypeId="urn:microsoft.com/office/officeart/2005/8/layout/arrow3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3688FD6B-AE98-437F-A430-7E6916F22CF9}">
      <dgm:prSet phldrT="[Text]"/>
      <dgm:spPr/>
      <dgm:t>
        <a:bodyPr/>
        <a:lstStyle/>
        <a:p>
          <a:r>
            <a:rPr lang="en-GB" b="1" dirty="0"/>
            <a:t>Deductive Coding </a:t>
          </a:r>
          <a:r>
            <a:rPr lang="en-GB" dirty="0"/>
            <a:t>– uses pre-determined codes</a:t>
          </a:r>
        </a:p>
      </dgm:t>
    </dgm:pt>
    <dgm:pt modelId="{D592E42C-173E-4EBF-8DA4-06E55F7E391B}" type="parTrans" cxnId="{3553B6FE-38D0-423E-B673-99771E3AAB80}">
      <dgm:prSet/>
      <dgm:spPr/>
      <dgm:t>
        <a:bodyPr/>
        <a:lstStyle/>
        <a:p>
          <a:endParaRPr lang="en-GB"/>
        </a:p>
      </dgm:t>
    </dgm:pt>
    <dgm:pt modelId="{1F63832A-1638-48DC-8F15-3254F02B5705}" type="sibTrans" cxnId="{3553B6FE-38D0-423E-B673-99771E3AAB80}">
      <dgm:prSet/>
      <dgm:spPr/>
      <dgm:t>
        <a:bodyPr/>
        <a:lstStyle/>
        <a:p>
          <a:endParaRPr lang="en-GB"/>
        </a:p>
      </dgm:t>
    </dgm:pt>
    <dgm:pt modelId="{F2D6A837-B45C-47D2-8801-2BE265F031E3}">
      <dgm:prSet phldrT="[Text]"/>
      <dgm:spPr/>
      <dgm:t>
        <a:bodyPr/>
        <a:lstStyle/>
        <a:p>
          <a:r>
            <a:rPr lang="en-GB" b="1" dirty="0"/>
            <a:t>Inductive Coding </a:t>
          </a:r>
          <a:r>
            <a:rPr lang="en-GB" dirty="0"/>
            <a:t>– codes emerge from data when examined</a:t>
          </a:r>
        </a:p>
        <a:p>
          <a:endParaRPr lang="en-GB" dirty="0"/>
        </a:p>
      </dgm:t>
    </dgm:pt>
    <dgm:pt modelId="{42F8C645-50C3-466F-892D-C0A0B23FA8B1}" type="parTrans" cxnId="{73CDB17D-944F-4B69-8640-51F3A37A1650}">
      <dgm:prSet/>
      <dgm:spPr/>
      <dgm:t>
        <a:bodyPr/>
        <a:lstStyle/>
        <a:p>
          <a:endParaRPr lang="en-GB"/>
        </a:p>
      </dgm:t>
    </dgm:pt>
    <dgm:pt modelId="{4CD5992D-5305-4DA0-93D8-7154FDAF70CA}" type="sibTrans" cxnId="{73CDB17D-944F-4B69-8640-51F3A37A1650}">
      <dgm:prSet/>
      <dgm:spPr/>
      <dgm:t>
        <a:bodyPr/>
        <a:lstStyle/>
        <a:p>
          <a:endParaRPr lang="en-GB"/>
        </a:p>
      </dgm:t>
    </dgm:pt>
    <dgm:pt modelId="{A5B9D422-E4A2-4A1E-907E-404C39FA8CD7}" type="pres">
      <dgm:prSet presAssocID="{614390CD-CC10-4CE6-ADC8-C681E7D3E99D}" presName="compositeShape" presStyleCnt="0">
        <dgm:presLayoutVars>
          <dgm:chMax val="2"/>
          <dgm:dir/>
          <dgm:resizeHandles val="exact"/>
        </dgm:presLayoutVars>
      </dgm:prSet>
      <dgm:spPr/>
    </dgm:pt>
    <dgm:pt modelId="{976E9F63-2180-43B2-8F22-A2108D3CB28F}" type="pres">
      <dgm:prSet presAssocID="{614390CD-CC10-4CE6-ADC8-C681E7D3E99D}" presName="divider" presStyleLbl="fgShp" presStyleIdx="0" presStyleCnt="1"/>
      <dgm:spPr/>
    </dgm:pt>
    <dgm:pt modelId="{8BCA4D96-4ED9-44F1-B8EB-5930939F1AF0}" type="pres">
      <dgm:prSet presAssocID="{3688FD6B-AE98-437F-A430-7E6916F22CF9}" presName="downArrow" presStyleLbl="node1" presStyleIdx="0" presStyleCnt="2"/>
      <dgm:spPr/>
    </dgm:pt>
    <dgm:pt modelId="{741B1715-19D1-4F04-978A-CEAF2364304B}" type="pres">
      <dgm:prSet presAssocID="{3688FD6B-AE98-437F-A430-7E6916F22CF9}" presName="downArrowText" presStyleLbl="revTx" presStyleIdx="0" presStyleCnt="2" custScaleX="136326">
        <dgm:presLayoutVars>
          <dgm:bulletEnabled val="1"/>
        </dgm:presLayoutVars>
      </dgm:prSet>
      <dgm:spPr/>
    </dgm:pt>
    <dgm:pt modelId="{6DE8EB2F-AEB6-426A-8F8B-429D23B2F1B6}" type="pres">
      <dgm:prSet presAssocID="{F2D6A837-B45C-47D2-8801-2BE265F031E3}" presName="upArrow" presStyleLbl="node1" presStyleIdx="1" presStyleCnt="2"/>
      <dgm:spPr/>
    </dgm:pt>
    <dgm:pt modelId="{B28B10EA-ABF6-4554-8854-6F3F61D74985}" type="pres">
      <dgm:prSet presAssocID="{F2D6A837-B45C-47D2-8801-2BE265F031E3}" presName="upArrowText" presStyleLbl="revTx" presStyleIdx="1" presStyleCnt="2" custScaleX="138490">
        <dgm:presLayoutVars>
          <dgm:bulletEnabled val="1"/>
        </dgm:presLayoutVars>
      </dgm:prSet>
      <dgm:spPr/>
    </dgm:pt>
  </dgm:ptLst>
  <dgm:cxnLst>
    <dgm:cxn modelId="{B8F6305F-5ECD-4E58-B646-D6AA27C0D708}" type="presOf" srcId="{614390CD-CC10-4CE6-ADC8-C681E7D3E99D}" destId="{A5B9D422-E4A2-4A1E-907E-404C39FA8CD7}" srcOrd="0" destOrd="0" presId="urn:microsoft.com/office/officeart/2005/8/layout/arrow3"/>
    <dgm:cxn modelId="{73CDB17D-944F-4B69-8640-51F3A37A1650}" srcId="{614390CD-CC10-4CE6-ADC8-C681E7D3E99D}" destId="{F2D6A837-B45C-47D2-8801-2BE265F031E3}" srcOrd="1" destOrd="0" parTransId="{42F8C645-50C3-466F-892D-C0A0B23FA8B1}" sibTransId="{4CD5992D-5305-4DA0-93D8-7154FDAF70CA}"/>
    <dgm:cxn modelId="{9C682DA2-39D7-4BD9-852E-DC50ACEDD237}" type="presOf" srcId="{3688FD6B-AE98-437F-A430-7E6916F22CF9}" destId="{741B1715-19D1-4F04-978A-CEAF2364304B}" srcOrd="0" destOrd="0" presId="urn:microsoft.com/office/officeart/2005/8/layout/arrow3"/>
    <dgm:cxn modelId="{F5B20ACE-B7C7-4AFD-90C9-CF653EB98AF3}" type="presOf" srcId="{F2D6A837-B45C-47D2-8801-2BE265F031E3}" destId="{B28B10EA-ABF6-4554-8854-6F3F61D74985}" srcOrd="0" destOrd="0" presId="urn:microsoft.com/office/officeart/2005/8/layout/arrow3"/>
    <dgm:cxn modelId="{3553B6FE-38D0-423E-B673-99771E3AAB80}" srcId="{614390CD-CC10-4CE6-ADC8-C681E7D3E99D}" destId="{3688FD6B-AE98-437F-A430-7E6916F22CF9}" srcOrd="0" destOrd="0" parTransId="{D592E42C-173E-4EBF-8DA4-06E55F7E391B}" sibTransId="{1F63832A-1638-48DC-8F15-3254F02B5705}"/>
    <dgm:cxn modelId="{CEA29026-67BF-40A1-8F53-A1A768A3656B}" type="presParOf" srcId="{A5B9D422-E4A2-4A1E-907E-404C39FA8CD7}" destId="{976E9F63-2180-43B2-8F22-A2108D3CB28F}" srcOrd="0" destOrd="0" presId="urn:microsoft.com/office/officeart/2005/8/layout/arrow3"/>
    <dgm:cxn modelId="{9FB600FF-7150-4C25-B211-E48A5CF0A3F5}" type="presParOf" srcId="{A5B9D422-E4A2-4A1E-907E-404C39FA8CD7}" destId="{8BCA4D96-4ED9-44F1-B8EB-5930939F1AF0}" srcOrd="1" destOrd="0" presId="urn:microsoft.com/office/officeart/2005/8/layout/arrow3"/>
    <dgm:cxn modelId="{877E3A8D-9343-4C82-9B32-18AE1C3AA41B}" type="presParOf" srcId="{A5B9D422-E4A2-4A1E-907E-404C39FA8CD7}" destId="{741B1715-19D1-4F04-978A-CEAF2364304B}" srcOrd="2" destOrd="0" presId="urn:microsoft.com/office/officeart/2005/8/layout/arrow3"/>
    <dgm:cxn modelId="{DF431475-FE4D-4F94-B890-163D26C6F674}" type="presParOf" srcId="{A5B9D422-E4A2-4A1E-907E-404C39FA8CD7}" destId="{6DE8EB2F-AEB6-426A-8F8B-429D23B2F1B6}" srcOrd="3" destOrd="0" presId="urn:microsoft.com/office/officeart/2005/8/layout/arrow3"/>
    <dgm:cxn modelId="{52770F89-0B40-47AA-82F6-CC1F70AC3D7A}" type="presParOf" srcId="{A5B9D422-E4A2-4A1E-907E-404C39FA8CD7}" destId="{B28B10EA-ABF6-4554-8854-6F3F61D74985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3D09F32-407F-4FEA-A5A5-78781C9323A8}" type="doc">
      <dgm:prSet loTypeId="urn:microsoft.com/office/officeart/2005/8/layout/arrow4" loCatId="relationship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50F81A3F-2E71-44E4-878E-6FB74F2FE062}">
      <dgm:prSet phldrT="[Text]"/>
      <dgm:spPr/>
      <dgm:t>
        <a:bodyPr/>
        <a:lstStyle/>
        <a:p>
          <a:r>
            <a:rPr lang="en-GB" b="1" dirty="0"/>
            <a:t>Quantitative Analysis Method</a:t>
          </a:r>
        </a:p>
      </dgm:t>
    </dgm:pt>
    <dgm:pt modelId="{329490F4-7E1A-483C-9874-9284CB323467}" type="parTrans" cxnId="{F3B25F08-4F3E-4CA9-8740-54F21D30E0DE}">
      <dgm:prSet/>
      <dgm:spPr/>
      <dgm:t>
        <a:bodyPr/>
        <a:lstStyle/>
        <a:p>
          <a:endParaRPr lang="en-GB"/>
        </a:p>
      </dgm:t>
    </dgm:pt>
    <dgm:pt modelId="{0ED52D7B-4E35-4DE5-91E9-8C594FEC695C}" type="sibTrans" cxnId="{F3B25F08-4F3E-4CA9-8740-54F21D30E0DE}">
      <dgm:prSet/>
      <dgm:spPr/>
      <dgm:t>
        <a:bodyPr/>
        <a:lstStyle/>
        <a:p>
          <a:endParaRPr lang="en-GB"/>
        </a:p>
      </dgm:t>
    </dgm:pt>
    <dgm:pt modelId="{90F6B7B2-76DC-44E4-B4B0-82DE80F40DCA}">
      <dgm:prSet phldrT="[Text]"/>
      <dgm:spPr/>
      <dgm:t>
        <a:bodyPr/>
        <a:lstStyle/>
        <a:p>
          <a:r>
            <a:rPr lang="en-GB" dirty="0"/>
            <a:t>Numbers based data or data converted into numbers</a:t>
          </a:r>
        </a:p>
      </dgm:t>
    </dgm:pt>
    <dgm:pt modelId="{2126E118-3D59-4552-A8B1-67266FE66E9A}" type="parTrans" cxnId="{E8657E5A-FD52-4AC8-91CD-3675F6060DD9}">
      <dgm:prSet/>
      <dgm:spPr/>
      <dgm:t>
        <a:bodyPr/>
        <a:lstStyle/>
        <a:p>
          <a:endParaRPr lang="en-GB"/>
        </a:p>
      </dgm:t>
    </dgm:pt>
    <dgm:pt modelId="{468D2D70-9289-4291-B592-D190E2B24F0A}" type="sibTrans" cxnId="{E8657E5A-FD52-4AC8-91CD-3675F6060DD9}">
      <dgm:prSet/>
      <dgm:spPr/>
      <dgm:t>
        <a:bodyPr/>
        <a:lstStyle/>
        <a:p>
          <a:endParaRPr lang="en-GB"/>
        </a:p>
      </dgm:t>
    </dgm:pt>
    <dgm:pt modelId="{AEA8C3FC-3C90-49ED-BC55-46C5052B05FB}">
      <dgm:prSet phldrT="[Text]"/>
      <dgm:spPr/>
      <dgm:t>
        <a:bodyPr/>
        <a:lstStyle/>
        <a:p>
          <a:r>
            <a:rPr lang="en-GB" b="1" dirty="0"/>
            <a:t>Qualitative Analysis Method</a:t>
          </a:r>
        </a:p>
      </dgm:t>
    </dgm:pt>
    <dgm:pt modelId="{5A892CB4-5C94-4552-9939-C84A96DB1BC1}" type="parTrans" cxnId="{545B0286-B58B-4B12-B868-6D865B8E7367}">
      <dgm:prSet/>
      <dgm:spPr/>
      <dgm:t>
        <a:bodyPr/>
        <a:lstStyle/>
        <a:p>
          <a:endParaRPr lang="en-GB"/>
        </a:p>
      </dgm:t>
    </dgm:pt>
    <dgm:pt modelId="{3BB10B9C-0380-4EC6-8A07-EDC74B98455E}" type="sibTrans" cxnId="{545B0286-B58B-4B12-B868-6D865B8E7367}">
      <dgm:prSet/>
      <dgm:spPr/>
      <dgm:t>
        <a:bodyPr/>
        <a:lstStyle/>
        <a:p>
          <a:endParaRPr lang="en-GB"/>
        </a:p>
      </dgm:t>
    </dgm:pt>
    <dgm:pt modelId="{F97721CE-FA5C-460B-8C3B-B636D38453E2}">
      <dgm:prSet phldrT="[Text]"/>
      <dgm:spPr/>
      <dgm:t>
        <a:bodyPr/>
        <a:lstStyle/>
        <a:p>
          <a:r>
            <a:rPr lang="en-GB" dirty="0"/>
            <a:t>Focus on words, phrases or text</a:t>
          </a:r>
        </a:p>
      </dgm:t>
    </dgm:pt>
    <dgm:pt modelId="{FC4C39D7-DE6D-4A0E-B930-1A49272B9B30}" type="parTrans" cxnId="{822631DE-F56D-4006-99D7-4158AE9F71E3}">
      <dgm:prSet/>
      <dgm:spPr/>
      <dgm:t>
        <a:bodyPr/>
        <a:lstStyle/>
        <a:p>
          <a:endParaRPr lang="en-GB"/>
        </a:p>
      </dgm:t>
    </dgm:pt>
    <dgm:pt modelId="{A56C0927-2010-4AFD-A8EF-129412BD99ED}" type="sibTrans" cxnId="{822631DE-F56D-4006-99D7-4158AE9F71E3}">
      <dgm:prSet/>
      <dgm:spPr/>
      <dgm:t>
        <a:bodyPr/>
        <a:lstStyle/>
        <a:p>
          <a:endParaRPr lang="en-GB"/>
        </a:p>
      </dgm:t>
    </dgm:pt>
    <dgm:pt modelId="{F9B56B40-A64B-4E24-98BF-32060B480FAD}" type="pres">
      <dgm:prSet presAssocID="{C3D09F32-407F-4FEA-A5A5-78781C9323A8}" presName="compositeShape" presStyleCnt="0">
        <dgm:presLayoutVars>
          <dgm:chMax val="2"/>
          <dgm:dir/>
          <dgm:resizeHandles val="exact"/>
        </dgm:presLayoutVars>
      </dgm:prSet>
      <dgm:spPr/>
    </dgm:pt>
    <dgm:pt modelId="{43594A54-3775-4FBE-A397-657B95E58357}" type="pres">
      <dgm:prSet presAssocID="{50F81A3F-2E71-44E4-878E-6FB74F2FE062}" presName="upArrow" presStyleLbl="node1" presStyleIdx="0" presStyleCnt="2"/>
      <dgm:spPr/>
    </dgm:pt>
    <dgm:pt modelId="{D270C4B8-A671-4D3C-A239-A83EDF23647B}" type="pres">
      <dgm:prSet presAssocID="{50F81A3F-2E71-44E4-878E-6FB74F2FE062}" presName="upArrowText" presStyleLbl="revTx" presStyleIdx="0" presStyleCnt="2">
        <dgm:presLayoutVars>
          <dgm:chMax val="0"/>
          <dgm:bulletEnabled val="1"/>
        </dgm:presLayoutVars>
      </dgm:prSet>
      <dgm:spPr/>
    </dgm:pt>
    <dgm:pt modelId="{3BBAFF2B-2F91-417C-B525-CBC1A1B22AEF}" type="pres">
      <dgm:prSet presAssocID="{AEA8C3FC-3C90-49ED-BC55-46C5052B05FB}" presName="downArrow" presStyleLbl="node1" presStyleIdx="1" presStyleCnt="2"/>
      <dgm:spPr/>
    </dgm:pt>
    <dgm:pt modelId="{60996E75-EA61-4992-9F23-A0392DA70031}" type="pres">
      <dgm:prSet presAssocID="{AEA8C3FC-3C90-49ED-BC55-46C5052B05FB}" presName="downArrowText" presStyleLbl="revTx" presStyleIdx="1" presStyleCnt="2">
        <dgm:presLayoutVars>
          <dgm:chMax val="0"/>
          <dgm:bulletEnabled val="1"/>
        </dgm:presLayoutVars>
      </dgm:prSet>
      <dgm:spPr/>
    </dgm:pt>
  </dgm:ptLst>
  <dgm:cxnLst>
    <dgm:cxn modelId="{F86DB702-8512-4728-84A2-82E54604E486}" type="presOf" srcId="{50F81A3F-2E71-44E4-878E-6FB74F2FE062}" destId="{D270C4B8-A671-4D3C-A239-A83EDF23647B}" srcOrd="0" destOrd="0" presId="urn:microsoft.com/office/officeart/2005/8/layout/arrow4"/>
    <dgm:cxn modelId="{F3B25F08-4F3E-4CA9-8740-54F21D30E0DE}" srcId="{C3D09F32-407F-4FEA-A5A5-78781C9323A8}" destId="{50F81A3F-2E71-44E4-878E-6FB74F2FE062}" srcOrd="0" destOrd="0" parTransId="{329490F4-7E1A-483C-9874-9284CB323467}" sibTransId="{0ED52D7B-4E35-4DE5-91E9-8C594FEC695C}"/>
    <dgm:cxn modelId="{C4B46B1F-14DD-495A-BF2A-54F9997E5627}" type="presOf" srcId="{C3D09F32-407F-4FEA-A5A5-78781C9323A8}" destId="{F9B56B40-A64B-4E24-98BF-32060B480FAD}" srcOrd="0" destOrd="0" presId="urn:microsoft.com/office/officeart/2005/8/layout/arrow4"/>
    <dgm:cxn modelId="{68308934-CF1E-4533-B3A6-BD9BDCAB96A1}" type="presOf" srcId="{F97721CE-FA5C-460B-8C3B-B636D38453E2}" destId="{60996E75-EA61-4992-9F23-A0392DA70031}" srcOrd="0" destOrd="1" presId="urn:microsoft.com/office/officeart/2005/8/layout/arrow4"/>
    <dgm:cxn modelId="{8D8E8770-87E6-4BD0-8843-F3F4948AAB99}" type="presOf" srcId="{AEA8C3FC-3C90-49ED-BC55-46C5052B05FB}" destId="{60996E75-EA61-4992-9F23-A0392DA70031}" srcOrd="0" destOrd="0" presId="urn:microsoft.com/office/officeart/2005/8/layout/arrow4"/>
    <dgm:cxn modelId="{E8657E5A-FD52-4AC8-91CD-3675F6060DD9}" srcId="{50F81A3F-2E71-44E4-878E-6FB74F2FE062}" destId="{90F6B7B2-76DC-44E4-B4B0-82DE80F40DCA}" srcOrd="0" destOrd="0" parTransId="{2126E118-3D59-4552-A8B1-67266FE66E9A}" sibTransId="{468D2D70-9289-4291-B592-D190E2B24F0A}"/>
    <dgm:cxn modelId="{545B0286-B58B-4B12-B868-6D865B8E7367}" srcId="{C3D09F32-407F-4FEA-A5A5-78781C9323A8}" destId="{AEA8C3FC-3C90-49ED-BC55-46C5052B05FB}" srcOrd="1" destOrd="0" parTransId="{5A892CB4-5C94-4552-9939-C84A96DB1BC1}" sibTransId="{3BB10B9C-0380-4EC6-8A07-EDC74B98455E}"/>
    <dgm:cxn modelId="{F3FAAFBA-6FEB-46F0-B142-37245D327426}" type="presOf" srcId="{90F6B7B2-76DC-44E4-B4B0-82DE80F40DCA}" destId="{D270C4B8-A671-4D3C-A239-A83EDF23647B}" srcOrd="0" destOrd="1" presId="urn:microsoft.com/office/officeart/2005/8/layout/arrow4"/>
    <dgm:cxn modelId="{822631DE-F56D-4006-99D7-4158AE9F71E3}" srcId="{AEA8C3FC-3C90-49ED-BC55-46C5052B05FB}" destId="{F97721CE-FA5C-460B-8C3B-B636D38453E2}" srcOrd="0" destOrd="0" parTransId="{FC4C39D7-DE6D-4A0E-B930-1A49272B9B30}" sibTransId="{A56C0927-2010-4AFD-A8EF-129412BD99ED}"/>
    <dgm:cxn modelId="{5DE5C28E-633B-418E-AA06-2EA665CB466A}" type="presParOf" srcId="{F9B56B40-A64B-4E24-98BF-32060B480FAD}" destId="{43594A54-3775-4FBE-A397-657B95E58357}" srcOrd="0" destOrd="0" presId="urn:microsoft.com/office/officeart/2005/8/layout/arrow4"/>
    <dgm:cxn modelId="{2045F2C4-4C17-4D3F-93AD-50D0E7506778}" type="presParOf" srcId="{F9B56B40-A64B-4E24-98BF-32060B480FAD}" destId="{D270C4B8-A671-4D3C-A239-A83EDF23647B}" srcOrd="1" destOrd="0" presId="urn:microsoft.com/office/officeart/2005/8/layout/arrow4"/>
    <dgm:cxn modelId="{D62DF744-79D4-4420-BC98-503F540DE18A}" type="presParOf" srcId="{F9B56B40-A64B-4E24-98BF-32060B480FAD}" destId="{3BBAFF2B-2F91-417C-B525-CBC1A1B22AEF}" srcOrd="2" destOrd="0" presId="urn:microsoft.com/office/officeart/2005/8/layout/arrow4"/>
    <dgm:cxn modelId="{1E86CA27-B317-4492-8DD2-EF7F98D1147B}" type="presParOf" srcId="{F9B56B40-A64B-4E24-98BF-32060B480FAD}" destId="{60996E75-EA61-4992-9F23-A0392DA70031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4B494A0-E968-46CF-BBA3-449B06312418}" type="doc">
      <dgm:prSet loTypeId="urn:microsoft.com/office/officeart/2008/layout/VerticalCurvedList" loCatId="list" qsTypeId="urn:microsoft.com/office/officeart/2005/8/quickstyle/3d1" qsCatId="3D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C96DC088-FC67-43AF-B472-0CDD11E834B8}">
      <dgm:prSet/>
      <dgm:spPr/>
      <dgm:t>
        <a:bodyPr/>
        <a:lstStyle/>
        <a:p>
          <a:r>
            <a:rPr lang="en-GB" b="1" dirty="0"/>
            <a:t>Mean</a:t>
          </a:r>
          <a:r>
            <a:rPr lang="en-GB" dirty="0"/>
            <a:t> – the average of a range of numbers</a:t>
          </a:r>
        </a:p>
      </dgm:t>
    </dgm:pt>
    <dgm:pt modelId="{C384B440-2110-4470-AE58-7F46A13C3BE7}" type="parTrans" cxnId="{A20E9C55-E311-4550-9983-0F4432C31473}">
      <dgm:prSet/>
      <dgm:spPr/>
      <dgm:t>
        <a:bodyPr/>
        <a:lstStyle/>
        <a:p>
          <a:endParaRPr lang="en-GB"/>
        </a:p>
      </dgm:t>
    </dgm:pt>
    <dgm:pt modelId="{F31DD2C2-7E44-4449-A13C-12D0F655D2A8}" type="sibTrans" cxnId="{A20E9C55-E311-4550-9983-0F4432C31473}">
      <dgm:prSet/>
      <dgm:spPr/>
      <dgm:t>
        <a:bodyPr/>
        <a:lstStyle/>
        <a:p>
          <a:endParaRPr lang="en-GB"/>
        </a:p>
      </dgm:t>
    </dgm:pt>
    <dgm:pt modelId="{8ACDFF34-CED8-4AA8-8737-FD2958550C57}">
      <dgm:prSet/>
      <dgm:spPr/>
      <dgm:t>
        <a:bodyPr/>
        <a:lstStyle/>
        <a:p>
          <a:r>
            <a:rPr lang="en-GB" b="1" dirty="0"/>
            <a:t>Median</a:t>
          </a:r>
          <a:r>
            <a:rPr lang="en-GB" dirty="0"/>
            <a:t> – the midpoint in a range of numbers when arranged in numerical order</a:t>
          </a:r>
        </a:p>
      </dgm:t>
    </dgm:pt>
    <dgm:pt modelId="{827114DA-4ECE-47B1-B10B-BDD4258B97B8}" type="parTrans" cxnId="{E1BC7CC3-6B99-431D-8258-69664880A82F}">
      <dgm:prSet/>
      <dgm:spPr/>
      <dgm:t>
        <a:bodyPr/>
        <a:lstStyle/>
        <a:p>
          <a:endParaRPr lang="en-GB"/>
        </a:p>
      </dgm:t>
    </dgm:pt>
    <dgm:pt modelId="{9CC049E1-6225-4B69-BFD1-6FAFBD642389}" type="sibTrans" cxnId="{E1BC7CC3-6B99-431D-8258-69664880A82F}">
      <dgm:prSet/>
      <dgm:spPr/>
      <dgm:t>
        <a:bodyPr/>
        <a:lstStyle/>
        <a:p>
          <a:endParaRPr lang="en-GB"/>
        </a:p>
      </dgm:t>
    </dgm:pt>
    <dgm:pt modelId="{877C8BA3-EFF9-4D69-992B-FF1433D08B76}">
      <dgm:prSet/>
      <dgm:spPr/>
      <dgm:t>
        <a:bodyPr/>
        <a:lstStyle/>
        <a:p>
          <a:r>
            <a:rPr lang="en-GB" b="1" dirty="0"/>
            <a:t>Mode</a:t>
          </a:r>
          <a:r>
            <a:rPr lang="en-GB" dirty="0"/>
            <a:t> – the most commonly occurring number in a data set</a:t>
          </a:r>
        </a:p>
      </dgm:t>
    </dgm:pt>
    <dgm:pt modelId="{F0D0F682-69AF-4E56-BB92-A978C6115C4B}" type="parTrans" cxnId="{2FAC301E-8879-4AD4-99B0-89B972327ECC}">
      <dgm:prSet/>
      <dgm:spPr/>
      <dgm:t>
        <a:bodyPr/>
        <a:lstStyle/>
        <a:p>
          <a:endParaRPr lang="en-GB"/>
        </a:p>
      </dgm:t>
    </dgm:pt>
    <dgm:pt modelId="{20B9C247-58F2-4C69-B68A-C976AAAD8FF0}" type="sibTrans" cxnId="{2FAC301E-8879-4AD4-99B0-89B972327ECC}">
      <dgm:prSet/>
      <dgm:spPr/>
      <dgm:t>
        <a:bodyPr/>
        <a:lstStyle/>
        <a:p>
          <a:endParaRPr lang="en-GB"/>
        </a:p>
      </dgm:t>
    </dgm:pt>
    <dgm:pt modelId="{12ABF4D9-8D2C-49A6-85A3-BA7F44CA65D8}">
      <dgm:prSet/>
      <dgm:spPr/>
      <dgm:t>
        <a:bodyPr/>
        <a:lstStyle/>
        <a:p>
          <a:r>
            <a:rPr lang="en-GB" b="1" dirty="0"/>
            <a:t>Standard deviation </a:t>
          </a:r>
          <a:r>
            <a:rPr lang="en-GB" dirty="0"/>
            <a:t>– how dispersed a range of numbers are</a:t>
          </a:r>
        </a:p>
      </dgm:t>
    </dgm:pt>
    <dgm:pt modelId="{D82BFCFF-CA36-42E6-B8BF-B78B0ED96EC4}" type="parTrans" cxnId="{4695BE2D-744A-4D22-B261-7D3B28790D88}">
      <dgm:prSet/>
      <dgm:spPr/>
      <dgm:t>
        <a:bodyPr/>
        <a:lstStyle/>
        <a:p>
          <a:endParaRPr lang="en-GB"/>
        </a:p>
      </dgm:t>
    </dgm:pt>
    <dgm:pt modelId="{7C9EF0DF-87A3-4EF1-B7C3-F805A1ECB681}" type="sibTrans" cxnId="{4695BE2D-744A-4D22-B261-7D3B28790D88}">
      <dgm:prSet/>
      <dgm:spPr/>
      <dgm:t>
        <a:bodyPr/>
        <a:lstStyle/>
        <a:p>
          <a:endParaRPr lang="en-GB"/>
        </a:p>
      </dgm:t>
    </dgm:pt>
    <dgm:pt modelId="{C480A748-1C41-44CC-9E03-E3C8C060C13D}">
      <dgm:prSet/>
      <dgm:spPr/>
      <dgm:t>
        <a:bodyPr/>
        <a:lstStyle/>
        <a:p>
          <a:r>
            <a:rPr lang="en-GB" dirty="0"/>
            <a:t>‘</a:t>
          </a:r>
          <a:r>
            <a:rPr lang="en-GB" b="1" dirty="0"/>
            <a:t>Skewness’ </a:t>
          </a:r>
          <a:r>
            <a:rPr lang="en-GB" dirty="0"/>
            <a:t>– how symmetrical a range of numbers are</a:t>
          </a:r>
        </a:p>
      </dgm:t>
    </dgm:pt>
    <dgm:pt modelId="{64B151E2-FD57-4353-9371-5D91D3142235}" type="parTrans" cxnId="{4DCD0AC1-9177-4E16-8819-B40F9FB79BC9}">
      <dgm:prSet/>
      <dgm:spPr/>
      <dgm:t>
        <a:bodyPr/>
        <a:lstStyle/>
        <a:p>
          <a:endParaRPr lang="en-GB"/>
        </a:p>
      </dgm:t>
    </dgm:pt>
    <dgm:pt modelId="{66B12610-05E4-4B16-AB9C-A51112DA7DDE}" type="sibTrans" cxnId="{4DCD0AC1-9177-4E16-8819-B40F9FB79BC9}">
      <dgm:prSet/>
      <dgm:spPr/>
      <dgm:t>
        <a:bodyPr/>
        <a:lstStyle/>
        <a:p>
          <a:endParaRPr lang="en-GB"/>
        </a:p>
      </dgm:t>
    </dgm:pt>
    <dgm:pt modelId="{5FCBF825-3F10-4F12-AC2A-DBB694698AAA}" type="pres">
      <dgm:prSet presAssocID="{44B494A0-E968-46CF-BBA3-449B06312418}" presName="Name0" presStyleCnt="0">
        <dgm:presLayoutVars>
          <dgm:chMax val="7"/>
          <dgm:chPref val="7"/>
          <dgm:dir/>
        </dgm:presLayoutVars>
      </dgm:prSet>
      <dgm:spPr/>
    </dgm:pt>
    <dgm:pt modelId="{1BAD9EBC-2C22-485D-8CCB-683E6BBA9C93}" type="pres">
      <dgm:prSet presAssocID="{44B494A0-E968-46CF-BBA3-449B06312418}" presName="Name1" presStyleCnt="0"/>
      <dgm:spPr/>
    </dgm:pt>
    <dgm:pt modelId="{005267C8-1591-44F8-AFEE-CF9A97C91126}" type="pres">
      <dgm:prSet presAssocID="{44B494A0-E968-46CF-BBA3-449B06312418}" presName="cycle" presStyleCnt="0"/>
      <dgm:spPr/>
    </dgm:pt>
    <dgm:pt modelId="{795B4BE7-4F9C-4490-B10C-69DADB2DB96E}" type="pres">
      <dgm:prSet presAssocID="{44B494A0-E968-46CF-BBA3-449B06312418}" presName="srcNode" presStyleLbl="node1" presStyleIdx="0" presStyleCnt="5"/>
      <dgm:spPr/>
    </dgm:pt>
    <dgm:pt modelId="{FB71DC0E-F929-476E-82E6-5CDA70FB80C0}" type="pres">
      <dgm:prSet presAssocID="{44B494A0-E968-46CF-BBA3-449B06312418}" presName="conn" presStyleLbl="parChTrans1D2" presStyleIdx="0" presStyleCnt="1"/>
      <dgm:spPr/>
    </dgm:pt>
    <dgm:pt modelId="{A4E71BF2-E66A-4DC1-B560-3F45179F9984}" type="pres">
      <dgm:prSet presAssocID="{44B494A0-E968-46CF-BBA3-449B06312418}" presName="extraNode" presStyleLbl="node1" presStyleIdx="0" presStyleCnt="5"/>
      <dgm:spPr/>
    </dgm:pt>
    <dgm:pt modelId="{5D6FF324-5FB3-4B88-9BF8-EE596FAB7911}" type="pres">
      <dgm:prSet presAssocID="{44B494A0-E968-46CF-BBA3-449B06312418}" presName="dstNode" presStyleLbl="node1" presStyleIdx="0" presStyleCnt="5"/>
      <dgm:spPr/>
    </dgm:pt>
    <dgm:pt modelId="{2B1D112A-3161-444C-BC0B-34FA93E71D0B}" type="pres">
      <dgm:prSet presAssocID="{C96DC088-FC67-43AF-B472-0CDD11E834B8}" presName="text_1" presStyleLbl="node1" presStyleIdx="0" presStyleCnt="5">
        <dgm:presLayoutVars>
          <dgm:bulletEnabled val="1"/>
        </dgm:presLayoutVars>
      </dgm:prSet>
      <dgm:spPr/>
    </dgm:pt>
    <dgm:pt modelId="{C129810B-D969-46D1-B777-C196FB51B2C3}" type="pres">
      <dgm:prSet presAssocID="{C96DC088-FC67-43AF-B472-0CDD11E834B8}" presName="accent_1" presStyleCnt="0"/>
      <dgm:spPr/>
    </dgm:pt>
    <dgm:pt modelId="{DDD58ECD-1239-4481-A2E3-0611FFA53586}" type="pres">
      <dgm:prSet presAssocID="{C96DC088-FC67-43AF-B472-0CDD11E834B8}" presName="accentRepeatNode" presStyleLbl="solidFgAcc1" presStyleIdx="0" presStyleCnt="5"/>
      <dgm:spPr/>
    </dgm:pt>
    <dgm:pt modelId="{CD24A335-051F-461B-8D8B-2ACE0060CEB1}" type="pres">
      <dgm:prSet presAssocID="{8ACDFF34-CED8-4AA8-8737-FD2958550C57}" presName="text_2" presStyleLbl="node1" presStyleIdx="1" presStyleCnt="5">
        <dgm:presLayoutVars>
          <dgm:bulletEnabled val="1"/>
        </dgm:presLayoutVars>
      </dgm:prSet>
      <dgm:spPr/>
    </dgm:pt>
    <dgm:pt modelId="{8986AD18-2191-48B2-8400-FA06290D5D21}" type="pres">
      <dgm:prSet presAssocID="{8ACDFF34-CED8-4AA8-8737-FD2958550C57}" presName="accent_2" presStyleCnt="0"/>
      <dgm:spPr/>
    </dgm:pt>
    <dgm:pt modelId="{58EAB578-913A-4BDC-A31A-0422578EBACD}" type="pres">
      <dgm:prSet presAssocID="{8ACDFF34-CED8-4AA8-8737-FD2958550C57}" presName="accentRepeatNode" presStyleLbl="solidFgAcc1" presStyleIdx="1" presStyleCnt="5"/>
      <dgm:spPr/>
    </dgm:pt>
    <dgm:pt modelId="{B134E7A6-1BC9-44B8-B4DB-8B3720C2A159}" type="pres">
      <dgm:prSet presAssocID="{877C8BA3-EFF9-4D69-992B-FF1433D08B76}" presName="text_3" presStyleLbl="node1" presStyleIdx="2" presStyleCnt="5">
        <dgm:presLayoutVars>
          <dgm:bulletEnabled val="1"/>
        </dgm:presLayoutVars>
      </dgm:prSet>
      <dgm:spPr/>
    </dgm:pt>
    <dgm:pt modelId="{89A1B458-E9BF-47C0-914C-F52EB72811C3}" type="pres">
      <dgm:prSet presAssocID="{877C8BA3-EFF9-4D69-992B-FF1433D08B76}" presName="accent_3" presStyleCnt="0"/>
      <dgm:spPr/>
    </dgm:pt>
    <dgm:pt modelId="{FFDF04D0-6A66-42C5-B366-54A4852B1D89}" type="pres">
      <dgm:prSet presAssocID="{877C8BA3-EFF9-4D69-992B-FF1433D08B76}" presName="accentRepeatNode" presStyleLbl="solidFgAcc1" presStyleIdx="2" presStyleCnt="5"/>
      <dgm:spPr/>
    </dgm:pt>
    <dgm:pt modelId="{15254FE4-78AC-44EA-A7DE-8120C6F75C27}" type="pres">
      <dgm:prSet presAssocID="{12ABF4D9-8D2C-49A6-85A3-BA7F44CA65D8}" presName="text_4" presStyleLbl="node1" presStyleIdx="3" presStyleCnt="5">
        <dgm:presLayoutVars>
          <dgm:bulletEnabled val="1"/>
        </dgm:presLayoutVars>
      </dgm:prSet>
      <dgm:spPr/>
    </dgm:pt>
    <dgm:pt modelId="{5A6A3909-8257-41CE-B5C8-A78158E2840B}" type="pres">
      <dgm:prSet presAssocID="{12ABF4D9-8D2C-49A6-85A3-BA7F44CA65D8}" presName="accent_4" presStyleCnt="0"/>
      <dgm:spPr/>
    </dgm:pt>
    <dgm:pt modelId="{7D230183-ACB8-4538-ABDA-69873B22BD56}" type="pres">
      <dgm:prSet presAssocID="{12ABF4D9-8D2C-49A6-85A3-BA7F44CA65D8}" presName="accentRepeatNode" presStyleLbl="solidFgAcc1" presStyleIdx="3" presStyleCnt="5"/>
      <dgm:spPr/>
    </dgm:pt>
    <dgm:pt modelId="{6BA14978-1C1D-43B5-8C33-39DB4821A87A}" type="pres">
      <dgm:prSet presAssocID="{C480A748-1C41-44CC-9E03-E3C8C060C13D}" presName="text_5" presStyleLbl="node1" presStyleIdx="4" presStyleCnt="5">
        <dgm:presLayoutVars>
          <dgm:bulletEnabled val="1"/>
        </dgm:presLayoutVars>
      </dgm:prSet>
      <dgm:spPr/>
    </dgm:pt>
    <dgm:pt modelId="{D04B17DB-C9CA-4F8E-B71C-C241711A7C56}" type="pres">
      <dgm:prSet presAssocID="{C480A748-1C41-44CC-9E03-E3C8C060C13D}" presName="accent_5" presStyleCnt="0"/>
      <dgm:spPr/>
    </dgm:pt>
    <dgm:pt modelId="{0B6584A2-7B77-4822-9B11-ACF4806B2F80}" type="pres">
      <dgm:prSet presAssocID="{C480A748-1C41-44CC-9E03-E3C8C060C13D}" presName="accentRepeatNode" presStyleLbl="solidFgAcc1" presStyleIdx="4" presStyleCnt="5"/>
      <dgm:spPr/>
    </dgm:pt>
  </dgm:ptLst>
  <dgm:cxnLst>
    <dgm:cxn modelId="{E2C9B40F-98EC-49AA-A130-43E208217759}" type="presOf" srcId="{F31DD2C2-7E44-4449-A13C-12D0F655D2A8}" destId="{FB71DC0E-F929-476E-82E6-5CDA70FB80C0}" srcOrd="0" destOrd="0" presId="urn:microsoft.com/office/officeart/2008/layout/VerticalCurvedList"/>
    <dgm:cxn modelId="{2FAC301E-8879-4AD4-99B0-89B972327ECC}" srcId="{44B494A0-E968-46CF-BBA3-449B06312418}" destId="{877C8BA3-EFF9-4D69-992B-FF1433D08B76}" srcOrd="2" destOrd="0" parTransId="{F0D0F682-69AF-4E56-BB92-A978C6115C4B}" sibTransId="{20B9C247-58F2-4C69-B68A-C976AAAD8FF0}"/>
    <dgm:cxn modelId="{4695BE2D-744A-4D22-B261-7D3B28790D88}" srcId="{44B494A0-E968-46CF-BBA3-449B06312418}" destId="{12ABF4D9-8D2C-49A6-85A3-BA7F44CA65D8}" srcOrd="3" destOrd="0" parTransId="{D82BFCFF-CA36-42E6-B8BF-B78B0ED96EC4}" sibTransId="{7C9EF0DF-87A3-4EF1-B7C3-F805A1ECB681}"/>
    <dgm:cxn modelId="{89E03C34-2C33-4D2C-8624-C106985D32D6}" type="presOf" srcId="{C96DC088-FC67-43AF-B472-0CDD11E834B8}" destId="{2B1D112A-3161-444C-BC0B-34FA93E71D0B}" srcOrd="0" destOrd="0" presId="urn:microsoft.com/office/officeart/2008/layout/VerticalCurvedList"/>
    <dgm:cxn modelId="{5D9CB673-DD26-4CBC-9845-C28A50C00005}" type="presOf" srcId="{877C8BA3-EFF9-4D69-992B-FF1433D08B76}" destId="{B134E7A6-1BC9-44B8-B4DB-8B3720C2A159}" srcOrd="0" destOrd="0" presId="urn:microsoft.com/office/officeart/2008/layout/VerticalCurvedList"/>
    <dgm:cxn modelId="{A20E9C55-E311-4550-9983-0F4432C31473}" srcId="{44B494A0-E968-46CF-BBA3-449B06312418}" destId="{C96DC088-FC67-43AF-B472-0CDD11E834B8}" srcOrd="0" destOrd="0" parTransId="{C384B440-2110-4470-AE58-7F46A13C3BE7}" sibTransId="{F31DD2C2-7E44-4449-A13C-12D0F655D2A8}"/>
    <dgm:cxn modelId="{E3982B57-5F1D-4889-90C1-0B90FD1F85D6}" type="presOf" srcId="{C480A748-1C41-44CC-9E03-E3C8C060C13D}" destId="{6BA14978-1C1D-43B5-8C33-39DB4821A87A}" srcOrd="0" destOrd="0" presId="urn:microsoft.com/office/officeart/2008/layout/VerticalCurvedList"/>
    <dgm:cxn modelId="{65DC62A9-7E28-4544-8430-7DA2D5682369}" type="presOf" srcId="{44B494A0-E968-46CF-BBA3-449B06312418}" destId="{5FCBF825-3F10-4F12-AC2A-DBB694698AAA}" srcOrd="0" destOrd="0" presId="urn:microsoft.com/office/officeart/2008/layout/VerticalCurvedList"/>
    <dgm:cxn modelId="{4DCD0AC1-9177-4E16-8819-B40F9FB79BC9}" srcId="{44B494A0-E968-46CF-BBA3-449B06312418}" destId="{C480A748-1C41-44CC-9E03-E3C8C060C13D}" srcOrd="4" destOrd="0" parTransId="{64B151E2-FD57-4353-9371-5D91D3142235}" sibTransId="{66B12610-05E4-4B16-AB9C-A51112DA7DDE}"/>
    <dgm:cxn modelId="{E1BC7CC3-6B99-431D-8258-69664880A82F}" srcId="{44B494A0-E968-46CF-BBA3-449B06312418}" destId="{8ACDFF34-CED8-4AA8-8737-FD2958550C57}" srcOrd="1" destOrd="0" parTransId="{827114DA-4ECE-47B1-B10B-BDD4258B97B8}" sibTransId="{9CC049E1-6225-4B69-BFD1-6FAFBD642389}"/>
    <dgm:cxn modelId="{1EF938EE-12F2-49BB-A718-0F7DE859484B}" type="presOf" srcId="{8ACDFF34-CED8-4AA8-8737-FD2958550C57}" destId="{CD24A335-051F-461B-8D8B-2ACE0060CEB1}" srcOrd="0" destOrd="0" presId="urn:microsoft.com/office/officeart/2008/layout/VerticalCurvedList"/>
    <dgm:cxn modelId="{400D83FE-3AB1-4CBE-BCBD-A1ABBDE13E1D}" type="presOf" srcId="{12ABF4D9-8D2C-49A6-85A3-BA7F44CA65D8}" destId="{15254FE4-78AC-44EA-A7DE-8120C6F75C27}" srcOrd="0" destOrd="0" presId="urn:microsoft.com/office/officeart/2008/layout/VerticalCurvedList"/>
    <dgm:cxn modelId="{FE38F843-3BE0-4A02-87AA-7F7F7A6932F7}" type="presParOf" srcId="{5FCBF825-3F10-4F12-AC2A-DBB694698AAA}" destId="{1BAD9EBC-2C22-485D-8CCB-683E6BBA9C93}" srcOrd="0" destOrd="0" presId="urn:microsoft.com/office/officeart/2008/layout/VerticalCurvedList"/>
    <dgm:cxn modelId="{A6502894-8676-4222-BF64-E7B99DFB55FB}" type="presParOf" srcId="{1BAD9EBC-2C22-485D-8CCB-683E6BBA9C93}" destId="{005267C8-1591-44F8-AFEE-CF9A97C91126}" srcOrd="0" destOrd="0" presId="urn:microsoft.com/office/officeart/2008/layout/VerticalCurvedList"/>
    <dgm:cxn modelId="{96FA1C32-B400-49C2-99BC-831B7AFE96A5}" type="presParOf" srcId="{005267C8-1591-44F8-AFEE-CF9A97C91126}" destId="{795B4BE7-4F9C-4490-B10C-69DADB2DB96E}" srcOrd="0" destOrd="0" presId="urn:microsoft.com/office/officeart/2008/layout/VerticalCurvedList"/>
    <dgm:cxn modelId="{EA52661A-F1AA-4323-AC04-22266F626F26}" type="presParOf" srcId="{005267C8-1591-44F8-AFEE-CF9A97C91126}" destId="{FB71DC0E-F929-476E-82E6-5CDA70FB80C0}" srcOrd="1" destOrd="0" presId="urn:microsoft.com/office/officeart/2008/layout/VerticalCurvedList"/>
    <dgm:cxn modelId="{837E134D-D677-4F3C-ACE8-F6718F6BEADF}" type="presParOf" srcId="{005267C8-1591-44F8-AFEE-CF9A97C91126}" destId="{A4E71BF2-E66A-4DC1-B560-3F45179F9984}" srcOrd="2" destOrd="0" presId="urn:microsoft.com/office/officeart/2008/layout/VerticalCurvedList"/>
    <dgm:cxn modelId="{7C491D52-DD1A-4445-99A9-0905BA6F51FD}" type="presParOf" srcId="{005267C8-1591-44F8-AFEE-CF9A97C91126}" destId="{5D6FF324-5FB3-4B88-9BF8-EE596FAB7911}" srcOrd="3" destOrd="0" presId="urn:microsoft.com/office/officeart/2008/layout/VerticalCurvedList"/>
    <dgm:cxn modelId="{1B255CE9-BEAE-44D5-84FD-EBD3D0602BB5}" type="presParOf" srcId="{1BAD9EBC-2C22-485D-8CCB-683E6BBA9C93}" destId="{2B1D112A-3161-444C-BC0B-34FA93E71D0B}" srcOrd="1" destOrd="0" presId="urn:microsoft.com/office/officeart/2008/layout/VerticalCurvedList"/>
    <dgm:cxn modelId="{FACAA19F-E7EB-4F3E-A043-BE945B0E692F}" type="presParOf" srcId="{1BAD9EBC-2C22-485D-8CCB-683E6BBA9C93}" destId="{C129810B-D969-46D1-B777-C196FB51B2C3}" srcOrd="2" destOrd="0" presId="urn:microsoft.com/office/officeart/2008/layout/VerticalCurvedList"/>
    <dgm:cxn modelId="{4AA0C5AE-5752-4D78-AF49-E7A979D0DCC9}" type="presParOf" srcId="{C129810B-D969-46D1-B777-C196FB51B2C3}" destId="{DDD58ECD-1239-4481-A2E3-0611FFA53586}" srcOrd="0" destOrd="0" presId="urn:microsoft.com/office/officeart/2008/layout/VerticalCurvedList"/>
    <dgm:cxn modelId="{E41D880E-64C8-4BA0-9A0D-82A6B00B9118}" type="presParOf" srcId="{1BAD9EBC-2C22-485D-8CCB-683E6BBA9C93}" destId="{CD24A335-051F-461B-8D8B-2ACE0060CEB1}" srcOrd="3" destOrd="0" presId="urn:microsoft.com/office/officeart/2008/layout/VerticalCurvedList"/>
    <dgm:cxn modelId="{1F55F07A-E742-4024-8DA0-B0180AB5FDD3}" type="presParOf" srcId="{1BAD9EBC-2C22-485D-8CCB-683E6BBA9C93}" destId="{8986AD18-2191-48B2-8400-FA06290D5D21}" srcOrd="4" destOrd="0" presId="urn:microsoft.com/office/officeart/2008/layout/VerticalCurvedList"/>
    <dgm:cxn modelId="{85A3369B-8D73-48F1-83FF-996CC3582C1D}" type="presParOf" srcId="{8986AD18-2191-48B2-8400-FA06290D5D21}" destId="{58EAB578-913A-4BDC-A31A-0422578EBACD}" srcOrd="0" destOrd="0" presId="urn:microsoft.com/office/officeart/2008/layout/VerticalCurvedList"/>
    <dgm:cxn modelId="{5017D070-3367-4D82-9C20-06568812A4C5}" type="presParOf" srcId="{1BAD9EBC-2C22-485D-8CCB-683E6BBA9C93}" destId="{B134E7A6-1BC9-44B8-B4DB-8B3720C2A159}" srcOrd="5" destOrd="0" presId="urn:microsoft.com/office/officeart/2008/layout/VerticalCurvedList"/>
    <dgm:cxn modelId="{A408F28A-2C7A-4182-B490-BF86104E3C1B}" type="presParOf" srcId="{1BAD9EBC-2C22-485D-8CCB-683E6BBA9C93}" destId="{89A1B458-E9BF-47C0-914C-F52EB72811C3}" srcOrd="6" destOrd="0" presId="urn:microsoft.com/office/officeart/2008/layout/VerticalCurvedList"/>
    <dgm:cxn modelId="{829FA202-0AC4-4B29-9374-16147094D397}" type="presParOf" srcId="{89A1B458-E9BF-47C0-914C-F52EB72811C3}" destId="{FFDF04D0-6A66-42C5-B366-54A4852B1D89}" srcOrd="0" destOrd="0" presId="urn:microsoft.com/office/officeart/2008/layout/VerticalCurvedList"/>
    <dgm:cxn modelId="{5350BBAE-52FF-4F3A-8A26-65DB37D14DEF}" type="presParOf" srcId="{1BAD9EBC-2C22-485D-8CCB-683E6BBA9C93}" destId="{15254FE4-78AC-44EA-A7DE-8120C6F75C27}" srcOrd="7" destOrd="0" presId="urn:microsoft.com/office/officeart/2008/layout/VerticalCurvedList"/>
    <dgm:cxn modelId="{73988BD6-016F-4E9A-8256-1552879A433C}" type="presParOf" srcId="{1BAD9EBC-2C22-485D-8CCB-683E6BBA9C93}" destId="{5A6A3909-8257-41CE-B5C8-A78158E2840B}" srcOrd="8" destOrd="0" presId="urn:microsoft.com/office/officeart/2008/layout/VerticalCurvedList"/>
    <dgm:cxn modelId="{F00CC309-FB9B-428F-84DE-46CA512F6A68}" type="presParOf" srcId="{5A6A3909-8257-41CE-B5C8-A78158E2840B}" destId="{7D230183-ACB8-4538-ABDA-69873B22BD56}" srcOrd="0" destOrd="0" presId="urn:microsoft.com/office/officeart/2008/layout/VerticalCurvedList"/>
    <dgm:cxn modelId="{288FBB50-15EE-44E1-8BAB-8B6319A917AF}" type="presParOf" srcId="{1BAD9EBC-2C22-485D-8CCB-683E6BBA9C93}" destId="{6BA14978-1C1D-43B5-8C33-39DB4821A87A}" srcOrd="9" destOrd="0" presId="urn:microsoft.com/office/officeart/2008/layout/VerticalCurvedList"/>
    <dgm:cxn modelId="{BB31A8BA-EE43-41FC-AFDC-8FFBD45E8570}" type="presParOf" srcId="{1BAD9EBC-2C22-485D-8CCB-683E6BBA9C93}" destId="{D04B17DB-C9CA-4F8E-B71C-C241711A7C56}" srcOrd="10" destOrd="0" presId="urn:microsoft.com/office/officeart/2008/layout/VerticalCurvedList"/>
    <dgm:cxn modelId="{4D680B4E-2DF4-4682-853F-58873B59D05B}" type="presParOf" srcId="{D04B17DB-C9CA-4F8E-B71C-C241711A7C56}" destId="{0B6584A2-7B77-4822-9B11-ACF4806B2F8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7EF3239-ACD8-4FE8-BD2B-C2F3A8BD7DC3}" type="doc">
      <dgm:prSet loTypeId="urn:microsoft.com/office/officeart/2005/8/layout/vList2" loCatId="list" qsTypeId="urn:microsoft.com/office/officeart/2005/8/quickstyle/simple5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298DA73C-FBF0-4836-976D-8A414605614F}">
      <dgm:prSet phldrT="[Text]"/>
      <dgm:spPr/>
      <dgm:t>
        <a:bodyPr/>
        <a:lstStyle/>
        <a:p>
          <a:r>
            <a:rPr lang="en-GB" dirty="0"/>
            <a:t>2 x Predictions that can be made</a:t>
          </a:r>
        </a:p>
      </dgm:t>
    </dgm:pt>
    <dgm:pt modelId="{984F65C8-DED5-4419-BC7E-AC71EF841E57}" type="parTrans" cxnId="{E9BBCB7F-99BD-48E5-9E7D-1A73DE6EC528}">
      <dgm:prSet/>
      <dgm:spPr/>
      <dgm:t>
        <a:bodyPr/>
        <a:lstStyle/>
        <a:p>
          <a:endParaRPr lang="en-GB"/>
        </a:p>
      </dgm:t>
    </dgm:pt>
    <dgm:pt modelId="{7B8F4EC0-E07A-4BA1-BD0E-077B2BDD77D8}" type="sibTrans" cxnId="{E9BBCB7F-99BD-48E5-9E7D-1A73DE6EC528}">
      <dgm:prSet/>
      <dgm:spPr/>
      <dgm:t>
        <a:bodyPr/>
        <a:lstStyle/>
        <a:p>
          <a:endParaRPr lang="en-GB"/>
        </a:p>
      </dgm:t>
    </dgm:pt>
    <dgm:pt modelId="{47AA071C-879B-40FB-B64C-C08277DAD7CE}">
      <dgm:prSet phldrT="[Text]"/>
      <dgm:spPr/>
      <dgm:t>
        <a:bodyPr/>
        <a:lstStyle/>
        <a:p>
          <a:r>
            <a:rPr lang="en-GB" dirty="0"/>
            <a:t>Differences between Groups</a:t>
          </a:r>
        </a:p>
      </dgm:t>
    </dgm:pt>
    <dgm:pt modelId="{AE764276-9BCE-4021-AE65-DB174EDC9F7F}" type="parTrans" cxnId="{282268CC-A8CC-45C3-9392-D4E8F0B75FFD}">
      <dgm:prSet/>
      <dgm:spPr/>
      <dgm:t>
        <a:bodyPr/>
        <a:lstStyle/>
        <a:p>
          <a:endParaRPr lang="en-GB"/>
        </a:p>
      </dgm:t>
    </dgm:pt>
    <dgm:pt modelId="{C7A45C11-E2BE-46EF-9365-A0FECD229FE1}" type="sibTrans" cxnId="{282268CC-A8CC-45C3-9392-D4E8F0B75FFD}">
      <dgm:prSet/>
      <dgm:spPr/>
      <dgm:t>
        <a:bodyPr/>
        <a:lstStyle/>
        <a:p>
          <a:endParaRPr lang="en-GB"/>
        </a:p>
      </dgm:t>
    </dgm:pt>
    <dgm:pt modelId="{41F7F2C1-832D-4918-9233-9E0B7291F938}">
      <dgm:prSet phldrT="[Text]"/>
      <dgm:spPr/>
      <dgm:t>
        <a:bodyPr/>
        <a:lstStyle/>
        <a:p>
          <a:r>
            <a:rPr lang="en-GB" dirty="0"/>
            <a:t>Relationship between variables</a:t>
          </a:r>
        </a:p>
      </dgm:t>
    </dgm:pt>
    <dgm:pt modelId="{E5FEE2A3-B8CF-4651-977C-7AFD3B6AF96C}" type="parTrans" cxnId="{4EA8629F-57F8-45DF-8241-9B48E6389263}">
      <dgm:prSet/>
      <dgm:spPr/>
      <dgm:t>
        <a:bodyPr/>
        <a:lstStyle/>
        <a:p>
          <a:endParaRPr lang="en-GB"/>
        </a:p>
      </dgm:t>
    </dgm:pt>
    <dgm:pt modelId="{9391ECCD-8CCF-4ECE-A14F-ECA6E36C2215}" type="sibTrans" cxnId="{4EA8629F-57F8-45DF-8241-9B48E6389263}">
      <dgm:prSet/>
      <dgm:spPr/>
      <dgm:t>
        <a:bodyPr/>
        <a:lstStyle/>
        <a:p>
          <a:endParaRPr lang="en-GB"/>
        </a:p>
      </dgm:t>
    </dgm:pt>
    <dgm:pt modelId="{07F993DD-9103-4AB2-9C68-4EF40E592D92}">
      <dgm:prSet phldrT="[Text]"/>
      <dgm:spPr/>
      <dgm:t>
        <a:bodyPr/>
        <a:lstStyle/>
        <a:p>
          <a:r>
            <a:rPr lang="en-GB" dirty="0"/>
            <a:t>4 x Types of Inferential Stats Methods</a:t>
          </a:r>
        </a:p>
      </dgm:t>
    </dgm:pt>
    <dgm:pt modelId="{54F79EF2-F0F6-4E51-96AD-23FCDF174C13}" type="parTrans" cxnId="{9CF2F783-D677-4B86-8FFD-A24E5AA1A68D}">
      <dgm:prSet/>
      <dgm:spPr/>
      <dgm:t>
        <a:bodyPr/>
        <a:lstStyle/>
        <a:p>
          <a:endParaRPr lang="en-GB"/>
        </a:p>
      </dgm:t>
    </dgm:pt>
    <dgm:pt modelId="{1C7F063D-65B5-4099-9E77-C76783D7610C}" type="sibTrans" cxnId="{9CF2F783-D677-4B86-8FFD-A24E5AA1A68D}">
      <dgm:prSet/>
      <dgm:spPr/>
      <dgm:t>
        <a:bodyPr/>
        <a:lstStyle/>
        <a:p>
          <a:endParaRPr lang="en-GB"/>
        </a:p>
      </dgm:t>
    </dgm:pt>
    <dgm:pt modelId="{44B2AC68-35A0-4618-9EFD-9ABCFBB5C522}">
      <dgm:prSet phldrT="[Text]"/>
      <dgm:spPr/>
      <dgm:t>
        <a:bodyPr/>
        <a:lstStyle/>
        <a:p>
          <a:r>
            <a:rPr lang="en-GB" dirty="0"/>
            <a:t>T-Tests</a:t>
          </a:r>
        </a:p>
      </dgm:t>
    </dgm:pt>
    <dgm:pt modelId="{947B64F2-4A0F-49C9-AC0F-19D1A2221C29}" type="parTrans" cxnId="{095923FD-48A0-40F8-B7A9-EBF9BAA6F1AF}">
      <dgm:prSet/>
      <dgm:spPr/>
      <dgm:t>
        <a:bodyPr/>
        <a:lstStyle/>
        <a:p>
          <a:endParaRPr lang="en-GB"/>
        </a:p>
      </dgm:t>
    </dgm:pt>
    <dgm:pt modelId="{2CEE299E-815B-4788-BD52-CFF0F10DF2F6}" type="sibTrans" cxnId="{095923FD-48A0-40F8-B7A9-EBF9BAA6F1AF}">
      <dgm:prSet/>
      <dgm:spPr/>
      <dgm:t>
        <a:bodyPr/>
        <a:lstStyle/>
        <a:p>
          <a:endParaRPr lang="en-GB"/>
        </a:p>
      </dgm:t>
    </dgm:pt>
    <dgm:pt modelId="{2E6159CB-66F8-4D9C-AF3C-B64298D83424}">
      <dgm:prSet phldrT="[Text]"/>
      <dgm:spPr/>
      <dgm:t>
        <a:bodyPr/>
        <a:lstStyle/>
        <a:p>
          <a:r>
            <a:rPr lang="en-GB" dirty="0"/>
            <a:t>ANOVA</a:t>
          </a:r>
        </a:p>
      </dgm:t>
    </dgm:pt>
    <dgm:pt modelId="{77120451-C9A8-4979-AB73-D43803429AC0}" type="parTrans" cxnId="{E0BC98AF-852A-4CAF-ACEC-B8C286FD713C}">
      <dgm:prSet/>
      <dgm:spPr/>
      <dgm:t>
        <a:bodyPr/>
        <a:lstStyle/>
        <a:p>
          <a:endParaRPr lang="en-GB"/>
        </a:p>
      </dgm:t>
    </dgm:pt>
    <dgm:pt modelId="{4E4D583E-7DC3-4B08-98EE-A683B0CC0082}" type="sibTrans" cxnId="{E0BC98AF-852A-4CAF-ACEC-B8C286FD713C}">
      <dgm:prSet/>
      <dgm:spPr/>
      <dgm:t>
        <a:bodyPr/>
        <a:lstStyle/>
        <a:p>
          <a:endParaRPr lang="en-GB"/>
        </a:p>
      </dgm:t>
    </dgm:pt>
    <dgm:pt modelId="{97A28C30-70F3-4C46-80B4-03DB87E09B43}">
      <dgm:prSet/>
      <dgm:spPr/>
      <dgm:t>
        <a:bodyPr/>
        <a:lstStyle/>
        <a:p>
          <a:r>
            <a:rPr lang="en-GB" dirty="0"/>
            <a:t>Correlation</a:t>
          </a:r>
        </a:p>
      </dgm:t>
    </dgm:pt>
    <dgm:pt modelId="{483BF843-2995-4CD4-B163-E89E1D957DE8}" type="parTrans" cxnId="{CC6E2CBF-BCD4-4352-B9BC-0F2E5C6D45B5}">
      <dgm:prSet/>
      <dgm:spPr/>
      <dgm:t>
        <a:bodyPr/>
        <a:lstStyle/>
        <a:p>
          <a:endParaRPr lang="en-GB"/>
        </a:p>
      </dgm:t>
    </dgm:pt>
    <dgm:pt modelId="{C151FDD3-CADF-4943-AE34-32C0088D4217}" type="sibTrans" cxnId="{CC6E2CBF-BCD4-4352-B9BC-0F2E5C6D45B5}">
      <dgm:prSet/>
      <dgm:spPr/>
      <dgm:t>
        <a:bodyPr/>
        <a:lstStyle/>
        <a:p>
          <a:endParaRPr lang="en-GB"/>
        </a:p>
      </dgm:t>
    </dgm:pt>
    <dgm:pt modelId="{16865E76-1DAC-4261-BD35-E0BEE36BC8F0}">
      <dgm:prSet/>
      <dgm:spPr/>
      <dgm:t>
        <a:bodyPr/>
        <a:lstStyle/>
        <a:p>
          <a:r>
            <a:rPr lang="en-GB" dirty="0"/>
            <a:t>Regression</a:t>
          </a:r>
        </a:p>
      </dgm:t>
    </dgm:pt>
    <dgm:pt modelId="{D31C76B8-43EB-46ED-A494-C50B02D3159D}" type="parTrans" cxnId="{8DA8F166-2752-4249-BDFB-24B6E8F3E2BC}">
      <dgm:prSet/>
      <dgm:spPr/>
      <dgm:t>
        <a:bodyPr/>
        <a:lstStyle/>
        <a:p>
          <a:endParaRPr lang="en-GB"/>
        </a:p>
      </dgm:t>
    </dgm:pt>
    <dgm:pt modelId="{8C3A31F7-8617-4B59-9311-D29580ACC784}" type="sibTrans" cxnId="{8DA8F166-2752-4249-BDFB-24B6E8F3E2BC}">
      <dgm:prSet/>
      <dgm:spPr/>
      <dgm:t>
        <a:bodyPr/>
        <a:lstStyle/>
        <a:p>
          <a:endParaRPr lang="en-GB"/>
        </a:p>
      </dgm:t>
    </dgm:pt>
    <dgm:pt modelId="{FF2048DD-177A-4F46-94EA-CE8BAE33A5EC}" type="pres">
      <dgm:prSet presAssocID="{07EF3239-ACD8-4FE8-BD2B-C2F3A8BD7DC3}" presName="linear" presStyleCnt="0">
        <dgm:presLayoutVars>
          <dgm:animLvl val="lvl"/>
          <dgm:resizeHandles val="exact"/>
        </dgm:presLayoutVars>
      </dgm:prSet>
      <dgm:spPr/>
    </dgm:pt>
    <dgm:pt modelId="{6AD6C1F6-0EDA-43DC-A3BF-59736E575CB6}" type="pres">
      <dgm:prSet presAssocID="{298DA73C-FBF0-4836-976D-8A414605614F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117EEECA-5B7D-4DDE-BCFE-ABAA9CF2BCCB}" type="pres">
      <dgm:prSet presAssocID="{298DA73C-FBF0-4836-976D-8A414605614F}" presName="childText" presStyleLbl="revTx" presStyleIdx="0" presStyleCnt="2">
        <dgm:presLayoutVars>
          <dgm:bulletEnabled val="1"/>
        </dgm:presLayoutVars>
      </dgm:prSet>
      <dgm:spPr/>
    </dgm:pt>
    <dgm:pt modelId="{9C326C08-0D1D-406D-9348-9B5DE00F5FA3}" type="pres">
      <dgm:prSet presAssocID="{07F993DD-9103-4AB2-9C68-4EF40E592D92}" presName="parentText" presStyleLbl="node1" presStyleIdx="1" presStyleCnt="2">
        <dgm:presLayoutVars>
          <dgm:chMax val="0"/>
          <dgm:bulletEnabled val="1"/>
        </dgm:presLayoutVars>
      </dgm:prSet>
      <dgm:spPr/>
    </dgm:pt>
    <dgm:pt modelId="{C883E930-66A9-4278-AD2F-EF8B2D235FE6}" type="pres">
      <dgm:prSet presAssocID="{07F993DD-9103-4AB2-9C68-4EF40E592D92}" presName="childText" presStyleLbl="revTx" presStyleIdx="1" presStyleCnt="2">
        <dgm:presLayoutVars>
          <dgm:bulletEnabled val="1"/>
        </dgm:presLayoutVars>
      </dgm:prSet>
      <dgm:spPr/>
    </dgm:pt>
  </dgm:ptLst>
  <dgm:cxnLst>
    <dgm:cxn modelId="{7BF63110-9634-473C-8B94-9B263C6A650E}" type="presOf" srcId="{2E6159CB-66F8-4D9C-AF3C-B64298D83424}" destId="{C883E930-66A9-4278-AD2F-EF8B2D235FE6}" srcOrd="0" destOrd="1" presId="urn:microsoft.com/office/officeart/2005/8/layout/vList2"/>
    <dgm:cxn modelId="{F5CA2A14-0CC7-4BFA-A2A5-ACA4D58E27E4}" type="presOf" srcId="{16865E76-1DAC-4261-BD35-E0BEE36BC8F0}" destId="{C883E930-66A9-4278-AD2F-EF8B2D235FE6}" srcOrd="0" destOrd="3" presId="urn:microsoft.com/office/officeart/2005/8/layout/vList2"/>
    <dgm:cxn modelId="{849DE930-B5E6-43F5-A86A-457D77DB4661}" type="presOf" srcId="{41F7F2C1-832D-4918-9233-9E0B7291F938}" destId="{117EEECA-5B7D-4DDE-BCFE-ABAA9CF2BCCB}" srcOrd="0" destOrd="1" presId="urn:microsoft.com/office/officeart/2005/8/layout/vList2"/>
    <dgm:cxn modelId="{CA7BB63E-F369-4B5B-92DB-AB1708EE0EF6}" type="presOf" srcId="{44B2AC68-35A0-4618-9EFD-9ABCFBB5C522}" destId="{C883E930-66A9-4278-AD2F-EF8B2D235FE6}" srcOrd="0" destOrd="0" presId="urn:microsoft.com/office/officeart/2005/8/layout/vList2"/>
    <dgm:cxn modelId="{8DA8F166-2752-4249-BDFB-24B6E8F3E2BC}" srcId="{07F993DD-9103-4AB2-9C68-4EF40E592D92}" destId="{16865E76-1DAC-4261-BD35-E0BEE36BC8F0}" srcOrd="3" destOrd="0" parTransId="{D31C76B8-43EB-46ED-A494-C50B02D3159D}" sibTransId="{8C3A31F7-8617-4B59-9311-D29580ACC784}"/>
    <dgm:cxn modelId="{1CC80D56-EA5B-4179-B1DE-ECBDA66F78C0}" type="presOf" srcId="{07F993DD-9103-4AB2-9C68-4EF40E592D92}" destId="{9C326C08-0D1D-406D-9348-9B5DE00F5FA3}" srcOrd="0" destOrd="0" presId="urn:microsoft.com/office/officeart/2005/8/layout/vList2"/>
    <dgm:cxn modelId="{AE2A7E76-9BE1-406F-8BD8-0BCFE1B6A87A}" type="presOf" srcId="{07EF3239-ACD8-4FE8-BD2B-C2F3A8BD7DC3}" destId="{FF2048DD-177A-4F46-94EA-CE8BAE33A5EC}" srcOrd="0" destOrd="0" presId="urn:microsoft.com/office/officeart/2005/8/layout/vList2"/>
    <dgm:cxn modelId="{B108A777-1999-43FC-88EA-09885B9D8341}" type="presOf" srcId="{47AA071C-879B-40FB-B64C-C08277DAD7CE}" destId="{117EEECA-5B7D-4DDE-BCFE-ABAA9CF2BCCB}" srcOrd="0" destOrd="0" presId="urn:microsoft.com/office/officeart/2005/8/layout/vList2"/>
    <dgm:cxn modelId="{3B3EC677-6EC1-41AC-A524-20A9F67266CF}" type="presOf" srcId="{298DA73C-FBF0-4836-976D-8A414605614F}" destId="{6AD6C1F6-0EDA-43DC-A3BF-59736E575CB6}" srcOrd="0" destOrd="0" presId="urn:microsoft.com/office/officeart/2005/8/layout/vList2"/>
    <dgm:cxn modelId="{E9BBCB7F-99BD-48E5-9E7D-1A73DE6EC528}" srcId="{07EF3239-ACD8-4FE8-BD2B-C2F3A8BD7DC3}" destId="{298DA73C-FBF0-4836-976D-8A414605614F}" srcOrd="0" destOrd="0" parTransId="{984F65C8-DED5-4419-BC7E-AC71EF841E57}" sibTransId="{7B8F4EC0-E07A-4BA1-BD0E-077B2BDD77D8}"/>
    <dgm:cxn modelId="{9CF2F783-D677-4B86-8FFD-A24E5AA1A68D}" srcId="{07EF3239-ACD8-4FE8-BD2B-C2F3A8BD7DC3}" destId="{07F993DD-9103-4AB2-9C68-4EF40E592D92}" srcOrd="1" destOrd="0" parTransId="{54F79EF2-F0F6-4E51-96AD-23FCDF174C13}" sibTransId="{1C7F063D-65B5-4099-9E77-C76783D7610C}"/>
    <dgm:cxn modelId="{4EA8629F-57F8-45DF-8241-9B48E6389263}" srcId="{298DA73C-FBF0-4836-976D-8A414605614F}" destId="{41F7F2C1-832D-4918-9233-9E0B7291F938}" srcOrd="1" destOrd="0" parTransId="{E5FEE2A3-B8CF-4651-977C-7AFD3B6AF96C}" sibTransId="{9391ECCD-8CCF-4ECE-A14F-ECA6E36C2215}"/>
    <dgm:cxn modelId="{E0BC98AF-852A-4CAF-ACEC-B8C286FD713C}" srcId="{07F993DD-9103-4AB2-9C68-4EF40E592D92}" destId="{2E6159CB-66F8-4D9C-AF3C-B64298D83424}" srcOrd="1" destOrd="0" parTransId="{77120451-C9A8-4979-AB73-D43803429AC0}" sibTransId="{4E4D583E-7DC3-4B08-98EE-A683B0CC0082}"/>
    <dgm:cxn modelId="{CAE8B3AF-6267-437F-8600-B5C205516A45}" type="presOf" srcId="{97A28C30-70F3-4C46-80B4-03DB87E09B43}" destId="{C883E930-66A9-4278-AD2F-EF8B2D235FE6}" srcOrd="0" destOrd="2" presId="urn:microsoft.com/office/officeart/2005/8/layout/vList2"/>
    <dgm:cxn modelId="{CC6E2CBF-BCD4-4352-B9BC-0F2E5C6D45B5}" srcId="{07F993DD-9103-4AB2-9C68-4EF40E592D92}" destId="{97A28C30-70F3-4C46-80B4-03DB87E09B43}" srcOrd="2" destOrd="0" parTransId="{483BF843-2995-4CD4-B163-E89E1D957DE8}" sibTransId="{C151FDD3-CADF-4943-AE34-32C0088D4217}"/>
    <dgm:cxn modelId="{282268CC-A8CC-45C3-9392-D4E8F0B75FFD}" srcId="{298DA73C-FBF0-4836-976D-8A414605614F}" destId="{47AA071C-879B-40FB-B64C-C08277DAD7CE}" srcOrd="0" destOrd="0" parTransId="{AE764276-9BCE-4021-AE65-DB174EDC9F7F}" sibTransId="{C7A45C11-E2BE-46EF-9365-A0FECD229FE1}"/>
    <dgm:cxn modelId="{095923FD-48A0-40F8-B7A9-EBF9BAA6F1AF}" srcId="{07F993DD-9103-4AB2-9C68-4EF40E592D92}" destId="{44B2AC68-35A0-4618-9EFD-9ABCFBB5C522}" srcOrd="0" destOrd="0" parTransId="{947B64F2-4A0F-49C9-AC0F-19D1A2221C29}" sibTransId="{2CEE299E-815B-4788-BD52-CFF0F10DF2F6}"/>
    <dgm:cxn modelId="{E41AB1CC-7892-4230-91F7-8AA234743E7A}" type="presParOf" srcId="{FF2048DD-177A-4F46-94EA-CE8BAE33A5EC}" destId="{6AD6C1F6-0EDA-43DC-A3BF-59736E575CB6}" srcOrd="0" destOrd="0" presId="urn:microsoft.com/office/officeart/2005/8/layout/vList2"/>
    <dgm:cxn modelId="{0C2B4425-BB38-45E1-B455-F89D4637F8F4}" type="presParOf" srcId="{FF2048DD-177A-4F46-94EA-CE8BAE33A5EC}" destId="{117EEECA-5B7D-4DDE-BCFE-ABAA9CF2BCCB}" srcOrd="1" destOrd="0" presId="urn:microsoft.com/office/officeart/2005/8/layout/vList2"/>
    <dgm:cxn modelId="{720CB5ED-8D5D-4789-B2EF-9021FCBBF262}" type="presParOf" srcId="{FF2048DD-177A-4F46-94EA-CE8BAE33A5EC}" destId="{9C326C08-0D1D-406D-9348-9B5DE00F5FA3}" srcOrd="2" destOrd="0" presId="urn:microsoft.com/office/officeart/2005/8/layout/vList2"/>
    <dgm:cxn modelId="{E105DBF7-A35E-4A69-8168-CD3BEA4F91AE}" type="presParOf" srcId="{FF2048DD-177A-4F46-94EA-CE8BAE33A5EC}" destId="{C883E930-66A9-4278-AD2F-EF8B2D235FE6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3ED3BE07-6F5B-49C5-9CAA-CBCEA0456F9F}" type="doc">
      <dgm:prSet loTypeId="urn:microsoft.com/office/officeart/2008/layout/HorizontalMultiLevelHierarchy" loCatId="hierarchy" qsTypeId="urn:microsoft.com/office/officeart/2005/8/quickstyle/simple5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58C09F9A-EF1B-4BAC-AC43-23291B8D0CE7}">
      <dgm:prSet phldrT="[Text]"/>
      <dgm:spPr/>
      <dgm:t>
        <a:bodyPr/>
        <a:lstStyle/>
        <a:p>
          <a:r>
            <a:rPr lang="en-GB" dirty="0"/>
            <a:t>Qualitative data</a:t>
          </a:r>
        </a:p>
      </dgm:t>
    </dgm:pt>
    <dgm:pt modelId="{BB01BD57-EE75-4BF5-A8DA-3E2C4330D399}" type="parTrans" cxnId="{6AF80508-6E20-447F-821E-3B62BC743B11}">
      <dgm:prSet/>
      <dgm:spPr/>
      <dgm:t>
        <a:bodyPr/>
        <a:lstStyle/>
        <a:p>
          <a:endParaRPr lang="en-GB"/>
        </a:p>
      </dgm:t>
    </dgm:pt>
    <dgm:pt modelId="{44719081-9992-462D-8328-078F8A707C99}" type="sibTrans" cxnId="{6AF80508-6E20-447F-821E-3B62BC743B11}">
      <dgm:prSet/>
      <dgm:spPr/>
      <dgm:t>
        <a:bodyPr/>
        <a:lstStyle/>
        <a:p>
          <a:endParaRPr lang="en-GB"/>
        </a:p>
      </dgm:t>
    </dgm:pt>
    <dgm:pt modelId="{E3A73F26-14E0-406C-869A-4682D14E31BE}">
      <dgm:prSet phldrT="[Text]" custT="1"/>
      <dgm:spPr/>
      <dgm:t>
        <a:bodyPr/>
        <a:lstStyle/>
        <a:p>
          <a:r>
            <a:rPr lang="en-GB" sz="2000" dirty="0"/>
            <a:t>Not numbers, not measured using stats or maths</a:t>
          </a:r>
        </a:p>
      </dgm:t>
    </dgm:pt>
    <dgm:pt modelId="{D6B517DD-2DBD-43BA-906D-BE3B4B9B5E23}" type="parTrans" cxnId="{F90C90E9-E665-453D-AADB-37A0012E5F1A}">
      <dgm:prSet/>
      <dgm:spPr/>
      <dgm:t>
        <a:bodyPr/>
        <a:lstStyle/>
        <a:p>
          <a:endParaRPr lang="en-GB"/>
        </a:p>
      </dgm:t>
    </dgm:pt>
    <dgm:pt modelId="{EAC23004-0C6C-4D62-9FC9-CE3F9CA93E8B}" type="sibTrans" cxnId="{F90C90E9-E665-453D-AADB-37A0012E5F1A}">
      <dgm:prSet/>
      <dgm:spPr/>
      <dgm:t>
        <a:bodyPr/>
        <a:lstStyle/>
        <a:p>
          <a:endParaRPr lang="en-GB"/>
        </a:p>
      </dgm:t>
    </dgm:pt>
    <dgm:pt modelId="{33B34D63-CFDB-4312-A941-90F0022C84F1}">
      <dgm:prSet phldrT="[Text]" custT="1"/>
      <dgm:spPr/>
      <dgm:t>
        <a:bodyPr/>
        <a:lstStyle/>
        <a:p>
          <a:r>
            <a:rPr lang="en-GB" sz="2000" dirty="0"/>
            <a:t>Concentrates on words, descriptions, concepts and ideas</a:t>
          </a:r>
        </a:p>
      </dgm:t>
    </dgm:pt>
    <dgm:pt modelId="{128145A4-BF6A-431F-9DC5-394D87E0ABE3}" type="parTrans" cxnId="{737AE53F-FD0F-4A58-B1F4-AC889E10D2BB}">
      <dgm:prSet/>
      <dgm:spPr/>
      <dgm:t>
        <a:bodyPr/>
        <a:lstStyle/>
        <a:p>
          <a:endParaRPr lang="en-GB"/>
        </a:p>
      </dgm:t>
    </dgm:pt>
    <dgm:pt modelId="{B55B6492-9F55-41DB-BD56-C4DC19F744B0}" type="sibTrans" cxnId="{737AE53F-FD0F-4A58-B1F4-AC889E10D2BB}">
      <dgm:prSet/>
      <dgm:spPr/>
      <dgm:t>
        <a:bodyPr/>
        <a:lstStyle/>
        <a:p>
          <a:endParaRPr lang="en-GB"/>
        </a:p>
      </dgm:t>
    </dgm:pt>
    <dgm:pt modelId="{7107DE26-1F1E-4D04-B1D1-5AEF95AF7B10}">
      <dgm:prSet phldrT="[Text]" custT="1"/>
      <dgm:spPr/>
      <dgm:t>
        <a:bodyPr/>
        <a:lstStyle/>
        <a:p>
          <a:r>
            <a:rPr lang="en-GB" sz="2000" dirty="0"/>
            <a:t>Includes interview notes, documents, open-ended survey responses, images and videos</a:t>
          </a:r>
        </a:p>
      </dgm:t>
    </dgm:pt>
    <dgm:pt modelId="{BA2968F9-B1C9-4C2F-A8C4-5A6508CC4E67}" type="parTrans" cxnId="{2B52AA6D-8E9E-42B7-9E70-6CA4C40728C1}">
      <dgm:prSet/>
      <dgm:spPr/>
      <dgm:t>
        <a:bodyPr/>
        <a:lstStyle/>
        <a:p>
          <a:endParaRPr lang="en-GB"/>
        </a:p>
      </dgm:t>
    </dgm:pt>
    <dgm:pt modelId="{FA88AC7D-B003-4B7C-A999-798304A9250A}" type="sibTrans" cxnId="{2B52AA6D-8E9E-42B7-9E70-6CA4C40728C1}">
      <dgm:prSet/>
      <dgm:spPr/>
      <dgm:t>
        <a:bodyPr/>
        <a:lstStyle/>
        <a:p>
          <a:endParaRPr lang="en-GB"/>
        </a:p>
      </dgm:t>
    </dgm:pt>
    <dgm:pt modelId="{2888B3D3-43BA-42CE-B3C5-0AF91907D19C}" type="pres">
      <dgm:prSet presAssocID="{3ED3BE07-6F5B-49C5-9CAA-CBCEA0456F9F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52FB06A-1C4F-4232-9D9C-E92501ADBB52}" type="pres">
      <dgm:prSet presAssocID="{58C09F9A-EF1B-4BAC-AC43-23291B8D0CE7}" presName="root1" presStyleCnt="0"/>
      <dgm:spPr/>
    </dgm:pt>
    <dgm:pt modelId="{BABD899B-9496-4F64-BA49-A02D6A2AE2FC}" type="pres">
      <dgm:prSet presAssocID="{58C09F9A-EF1B-4BAC-AC43-23291B8D0CE7}" presName="LevelOneTextNode" presStyleLbl="node0" presStyleIdx="0" presStyleCnt="1" custScaleX="146944" custScaleY="100196">
        <dgm:presLayoutVars>
          <dgm:chPref val="3"/>
        </dgm:presLayoutVars>
      </dgm:prSet>
      <dgm:spPr/>
    </dgm:pt>
    <dgm:pt modelId="{ECB580DF-5E5F-4CEE-8540-F99421B612ED}" type="pres">
      <dgm:prSet presAssocID="{58C09F9A-EF1B-4BAC-AC43-23291B8D0CE7}" presName="level2hierChild" presStyleCnt="0"/>
      <dgm:spPr/>
    </dgm:pt>
    <dgm:pt modelId="{7E32DE77-4ABF-4F60-9A76-0A038AFA9B56}" type="pres">
      <dgm:prSet presAssocID="{D6B517DD-2DBD-43BA-906D-BE3B4B9B5E23}" presName="conn2-1" presStyleLbl="parChTrans1D2" presStyleIdx="0" presStyleCnt="3"/>
      <dgm:spPr/>
    </dgm:pt>
    <dgm:pt modelId="{082B0B07-3BE0-4B60-AD73-85B16039839D}" type="pres">
      <dgm:prSet presAssocID="{D6B517DD-2DBD-43BA-906D-BE3B4B9B5E23}" presName="connTx" presStyleLbl="parChTrans1D2" presStyleIdx="0" presStyleCnt="3"/>
      <dgm:spPr/>
    </dgm:pt>
    <dgm:pt modelId="{37939FF1-C832-449B-854E-205BF848BD72}" type="pres">
      <dgm:prSet presAssocID="{E3A73F26-14E0-406C-869A-4682D14E31BE}" presName="root2" presStyleCnt="0"/>
      <dgm:spPr/>
    </dgm:pt>
    <dgm:pt modelId="{B8F7E457-F102-4F29-8456-32264F6E92F8}" type="pres">
      <dgm:prSet presAssocID="{E3A73F26-14E0-406C-869A-4682D14E31BE}" presName="LevelTwoTextNode" presStyleLbl="node2" presStyleIdx="0" presStyleCnt="3" custScaleX="142892">
        <dgm:presLayoutVars>
          <dgm:chPref val="3"/>
        </dgm:presLayoutVars>
      </dgm:prSet>
      <dgm:spPr/>
    </dgm:pt>
    <dgm:pt modelId="{65BF2941-82B6-46AA-8AA1-C493E8D34A4F}" type="pres">
      <dgm:prSet presAssocID="{E3A73F26-14E0-406C-869A-4682D14E31BE}" presName="level3hierChild" presStyleCnt="0"/>
      <dgm:spPr/>
    </dgm:pt>
    <dgm:pt modelId="{2F6DB992-56DD-4512-8535-0E86F0D3EA71}" type="pres">
      <dgm:prSet presAssocID="{128145A4-BF6A-431F-9DC5-394D87E0ABE3}" presName="conn2-1" presStyleLbl="parChTrans1D2" presStyleIdx="1" presStyleCnt="3"/>
      <dgm:spPr/>
    </dgm:pt>
    <dgm:pt modelId="{37239E81-477D-4C80-A704-E72174B5A142}" type="pres">
      <dgm:prSet presAssocID="{128145A4-BF6A-431F-9DC5-394D87E0ABE3}" presName="connTx" presStyleLbl="parChTrans1D2" presStyleIdx="1" presStyleCnt="3"/>
      <dgm:spPr/>
    </dgm:pt>
    <dgm:pt modelId="{22C54528-DDFB-44E5-A422-D17FCA7AEB82}" type="pres">
      <dgm:prSet presAssocID="{33B34D63-CFDB-4312-A941-90F0022C84F1}" presName="root2" presStyleCnt="0"/>
      <dgm:spPr/>
    </dgm:pt>
    <dgm:pt modelId="{01E5FAE4-F081-415D-947E-14C1A6CDB590}" type="pres">
      <dgm:prSet presAssocID="{33B34D63-CFDB-4312-A941-90F0022C84F1}" presName="LevelTwoTextNode" presStyleLbl="node2" presStyleIdx="1" presStyleCnt="3" custScaleX="142892">
        <dgm:presLayoutVars>
          <dgm:chPref val="3"/>
        </dgm:presLayoutVars>
      </dgm:prSet>
      <dgm:spPr/>
    </dgm:pt>
    <dgm:pt modelId="{05DD9440-6845-4916-9DAB-3778F9B05FAA}" type="pres">
      <dgm:prSet presAssocID="{33B34D63-CFDB-4312-A941-90F0022C84F1}" presName="level3hierChild" presStyleCnt="0"/>
      <dgm:spPr/>
    </dgm:pt>
    <dgm:pt modelId="{07BE8687-0E8D-4E41-B5A2-EAEB49F83C2E}" type="pres">
      <dgm:prSet presAssocID="{BA2968F9-B1C9-4C2F-A8C4-5A6508CC4E67}" presName="conn2-1" presStyleLbl="parChTrans1D2" presStyleIdx="2" presStyleCnt="3"/>
      <dgm:spPr/>
    </dgm:pt>
    <dgm:pt modelId="{565534B5-D6E7-47BF-A0E5-9694476C7EC1}" type="pres">
      <dgm:prSet presAssocID="{BA2968F9-B1C9-4C2F-A8C4-5A6508CC4E67}" presName="connTx" presStyleLbl="parChTrans1D2" presStyleIdx="2" presStyleCnt="3"/>
      <dgm:spPr/>
    </dgm:pt>
    <dgm:pt modelId="{DED2AB82-7FCA-4CC1-B3E4-C7C83E1486A1}" type="pres">
      <dgm:prSet presAssocID="{7107DE26-1F1E-4D04-B1D1-5AEF95AF7B10}" presName="root2" presStyleCnt="0"/>
      <dgm:spPr/>
    </dgm:pt>
    <dgm:pt modelId="{B69B35AD-AC4E-47B3-A0FC-4C0A00A2CE52}" type="pres">
      <dgm:prSet presAssocID="{7107DE26-1F1E-4D04-B1D1-5AEF95AF7B10}" presName="LevelTwoTextNode" presStyleLbl="node2" presStyleIdx="2" presStyleCnt="3" custScaleX="142892">
        <dgm:presLayoutVars>
          <dgm:chPref val="3"/>
        </dgm:presLayoutVars>
      </dgm:prSet>
      <dgm:spPr/>
    </dgm:pt>
    <dgm:pt modelId="{1A2F3C36-F345-4744-89BC-DE828250BAE4}" type="pres">
      <dgm:prSet presAssocID="{7107DE26-1F1E-4D04-B1D1-5AEF95AF7B10}" presName="level3hierChild" presStyleCnt="0"/>
      <dgm:spPr/>
    </dgm:pt>
  </dgm:ptLst>
  <dgm:cxnLst>
    <dgm:cxn modelId="{6AF80508-6E20-447F-821E-3B62BC743B11}" srcId="{3ED3BE07-6F5B-49C5-9CAA-CBCEA0456F9F}" destId="{58C09F9A-EF1B-4BAC-AC43-23291B8D0CE7}" srcOrd="0" destOrd="0" parTransId="{BB01BD57-EE75-4BF5-A8DA-3E2C4330D399}" sibTransId="{44719081-9992-462D-8328-078F8A707C99}"/>
    <dgm:cxn modelId="{41F59F35-5BDC-40FE-8D6C-58ED5FED367A}" type="presOf" srcId="{128145A4-BF6A-431F-9DC5-394D87E0ABE3}" destId="{2F6DB992-56DD-4512-8535-0E86F0D3EA71}" srcOrd="0" destOrd="0" presId="urn:microsoft.com/office/officeart/2008/layout/HorizontalMultiLevelHierarchy"/>
    <dgm:cxn modelId="{737AE53F-FD0F-4A58-B1F4-AC889E10D2BB}" srcId="{58C09F9A-EF1B-4BAC-AC43-23291B8D0CE7}" destId="{33B34D63-CFDB-4312-A941-90F0022C84F1}" srcOrd="1" destOrd="0" parTransId="{128145A4-BF6A-431F-9DC5-394D87E0ABE3}" sibTransId="{B55B6492-9F55-41DB-BD56-C4DC19F744B0}"/>
    <dgm:cxn modelId="{5AE2BE4A-B0ED-4DB7-8C58-62ABA005694F}" type="presOf" srcId="{D6B517DD-2DBD-43BA-906D-BE3B4B9B5E23}" destId="{082B0B07-3BE0-4B60-AD73-85B16039839D}" srcOrd="1" destOrd="0" presId="urn:microsoft.com/office/officeart/2008/layout/HorizontalMultiLevelHierarchy"/>
    <dgm:cxn modelId="{2B52AA6D-8E9E-42B7-9E70-6CA4C40728C1}" srcId="{58C09F9A-EF1B-4BAC-AC43-23291B8D0CE7}" destId="{7107DE26-1F1E-4D04-B1D1-5AEF95AF7B10}" srcOrd="2" destOrd="0" parTransId="{BA2968F9-B1C9-4C2F-A8C4-5A6508CC4E67}" sibTransId="{FA88AC7D-B003-4B7C-A999-798304A9250A}"/>
    <dgm:cxn modelId="{8DD88570-23B7-4922-9506-3169188F35B0}" type="presOf" srcId="{E3A73F26-14E0-406C-869A-4682D14E31BE}" destId="{B8F7E457-F102-4F29-8456-32264F6E92F8}" srcOrd="0" destOrd="0" presId="urn:microsoft.com/office/officeart/2008/layout/HorizontalMultiLevelHierarchy"/>
    <dgm:cxn modelId="{20009556-9C60-4036-A3C9-9393EE966D1A}" type="presOf" srcId="{7107DE26-1F1E-4D04-B1D1-5AEF95AF7B10}" destId="{B69B35AD-AC4E-47B3-A0FC-4C0A00A2CE52}" srcOrd="0" destOrd="0" presId="urn:microsoft.com/office/officeart/2008/layout/HorizontalMultiLevelHierarchy"/>
    <dgm:cxn modelId="{1EE91C95-E266-4D09-8BF4-AB37AAFC4227}" type="presOf" srcId="{D6B517DD-2DBD-43BA-906D-BE3B4B9B5E23}" destId="{7E32DE77-4ABF-4F60-9A76-0A038AFA9B56}" srcOrd="0" destOrd="0" presId="urn:microsoft.com/office/officeart/2008/layout/HorizontalMultiLevelHierarchy"/>
    <dgm:cxn modelId="{06B3E3A9-3D2C-4792-A440-B99A1AAD65C7}" type="presOf" srcId="{3ED3BE07-6F5B-49C5-9CAA-CBCEA0456F9F}" destId="{2888B3D3-43BA-42CE-B3C5-0AF91907D19C}" srcOrd="0" destOrd="0" presId="urn:microsoft.com/office/officeart/2008/layout/HorizontalMultiLevelHierarchy"/>
    <dgm:cxn modelId="{731180AB-EFDB-4424-B8AC-32A632D959CD}" type="presOf" srcId="{BA2968F9-B1C9-4C2F-A8C4-5A6508CC4E67}" destId="{07BE8687-0E8D-4E41-B5A2-EAEB49F83C2E}" srcOrd="0" destOrd="0" presId="urn:microsoft.com/office/officeart/2008/layout/HorizontalMultiLevelHierarchy"/>
    <dgm:cxn modelId="{603AEBDF-B9DF-499F-8942-5ABDCB1BF88E}" type="presOf" srcId="{128145A4-BF6A-431F-9DC5-394D87E0ABE3}" destId="{37239E81-477D-4C80-A704-E72174B5A142}" srcOrd="1" destOrd="0" presId="urn:microsoft.com/office/officeart/2008/layout/HorizontalMultiLevelHierarchy"/>
    <dgm:cxn modelId="{0475E2E6-AC8E-4A1A-8447-DB5198BA9DAC}" type="presOf" srcId="{33B34D63-CFDB-4312-A941-90F0022C84F1}" destId="{01E5FAE4-F081-415D-947E-14C1A6CDB590}" srcOrd="0" destOrd="0" presId="urn:microsoft.com/office/officeart/2008/layout/HorizontalMultiLevelHierarchy"/>
    <dgm:cxn modelId="{F90C90E9-E665-453D-AADB-37A0012E5F1A}" srcId="{58C09F9A-EF1B-4BAC-AC43-23291B8D0CE7}" destId="{E3A73F26-14E0-406C-869A-4682D14E31BE}" srcOrd="0" destOrd="0" parTransId="{D6B517DD-2DBD-43BA-906D-BE3B4B9B5E23}" sibTransId="{EAC23004-0C6C-4D62-9FC9-CE3F9CA93E8B}"/>
    <dgm:cxn modelId="{F7F945ED-90EA-4D21-93C8-5DA30B303335}" type="presOf" srcId="{BA2968F9-B1C9-4C2F-A8C4-5A6508CC4E67}" destId="{565534B5-D6E7-47BF-A0E5-9694476C7EC1}" srcOrd="1" destOrd="0" presId="urn:microsoft.com/office/officeart/2008/layout/HorizontalMultiLevelHierarchy"/>
    <dgm:cxn modelId="{4FEEB7F4-A291-44E8-9189-15D5684FE8E9}" type="presOf" srcId="{58C09F9A-EF1B-4BAC-AC43-23291B8D0CE7}" destId="{BABD899B-9496-4F64-BA49-A02D6A2AE2FC}" srcOrd="0" destOrd="0" presId="urn:microsoft.com/office/officeart/2008/layout/HorizontalMultiLevelHierarchy"/>
    <dgm:cxn modelId="{DE00A300-88A8-46D6-A7E5-51492AC4A372}" type="presParOf" srcId="{2888B3D3-43BA-42CE-B3C5-0AF91907D19C}" destId="{152FB06A-1C4F-4232-9D9C-E92501ADBB52}" srcOrd="0" destOrd="0" presId="urn:microsoft.com/office/officeart/2008/layout/HorizontalMultiLevelHierarchy"/>
    <dgm:cxn modelId="{9BE3C52B-ABB0-4C49-BD99-10771616F971}" type="presParOf" srcId="{152FB06A-1C4F-4232-9D9C-E92501ADBB52}" destId="{BABD899B-9496-4F64-BA49-A02D6A2AE2FC}" srcOrd="0" destOrd="0" presId="urn:microsoft.com/office/officeart/2008/layout/HorizontalMultiLevelHierarchy"/>
    <dgm:cxn modelId="{CFEE7FEA-F205-4A6C-AEAF-D07CC939EC49}" type="presParOf" srcId="{152FB06A-1C4F-4232-9D9C-E92501ADBB52}" destId="{ECB580DF-5E5F-4CEE-8540-F99421B612ED}" srcOrd="1" destOrd="0" presId="urn:microsoft.com/office/officeart/2008/layout/HorizontalMultiLevelHierarchy"/>
    <dgm:cxn modelId="{EA6A06D3-9C2A-4BC6-812A-24FDFC86B7AA}" type="presParOf" srcId="{ECB580DF-5E5F-4CEE-8540-F99421B612ED}" destId="{7E32DE77-4ABF-4F60-9A76-0A038AFA9B56}" srcOrd="0" destOrd="0" presId="urn:microsoft.com/office/officeart/2008/layout/HorizontalMultiLevelHierarchy"/>
    <dgm:cxn modelId="{3B83F66F-FF93-46BF-8463-2FE7FE9F538A}" type="presParOf" srcId="{7E32DE77-4ABF-4F60-9A76-0A038AFA9B56}" destId="{082B0B07-3BE0-4B60-AD73-85B16039839D}" srcOrd="0" destOrd="0" presId="urn:microsoft.com/office/officeart/2008/layout/HorizontalMultiLevelHierarchy"/>
    <dgm:cxn modelId="{5BFE7AF7-1B7F-43E6-BF75-FC6C22D94365}" type="presParOf" srcId="{ECB580DF-5E5F-4CEE-8540-F99421B612ED}" destId="{37939FF1-C832-449B-854E-205BF848BD72}" srcOrd="1" destOrd="0" presId="urn:microsoft.com/office/officeart/2008/layout/HorizontalMultiLevelHierarchy"/>
    <dgm:cxn modelId="{EA9ED497-79CA-425D-A9D2-BEFBD7FEB45C}" type="presParOf" srcId="{37939FF1-C832-449B-854E-205BF848BD72}" destId="{B8F7E457-F102-4F29-8456-32264F6E92F8}" srcOrd="0" destOrd="0" presId="urn:microsoft.com/office/officeart/2008/layout/HorizontalMultiLevelHierarchy"/>
    <dgm:cxn modelId="{4D8C2CE4-F331-466A-9405-B68100E82F25}" type="presParOf" srcId="{37939FF1-C832-449B-854E-205BF848BD72}" destId="{65BF2941-82B6-46AA-8AA1-C493E8D34A4F}" srcOrd="1" destOrd="0" presId="urn:microsoft.com/office/officeart/2008/layout/HorizontalMultiLevelHierarchy"/>
    <dgm:cxn modelId="{E042F126-2FE4-4AA4-B89D-F6E6A8A005DB}" type="presParOf" srcId="{ECB580DF-5E5F-4CEE-8540-F99421B612ED}" destId="{2F6DB992-56DD-4512-8535-0E86F0D3EA71}" srcOrd="2" destOrd="0" presId="urn:microsoft.com/office/officeart/2008/layout/HorizontalMultiLevelHierarchy"/>
    <dgm:cxn modelId="{67200BAE-6E27-4B79-B696-28BD55C0351F}" type="presParOf" srcId="{2F6DB992-56DD-4512-8535-0E86F0D3EA71}" destId="{37239E81-477D-4C80-A704-E72174B5A142}" srcOrd="0" destOrd="0" presId="urn:microsoft.com/office/officeart/2008/layout/HorizontalMultiLevelHierarchy"/>
    <dgm:cxn modelId="{CA592AE8-3D4A-4830-A0AA-A6FB781F2DC2}" type="presParOf" srcId="{ECB580DF-5E5F-4CEE-8540-F99421B612ED}" destId="{22C54528-DDFB-44E5-A422-D17FCA7AEB82}" srcOrd="3" destOrd="0" presId="urn:microsoft.com/office/officeart/2008/layout/HorizontalMultiLevelHierarchy"/>
    <dgm:cxn modelId="{67C9B053-30EC-4437-A680-38162FB9EA01}" type="presParOf" srcId="{22C54528-DDFB-44E5-A422-D17FCA7AEB82}" destId="{01E5FAE4-F081-415D-947E-14C1A6CDB590}" srcOrd="0" destOrd="0" presId="urn:microsoft.com/office/officeart/2008/layout/HorizontalMultiLevelHierarchy"/>
    <dgm:cxn modelId="{3BE93B33-F514-49CE-BC89-2DE4E3EF677C}" type="presParOf" srcId="{22C54528-DDFB-44E5-A422-D17FCA7AEB82}" destId="{05DD9440-6845-4916-9DAB-3778F9B05FAA}" srcOrd="1" destOrd="0" presId="urn:microsoft.com/office/officeart/2008/layout/HorizontalMultiLevelHierarchy"/>
    <dgm:cxn modelId="{90852EE4-503F-4CBC-82D5-401EBE0CCFC8}" type="presParOf" srcId="{ECB580DF-5E5F-4CEE-8540-F99421B612ED}" destId="{07BE8687-0E8D-4E41-B5A2-EAEB49F83C2E}" srcOrd="4" destOrd="0" presId="urn:microsoft.com/office/officeart/2008/layout/HorizontalMultiLevelHierarchy"/>
    <dgm:cxn modelId="{39D33953-91F3-4609-8DFF-8EC60490B816}" type="presParOf" srcId="{07BE8687-0E8D-4E41-B5A2-EAEB49F83C2E}" destId="{565534B5-D6E7-47BF-A0E5-9694476C7EC1}" srcOrd="0" destOrd="0" presId="urn:microsoft.com/office/officeart/2008/layout/HorizontalMultiLevelHierarchy"/>
    <dgm:cxn modelId="{D5FCDE28-7DB4-4CEE-9629-410C1F317816}" type="presParOf" srcId="{ECB580DF-5E5F-4CEE-8540-F99421B612ED}" destId="{DED2AB82-7FCA-4CC1-B3E4-C7C83E1486A1}" srcOrd="5" destOrd="0" presId="urn:microsoft.com/office/officeart/2008/layout/HorizontalMultiLevelHierarchy"/>
    <dgm:cxn modelId="{590849C8-D789-4A51-9B57-143353D48D64}" type="presParOf" srcId="{DED2AB82-7FCA-4CC1-B3E4-C7C83E1486A1}" destId="{B69B35AD-AC4E-47B3-A0FC-4C0A00A2CE52}" srcOrd="0" destOrd="0" presId="urn:microsoft.com/office/officeart/2008/layout/HorizontalMultiLevelHierarchy"/>
    <dgm:cxn modelId="{D81A5C63-0D9F-42CE-BAD0-4A9B18D56780}" type="presParOf" srcId="{DED2AB82-7FCA-4CC1-B3E4-C7C83E1486A1}" destId="{1A2F3C36-F345-4744-89BC-DE828250BAE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270FDFA-EDBD-43DC-BC24-54BC2A2D5907}" type="doc">
      <dgm:prSet loTypeId="urn:microsoft.com/office/officeart/2005/8/layout/hList1" loCatId="list" qsTypeId="urn:microsoft.com/office/officeart/2005/8/quickstyle/3d1" qsCatId="3D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02BB4714-0647-4CE1-BC05-BF2933C2853D}">
      <dgm:prSet phldrT="[Text]"/>
      <dgm:spPr/>
      <dgm:t>
        <a:bodyPr/>
        <a:lstStyle/>
        <a:p>
          <a:r>
            <a:rPr lang="en-GB" dirty="0"/>
            <a:t>Content Analysis</a:t>
          </a:r>
        </a:p>
      </dgm:t>
    </dgm:pt>
    <dgm:pt modelId="{F734E887-8481-4A1D-8BFC-F54555C544F3}" type="parTrans" cxnId="{C20C239B-8A3E-4FBC-BBBF-A88482E5049B}">
      <dgm:prSet/>
      <dgm:spPr/>
      <dgm:t>
        <a:bodyPr/>
        <a:lstStyle/>
        <a:p>
          <a:endParaRPr lang="en-GB"/>
        </a:p>
      </dgm:t>
    </dgm:pt>
    <dgm:pt modelId="{F1ED3502-92D9-42EB-96DC-2FC6AC607EAF}" type="sibTrans" cxnId="{C20C239B-8A3E-4FBC-BBBF-A88482E5049B}">
      <dgm:prSet/>
      <dgm:spPr/>
      <dgm:t>
        <a:bodyPr/>
        <a:lstStyle/>
        <a:p>
          <a:endParaRPr lang="en-GB"/>
        </a:p>
      </dgm:t>
    </dgm:pt>
    <dgm:pt modelId="{0A3DD8AC-ABEA-4244-A046-13C87E2B44A3}">
      <dgm:prSet phldrT="[Text]"/>
      <dgm:spPr/>
      <dgm:t>
        <a:bodyPr/>
        <a:lstStyle/>
        <a:p>
          <a:r>
            <a:rPr lang="en-GB" dirty="0"/>
            <a:t>Evaluates patterns within ‘content’ and can blend quantitative into primarily qualitative analysis</a:t>
          </a:r>
        </a:p>
      </dgm:t>
    </dgm:pt>
    <dgm:pt modelId="{2BC3B5B3-0339-4E67-ABC2-22641A5B807F}" type="parTrans" cxnId="{74491B91-F11C-4827-BE35-180C4520500C}">
      <dgm:prSet/>
      <dgm:spPr/>
      <dgm:t>
        <a:bodyPr/>
        <a:lstStyle/>
        <a:p>
          <a:endParaRPr lang="en-GB"/>
        </a:p>
      </dgm:t>
    </dgm:pt>
    <dgm:pt modelId="{25C1D654-F248-4730-8EEE-D443B166B617}" type="sibTrans" cxnId="{74491B91-F11C-4827-BE35-180C4520500C}">
      <dgm:prSet/>
      <dgm:spPr/>
      <dgm:t>
        <a:bodyPr/>
        <a:lstStyle/>
        <a:p>
          <a:endParaRPr lang="en-GB"/>
        </a:p>
      </dgm:t>
    </dgm:pt>
    <dgm:pt modelId="{94C50C69-204C-42CE-812B-C9110701DBF6}">
      <dgm:prSet phldrT="[Text]"/>
      <dgm:spPr/>
      <dgm:t>
        <a:bodyPr/>
        <a:lstStyle/>
        <a:p>
          <a:r>
            <a:rPr lang="en-GB" dirty="0"/>
            <a:t>Narrative Analysis</a:t>
          </a:r>
        </a:p>
      </dgm:t>
    </dgm:pt>
    <dgm:pt modelId="{79475EBA-075C-481E-8ABC-E79E10A9CBAA}" type="parTrans" cxnId="{2FAC9F21-8ABD-44F9-9AD2-88A6567E7553}">
      <dgm:prSet/>
      <dgm:spPr/>
      <dgm:t>
        <a:bodyPr/>
        <a:lstStyle/>
        <a:p>
          <a:endParaRPr lang="en-GB"/>
        </a:p>
      </dgm:t>
    </dgm:pt>
    <dgm:pt modelId="{23B703FC-5B92-4723-9FEA-FA610A68AF49}" type="sibTrans" cxnId="{2FAC9F21-8ABD-44F9-9AD2-88A6567E7553}">
      <dgm:prSet/>
      <dgm:spPr/>
      <dgm:t>
        <a:bodyPr/>
        <a:lstStyle/>
        <a:p>
          <a:endParaRPr lang="en-GB"/>
        </a:p>
      </dgm:t>
    </dgm:pt>
    <dgm:pt modelId="{672F66D9-B0B6-4F05-9F4A-42D14F2B5380}">
      <dgm:prSet phldrT="[Text]"/>
      <dgm:spPr/>
      <dgm:t>
        <a:bodyPr/>
        <a:lstStyle/>
        <a:p>
          <a:r>
            <a:rPr lang="en-GB" dirty="0"/>
            <a:t>Analyses how stories are told</a:t>
          </a:r>
        </a:p>
      </dgm:t>
    </dgm:pt>
    <dgm:pt modelId="{57C776FC-DEBC-4183-BAB2-4B88275B1436}" type="parTrans" cxnId="{1EAEE013-F97D-4763-8418-BE7A90483FA9}">
      <dgm:prSet/>
      <dgm:spPr/>
      <dgm:t>
        <a:bodyPr/>
        <a:lstStyle/>
        <a:p>
          <a:endParaRPr lang="en-GB"/>
        </a:p>
      </dgm:t>
    </dgm:pt>
    <dgm:pt modelId="{D5C77E2D-84B0-499C-A597-9275AF9F5EA9}" type="sibTrans" cxnId="{1EAEE013-F97D-4763-8418-BE7A90483FA9}">
      <dgm:prSet/>
      <dgm:spPr/>
      <dgm:t>
        <a:bodyPr/>
        <a:lstStyle/>
        <a:p>
          <a:endParaRPr lang="en-GB"/>
        </a:p>
      </dgm:t>
    </dgm:pt>
    <dgm:pt modelId="{79AB3AB2-137B-4337-A2BC-EE88B48BFAD8}">
      <dgm:prSet phldrT="[Text]"/>
      <dgm:spPr/>
      <dgm:t>
        <a:bodyPr/>
        <a:lstStyle/>
        <a:p>
          <a:r>
            <a:rPr lang="en-GB" dirty="0"/>
            <a:t>Discourse Analysis</a:t>
          </a:r>
        </a:p>
      </dgm:t>
    </dgm:pt>
    <dgm:pt modelId="{F612F4F3-D1EA-4245-8298-8C49FFCF8FC6}" type="parTrans" cxnId="{0AF9649A-D443-420A-898E-AC4303C47B0A}">
      <dgm:prSet/>
      <dgm:spPr/>
      <dgm:t>
        <a:bodyPr/>
        <a:lstStyle/>
        <a:p>
          <a:endParaRPr lang="en-GB"/>
        </a:p>
      </dgm:t>
    </dgm:pt>
    <dgm:pt modelId="{85FA2A88-6F9F-4E83-8493-C82E34BB6A3F}" type="sibTrans" cxnId="{0AF9649A-D443-420A-898E-AC4303C47B0A}">
      <dgm:prSet/>
      <dgm:spPr/>
      <dgm:t>
        <a:bodyPr/>
        <a:lstStyle/>
        <a:p>
          <a:endParaRPr lang="en-GB"/>
        </a:p>
      </dgm:t>
    </dgm:pt>
    <dgm:pt modelId="{8317681B-771B-49C5-AF87-173498C896D4}">
      <dgm:prSet phldrT="[Text]"/>
      <dgm:spPr/>
      <dgm:t>
        <a:bodyPr/>
        <a:lstStyle/>
        <a:p>
          <a:r>
            <a:rPr lang="en-GB" dirty="0"/>
            <a:t>Analyses conversations and interactions</a:t>
          </a:r>
        </a:p>
      </dgm:t>
    </dgm:pt>
    <dgm:pt modelId="{47066936-24DD-4BB3-BEF4-1C0E21C37DF9}" type="parTrans" cxnId="{40C4052D-22AC-48B6-9624-EEC6992A0C94}">
      <dgm:prSet/>
      <dgm:spPr/>
      <dgm:t>
        <a:bodyPr/>
        <a:lstStyle/>
        <a:p>
          <a:endParaRPr lang="en-GB"/>
        </a:p>
      </dgm:t>
    </dgm:pt>
    <dgm:pt modelId="{3D9A6DA6-F288-449B-B0B6-1223E4785381}" type="sibTrans" cxnId="{40C4052D-22AC-48B6-9624-EEC6992A0C94}">
      <dgm:prSet/>
      <dgm:spPr/>
      <dgm:t>
        <a:bodyPr/>
        <a:lstStyle/>
        <a:p>
          <a:endParaRPr lang="en-GB"/>
        </a:p>
      </dgm:t>
    </dgm:pt>
    <dgm:pt modelId="{CBC2BA94-AB70-4FA2-8A05-7E727B9882FC}">
      <dgm:prSet/>
      <dgm:spPr/>
      <dgm:t>
        <a:bodyPr/>
        <a:lstStyle/>
        <a:p>
          <a:r>
            <a:rPr lang="en-GB" dirty="0"/>
            <a:t>Thematic Analysis</a:t>
          </a:r>
        </a:p>
      </dgm:t>
    </dgm:pt>
    <dgm:pt modelId="{4652BE4B-AF85-4BDB-B4E5-2FF962C8AE9D}" type="parTrans" cxnId="{F8B74101-C57B-40DF-85AC-871FE34EB6E5}">
      <dgm:prSet/>
      <dgm:spPr/>
      <dgm:t>
        <a:bodyPr/>
        <a:lstStyle/>
        <a:p>
          <a:endParaRPr lang="en-GB"/>
        </a:p>
      </dgm:t>
    </dgm:pt>
    <dgm:pt modelId="{496B6C95-A201-4069-A9E0-AB6ABB63F702}" type="sibTrans" cxnId="{F8B74101-C57B-40DF-85AC-871FE34EB6E5}">
      <dgm:prSet/>
      <dgm:spPr/>
      <dgm:t>
        <a:bodyPr/>
        <a:lstStyle/>
        <a:p>
          <a:endParaRPr lang="en-GB"/>
        </a:p>
      </dgm:t>
    </dgm:pt>
    <dgm:pt modelId="{D45F5DEE-548F-49BE-828F-2026E0CB5EE0}">
      <dgm:prSet/>
      <dgm:spPr/>
      <dgm:t>
        <a:bodyPr/>
        <a:lstStyle/>
        <a:p>
          <a:r>
            <a:rPr lang="en-GB" dirty="0"/>
            <a:t>Identifies Themes and patterns</a:t>
          </a:r>
        </a:p>
      </dgm:t>
    </dgm:pt>
    <dgm:pt modelId="{D6D3DE8D-E3D8-4B8A-85BC-AC1DC233D915}" type="parTrans" cxnId="{0BB853C3-C573-488F-900C-48FCED35FA35}">
      <dgm:prSet/>
      <dgm:spPr/>
      <dgm:t>
        <a:bodyPr/>
        <a:lstStyle/>
        <a:p>
          <a:endParaRPr lang="en-GB"/>
        </a:p>
      </dgm:t>
    </dgm:pt>
    <dgm:pt modelId="{EABAB01F-5F75-4A3D-8663-97D1A8858A26}" type="sibTrans" cxnId="{0BB853C3-C573-488F-900C-48FCED35FA35}">
      <dgm:prSet/>
      <dgm:spPr/>
      <dgm:t>
        <a:bodyPr/>
        <a:lstStyle/>
        <a:p>
          <a:endParaRPr lang="en-GB"/>
        </a:p>
      </dgm:t>
    </dgm:pt>
    <dgm:pt modelId="{2BA72E3E-951D-4F6C-96CA-22B92FD606BB}">
      <dgm:prSet/>
      <dgm:spPr/>
      <dgm:t>
        <a:bodyPr/>
        <a:lstStyle/>
        <a:p>
          <a:r>
            <a:rPr lang="en-GB" dirty="0"/>
            <a:t>Grounded Theory</a:t>
          </a:r>
        </a:p>
      </dgm:t>
    </dgm:pt>
    <dgm:pt modelId="{B2BA10C5-BE6F-4AEC-8522-7F1BC583E0F0}" type="parTrans" cxnId="{97DAFC6D-D313-404D-874E-D0666211E49A}">
      <dgm:prSet/>
      <dgm:spPr/>
      <dgm:t>
        <a:bodyPr/>
        <a:lstStyle/>
        <a:p>
          <a:endParaRPr lang="en-GB"/>
        </a:p>
      </dgm:t>
    </dgm:pt>
    <dgm:pt modelId="{CD1096BD-1701-4534-9303-A65AA5CFCDEF}" type="sibTrans" cxnId="{97DAFC6D-D313-404D-874E-D0666211E49A}">
      <dgm:prSet/>
      <dgm:spPr/>
      <dgm:t>
        <a:bodyPr/>
        <a:lstStyle/>
        <a:p>
          <a:endParaRPr lang="en-GB"/>
        </a:p>
      </dgm:t>
    </dgm:pt>
    <dgm:pt modelId="{5D6868A9-C560-43B6-BC4F-FEDA66496D92}">
      <dgm:prSet/>
      <dgm:spPr/>
      <dgm:t>
        <a:bodyPr/>
        <a:lstStyle/>
        <a:p>
          <a:r>
            <a:rPr lang="en-GB" dirty="0"/>
            <a:t>Starts with a specific question and using data alone builds theory in response to the question</a:t>
          </a:r>
        </a:p>
      </dgm:t>
    </dgm:pt>
    <dgm:pt modelId="{2D7B90D4-62E7-4DC2-891F-D42A6ADD4160}" type="parTrans" cxnId="{CA6CFD14-FACC-46BF-9FA3-BCF26EE89A0C}">
      <dgm:prSet/>
      <dgm:spPr/>
      <dgm:t>
        <a:bodyPr/>
        <a:lstStyle/>
        <a:p>
          <a:endParaRPr lang="en-GB"/>
        </a:p>
      </dgm:t>
    </dgm:pt>
    <dgm:pt modelId="{94AF7F74-DF3B-4B16-8053-DC7385EA0B6E}" type="sibTrans" cxnId="{CA6CFD14-FACC-46BF-9FA3-BCF26EE89A0C}">
      <dgm:prSet/>
      <dgm:spPr/>
      <dgm:t>
        <a:bodyPr/>
        <a:lstStyle/>
        <a:p>
          <a:endParaRPr lang="en-GB"/>
        </a:p>
      </dgm:t>
    </dgm:pt>
    <dgm:pt modelId="{00B0E20F-9077-4369-83EB-3338214CB98D}">
      <dgm:prSet/>
      <dgm:spPr/>
      <dgm:t>
        <a:bodyPr/>
        <a:lstStyle/>
        <a:p>
          <a:r>
            <a:rPr lang="en-GB" dirty="0"/>
            <a:t>IPA</a:t>
          </a:r>
        </a:p>
      </dgm:t>
    </dgm:pt>
    <dgm:pt modelId="{10E81AD0-A566-4E77-9006-5DDAE2AEC0C9}" type="parTrans" cxnId="{3D4F3D97-4E9E-45B6-8934-22E38D92FE5D}">
      <dgm:prSet/>
      <dgm:spPr/>
      <dgm:t>
        <a:bodyPr/>
        <a:lstStyle/>
        <a:p>
          <a:endParaRPr lang="en-GB"/>
        </a:p>
      </dgm:t>
    </dgm:pt>
    <dgm:pt modelId="{3EE8293C-2A80-4E86-A9CA-16AC8313971C}" type="sibTrans" cxnId="{3D4F3D97-4E9E-45B6-8934-22E38D92FE5D}">
      <dgm:prSet/>
      <dgm:spPr/>
      <dgm:t>
        <a:bodyPr/>
        <a:lstStyle/>
        <a:p>
          <a:endParaRPr lang="en-GB"/>
        </a:p>
      </dgm:t>
    </dgm:pt>
    <dgm:pt modelId="{8F3017FA-8D60-4E7E-9BC7-E967241EC053}">
      <dgm:prSet/>
      <dgm:spPr/>
      <dgm:t>
        <a:bodyPr/>
        <a:lstStyle/>
        <a:p>
          <a:r>
            <a:rPr lang="en-GB" dirty="0"/>
            <a:t>Understanding people’s unique experiences of phenomena</a:t>
          </a:r>
        </a:p>
      </dgm:t>
    </dgm:pt>
    <dgm:pt modelId="{B148EB27-C0EE-41F0-B79A-3871B3150410}" type="parTrans" cxnId="{D369E465-C2AD-4B21-AB0E-5A8EAFF6BA49}">
      <dgm:prSet/>
      <dgm:spPr/>
      <dgm:t>
        <a:bodyPr/>
        <a:lstStyle/>
        <a:p>
          <a:endParaRPr lang="en-GB"/>
        </a:p>
      </dgm:t>
    </dgm:pt>
    <dgm:pt modelId="{2B45D338-1BEB-4ABE-954A-38C8CED8F915}" type="sibTrans" cxnId="{D369E465-C2AD-4B21-AB0E-5A8EAFF6BA49}">
      <dgm:prSet/>
      <dgm:spPr/>
      <dgm:t>
        <a:bodyPr/>
        <a:lstStyle/>
        <a:p>
          <a:endParaRPr lang="en-GB"/>
        </a:p>
      </dgm:t>
    </dgm:pt>
    <dgm:pt modelId="{E6F075F6-60D4-44DB-A0D7-63ED0BE954BA}" type="pres">
      <dgm:prSet presAssocID="{0270FDFA-EDBD-43DC-BC24-54BC2A2D5907}" presName="Name0" presStyleCnt="0">
        <dgm:presLayoutVars>
          <dgm:dir/>
          <dgm:animLvl val="lvl"/>
          <dgm:resizeHandles val="exact"/>
        </dgm:presLayoutVars>
      </dgm:prSet>
      <dgm:spPr/>
    </dgm:pt>
    <dgm:pt modelId="{8779228E-E0BC-4A0D-B6F0-CB9165489BCA}" type="pres">
      <dgm:prSet presAssocID="{02BB4714-0647-4CE1-BC05-BF2933C2853D}" presName="composite" presStyleCnt="0"/>
      <dgm:spPr/>
    </dgm:pt>
    <dgm:pt modelId="{E585454A-B40D-4112-A118-E6EA2EC66CDF}" type="pres">
      <dgm:prSet presAssocID="{02BB4714-0647-4CE1-BC05-BF2933C2853D}" presName="parTx" presStyleLbl="alignNode1" presStyleIdx="0" presStyleCnt="6">
        <dgm:presLayoutVars>
          <dgm:chMax val="0"/>
          <dgm:chPref val="0"/>
          <dgm:bulletEnabled val="1"/>
        </dgm:presLayoutVars>
      </dgm:prSet>
      <dgm:spPr/>
    </dgm:pt>
    <dgm:pt modelId="{7E04184B-17A8-467D-9E82-EF12768E3E6A}" type="pres">
      <dgm:prSet presAssocID="{02BB4714-0647-4CE1-BC05-BF2933C2853D}" presName="desTx" presStyleLbl="alignAccFollowNode1" presStyleIdx="0" presStyleCnt="6">
        <dgm:presLayoutVars>
          <dgm:bulletEnabled val="1"/>
        </dgm:presLayoutVars>
      </dgm:prSet>
      <dgm:spPr/>
    </dgm:pt>
    <dgm:pt modelId="{C0E8922D-B81F-43F6-875A-DF23DA54629A}" type="pres">
      <dgm:prSet presAssocID="{F1ED3502-92D9-42EB-96DC-2FC6AC607EAF}" presName="space" presStyleCnt="0"/>
      <dgm:spPr/>
    </dgm:pt>
    <dgm:pt modelId="{D732DDA6-790C-49C4-8ABC-3571C6A5696B}" type="pres">
      <dgm:prSet presAssocID="{94C50C69-204C-42CE-812B-C9110701DBF6}" presName="composite" presStyleCnt="0"/>
      <dgm:spPr/>
    </dgm:pt>
    <dgm:pt modelId="{96E4774A-79D8-4461-8B91-F2F15C47A858}" type="pres">
      <dgm:prSet presAssocID="{94C50C69-204C-42CE-812B-C9110701DBF6}" presName="parTx" presStyleLbl="alignNode1" presStyleIdx="1" presStyleCnt="6">
        <dgm:presLayoutVars>
          <dgm:chMax val="0"/>
          <dgm:chPref val="0"/>
          <dgm:bulletEnabled val="1"/>
        </dgm:presLayoutVars>
      </dgm:prSet>
      <dgm:spPr/>
    </dgm:pt>
    <dgm:pt modelId="{AC6E8CB3-0434-4609-AAFA-13737A9672CC}" type="pres">
      <dgm:prSet presAssocID="{94C50C69-204C-42CE-812B-C9110701DBF6}" presName="desTx" presStyleLbl="alignAccFollowNode1" presStyleIdx="1" presStyleCnt="6">
        <dgm:presLayoutVars>
          <dgm:bulletEnabled val="1"/>
        </dgm:presLayoutVars>
      </dgm:prSet>
      <dgm:spPr/>
    </dgm:pt>
    <dgm:pt modelId="{59ED5B64-52FC-4DDB-BAB4-43B69550D7AA}" type="pres">
      <dgm:prSet presAssocID="{23B703FC-5B92-4723-9FEA-FA610A68AF49}" presName="space" presStyleCnt="0"/>
      <dgm:spPr/>
    </dgm:pt>
    <dgm:pt modelId="{BF93F3F8-CD8E-4E38-81F4-75DFE3D3E806}" type="pres">
      <dgm:prSet presAssocID="{79AB3AB2-137B-4337-A2BC-EE88B48BFAD8}" presName="composite" presStyleCnt="0"/>
      <dgm:spPr/>
    </dgm:pt>
    <dgm:pt modelId="{F6675F77-DF61-40C9-ABB6-B07E2D22E479}" type="pres">
      <dgm:prSet presAssocID="{79AB3AB2-137B-4337-A2BC-EE88B48BFAD8}" presName="parTx" presStyleLbl="alignNode1" presStyleIdx="2" presStyleCnt="6">
        <dgm:presLayoutVars>
          <dgm:chMax val="0"/>
          <dgm:chPref val="0"/>
          <dgm:bulletEnabled val="1"/>
        </dgm:presLayoutVars>
      </dgm:prSet>
      <dgm:spPr/>
    </dgm:pt>
    <dgm:pt modelId="{B272A54C-8F03-4D05-8ACD-3E51635C29A3}" type="pres">
      <dgm:prSet presAssocID="{79AB3AB2-137B-4337-A2BC-EE88B48BFAD8}" presName="desTx" presStyleLbl="alignAccFollowNode1" presStyleIdx="2" presStyleCnt="6">
        <dgm:presLayoutVars>
          <dgm:bulletEnabled val="1"/>
        </dgm:presLayoutVars>
      </dgm:prSet>
      <dgm:spPr/>
    </dgm:pt>
    <dgm:pt modelId="{7EA852EB-A8FA-4378-BDD1-7266A5453E62}" type="pres">
      <dgm:prSet presAssocID="{85FA2A88-6F9F-4E83-8493-C82E34BB6A3F}" presName="space" presStyleCnt="0"/>
      <dgm:spPr/>
    </dgm:pt>
    <dgm:pt modelId="{06E2E3F3-184E-4170-9FDF-3675C43AA77B}" type="pres">
      <dgm:prSet presAssocID="{CBC2BA94-AB70-4FA2-8A05-7E727B9882FC}" presName="composite" presStyleCnt="0"/>
      <dgm:spPr/>
    </dgm:pt>
    <dgm:pt modelId="{7094BFE8-704C-4AB0-90D9-25402FE12902}" type="pres">
      <dgm:prSet presAssocID="{CBC2BA94-AB70-4FA2-8A05-7E727B9882FC}" presName="parTx" presStyleLbl="alignNode1" presStyleIdx="3" presStyleCnt="6">
        <dgm:presLayoutVars>
          <dgm:chMax val="0"/>
          <dgm:chPref val="0"/>
          <dgm:bulletEnabled val="1"/>
        </dgm:presLayoutVars>
      </dgm:prSet>
      <dgm:spPr/>
    </dgm:pt>
    <dgm:pt modelId="{0FF88D18-EE17-4CB8-A111-D2C1F7CC2BAD}" type="pres">
      <dgm:prSet presAssocID="{CBC2BA94-AB70-4FA2-8A05-7E727B9882FC}" presName="desTx" presStyleLbl="alignAccFollowNode1" presStyleIdx="3" presStyleCnt="6">
        <dgm:presLayoutVars>
          <dgm:bulletEnabled val="1"/>
        </dgm:presLayoutVars>
      </dgm:prSet>
      <dgm:spPr/>
    </dgm:pt>
    <dgm:pt modelId="{510D5EB1-4E29-4B45-B8B8-BE6CDC904835}" type="pres">
      <dgm:prSet presAssocID="{496B6C95-A201-4069-A9E0-AB6ABB63F702}" presName="space" presStyleCnt="0"/>
      <dgm:spPr/>
    </dgm:pt>
    <dgm:pt modelId="{E6753BBB-3054-4FF9-8C71-E114D2987DC6}" type="pres">
      <dgm:prSet presAssocID="{2BA72E3E-951D-4F6C-96CA-22B92FD606BB}" presName="composite" presStyleCnt="0"/>
      <dgm:spPr/>
    </dgm:pt>
    <dgm:pt modelId="{7EE0DA59-7CAD-4FD2-B7FE-F0F379E1B68A}" type="pres">
      <dgm:prSet presAssocID="{2BA72E3E-951D-4F6C-96CA-22B92FD606BB}" presName="parTx" presStyleLbl="alignNode1" presStyleIdx="4" presStyleCnt="6">
        <dgm:presLayoutVars>
          <dgm:chMax val="0"/>
          <dgm:chPref val="0"/>
          <dgm:bulletEnabled val="1"/>
        </dgm:presLayoutVars>
      </dgm:prSet>
      <dgm:spPr/>
    </dgm:pt>
    <dgm:pt modelId="{19E61858-A4A2-4583-8413-982648B8BC1A}" type="pres">
      <dgm:prSet presAssocID="{2BA72E3E-951D-4F6C-96CA-22B92FD606BB}" presName="desTx" presStyleLbl="alignAccFollowNode1" presStyleIdx="4" presStyleCnt="6">
        <dgm:presLayoutVars>
          <dgm:bulletEnabled val="1"/>
        </dgm:presLayoutVars>
      </dgm:prSet>
      <dgm:spPr/>
    </dgm:pt>
    <dgm:pt modelId="{44114693-E58E-42D4-819A-62C865A9DE84}" type="pres">
      <dgm:prSet presAssocID="{CD1096BD-1701-4534-9303-A65AA5CFCDEF}" presName="space" presStyleCnt="0"/>
      <dgm:spPr/>
    </dgm:pt>
    <dgm:pt modelId="{7E3596ED-8020-49C9-AE0C-F994EC0CCAB1}" type="pres">
      <dgm:prSet presAssocID="{00B0E20F-9077-4369-83EB-3338214CB98D}" presName="composite" presStyleCnt="0"/>
      <dgm:spPr/>
    </dgm:pt>
    <dgm:pt modelId="{6A46F16C-AB86-4ACC-80B4-33F1BAC891C8}" type="pres">
      <dgm:prSet presAssocID="{00B0E20F-9077-4369-83EB-3338214CB98D}" presName="parTx" presStyleLbl="alignNode1" presStyleIdx="5" presStyleCnt="6">
        <dgm:presLayoutVars>
          <dgm:chMax val="0"/>
          <dgm:chPref val="0"/>
          <dgm:bulletEnabled val="1"/>
        </dgm:presLayoutVars>
      </dgm:prSet>
      <dgm:spPr/>
    </dgm:pt>
    <dgm:pt modelId="{7F7F3C4F-E200-4D1B-A43F-C52E906075B7}" type="pres">
      <dgm:prSet presAssocID="{00B0E20F-9077-4369-83EB-3338214CB98D}" presName="desTx" presStyleLbl="alignAccFollowNode1" presStyleIdx="5" presStyleCnt="6">
        <dgm:presLayoutVars>
          <dgm:bulletEnabled val="1"/>
        </dgm:presLayoutVars>
      </dgm:prSet>
      <dgm:spPr/>
    </dgm:pt>
  </dgm:ptLst>
  <dgm:cxnLst>
    <dgm:cxn modelId="{F8B74101-C57B-40DF-85AC-871FE34EB6E5}" srcId="{0270FDFA-EDBD-43DC-BC24-54BC2A2D5907}" destId="{CBC2BA94-AB70-4FA2-8A05-7E727B9882FC}" srcOrd="3" destOrd="0" parTransId="{4652BE4B-AF85-4BDB-B4E5-2FF962C8AE9D}" sibTransId="{496B6C95-A201-4069-A9E0-AB6ABB63F702}"/>
    <dgm:cxn modelId="{AF5AE60D-61ED-4367-BCF4-14A1B33D9F69}" type="presOf" srcId="{02BB4714-0647-4CE1-BC05-BF2933C2853D}" destId="{E585454A-B40D-4112-A118-E6EA2EC66CDF}" srcOrd="0" destOrd="0" presId="urn:microsoft.com/office/officeart/2005/8/layout/hList1"/>
    <dgm:cxn modelId="{1EAEE013-F97D-4763-8418-BE7A90483FA9}" srcId="{94C50C69-204C-42CE-812B-C9110701DBF6}" destId="{672F66D9-B0B6-4F05-9F4A-42D14F2B5380}" srcOrd="0" destOrd="0" parTransId="{57C776FC-DEBC-4183-BAB2-4B88275B1436}" sibTransId="{D5C77E2D-84B0-499C-A597-9275AF9F5EA9}"/>
    <dgm:cxn modelId="{CA6CFD14-FACC-46BF-9FA3-BCF26EE89A0C}" srcId="{2BA72E3E-951D-4F6C-96CA-22B92FD606BB}" destId="{5D6868A9-C560-43B6-BC4F-FEDA66496D92}" srcOrd="0" destOrd="0" parTransId="{2D7B90D4-62E7-4DC2-891F-D42A6ADD4160}" sibTransId="{94AF7F74-DF3B-4B16-8053-DC7385EA0B6E}"/>
    <dgm:cxn modelId="{2FAC9F21-8ABD-44F9-9AD2-88A6567E7553}" srcId="{0270FDFA-EDBD-43DC-BC24-54BC2A2D5907}" destId="{94C50C69-204C-42CE-812B-C9110701DBF6}" srcOrd="1" destOrd="0" parTransId="{79475EBA-075C-481E-8ABC-E79E10A9CBAA}" sibTransId="{23B703FC-5B92-4723-9FEA-FA610A68AF49}"/>
    <dgm:cxn modelId="{40C4052D-22AC-48B6-9624-EEC6992A0C94}" srcId="{79AB3AB2-137B-4337-A2BC-EE88B48BFAD8}" destId="{8317681B-771B-49C5-AF87-173498C896D4}" srcOrd="0" destOrd="0" parTransId="{47066936-24DD-4BB3-BEF4-1C0E21C37DF9}" sibTransId="{3D9A6DA6-F288-449B-B0B6-1223E4785381}"/>
    <dgm:cxn modelId="{A3AAD42D-A839-42F2-AA22-84B547D220D6}" type="presOf" srcId="{00B0E20F-9077-4369-83EB-3338214CB98D}" destId="{6A46F16C-AB86-4ACC-80B4-33F1BAC891C8}" srcOrd="0" destOrd="0" presId="urn:microsoft.com/office/officeart/2005/8/layout/hList1"/>
    <dgm:cxn modelId="{C6C9B82E-5E0B-4C06-B7FC-1ECE044F8864}" type="presOf" srcId="{D45F5DEE-548F-49BE-828F-2026E0CB5EE0}" destId="{0FF88D18-EE17-4CB8-A111-D2C1F7CC2BAD}" srcOrd="0" destOrd="0" presId="urn:microsoft.com/office/officeart/2005/8/layout/hList1"/>
    <dgm:cxn modelId="{49B6AB42-AB4F-4499-90BF-3CBA1C81D1DB}" type="presOf" srcId="{8317681B-771B-49C5-AF87-173498C896D4}" destId="{B272A54C-8F03-4D05-8ACD-3E51635C29A3}" srcOrd="0" destOrd="0" presId="urn:microsoft.com/office/officeart/2005/8/layout/hList1"/>
    <dgm:cxn modelId="{E3A90964-4DF9-4587-90D7-50B12DBEF07E}" type="presOf" srcId="{8F3017FA-8D60-4E7E-9BC7-E967241EC053}" destId="{7F7F3C4F-E200-4D1B-A43F-C52E906075B7}" srcOrd="0" destOrd="0" presId="urn:microsoft.com/office/officeart/2005/8/layout/hList1"/>
    <dgm:cxn modelId="{D369E465-C2AD-4B21-AB0E-5A8EAFF6BA49}" srcId="{00B0E20F-9077-4369-83EB-3338214CB98D}" destId="{8F3017FA-8D60-4E7E-9BC7-E967241EC053}" srcOrd="0" destOrd="0" parTransId="{B148EB27-C0EE-41F0-B79A-3871B3150410}" sibTransId="{2B45D338-1BEB-4ABE-954A-38C8CED8F915}"/>
    <dgm:cxn modelId="{97DAFC6D-D313-404D-874E-D0666211E49A}" srcId="{0270FDFA-EDBD-43DC-BC24-54BC2A2D5907}" destId="{2BA72E3E-951D-4F6C-96CA-22B92FD606BB}" srcOrd="4" destOrd="0" parTransId="{B2BA10C5-BE6F-4AEC-8522-7F1BC583E0F0}" sibTransId="{CD1096BD-1701-4534-9303-A65AA5CFCDEF}"/>
    <dgm:cxn modelId="{96BF7E56-1344-45D3-9F3E-B2682E70F972}" type="presOf" srcId="{672F66D9-B0B6-4F05-9F4A-42D14F2B5380}" destId="{AC6E8CB3-0434-4609-AAFA-13737A9672CC}" srcOrd="0" destOrd="0" presId="urn:microsoft.com/office/officeart/2005/8/layout/hList1"/>
    <dgm:cxn modelId="{B2A67E83-47CB-458B-92D9-CEEDA3D42A69}" type="presOf" srcId="{2BA72E3E-951D-4F6C-96CA-22B92FD606BB}" destId="{7EE0DA59-7CAD-4FD2-B7FE-F0F379E1B68A}" srcOrd="0" destOrd="0" presId="urn:microsoft.com/office/officeart/2005/8/layout/hList1"/>
    <dgm:cxn modelId="{88D9C488-274A-44AD-9D73-6C0F1056DE82}" type="presOf" srcId="{5D6868A9-C560-43B6-BC4F-FEDA66496D92}" destId="{19E61858-A4A2-4583-8413-982648B8BC1A}" srcOrd="0" destOrd="0" presId="urn:microsoft.com/office/officeart/2005/8/layout/hList1"/>
    <dgm:cxn modelId="{EF5FCA89-3442-4820-87E3-82C1FEC41CCF}" type="presOf" srcId="{CBC2BA94-AB70-4FA2-8A05-7E727B9882FC}" destId="{7094BFE8-704C-4AB0-90D9-25402FE12902}" srcOrd="0" destOrd="0" presId="urn:microsoft.com/office/officeart/2005/8/layout/hList1"/>
    <dgm:cxn modelId="{74491B91-F11C-4827-BE35-180C4520500C}" srcId="{02BB4714-0647-4CE1-BC05-BF2933C2853D}" destId="{0A3DD8AC-ABEA-4244-A046-13C87E2B44A3}" srcOrd="0" destOrd="0" parTransId="{2BC3B5B3-0339-4E67-ABC2-22641A5B807F}" sibTransId="{25C1D654-F248-4730-8EEE-D443B166B617}"/>
    <dgm:cxn modelId="{3D4F3D97-4E9E-45B6-8934-22E38D92FE5D}" srcId="{0270FDFA-EDBD-43DC-BC24-54BC2A2D5907}" destId="{00B0E20F-9077-4369-83EB-3338214CB98D}" srcOrd="5" destOrd="0" parTransId="{10E81AD0-A566-4E77-9006-5DDAE2AEC0C9}" sibTransId="{3EE8293C-2A80-4E86-A9CA-16AC8313971C}"/>
    <dgm:cxn modelId="{0AF9649A-D443-420A-898E-AC4303C47B0A}" srcId="{0270FDFA-EDBD-43DC-BC24-54BC2A2D5907}" destId="{79AB3AB2-137B-4337-A2BC-EE88B48BFAD8}" srcOrd="2" destOrd="0" parTransId="{F612F4F3-D1EA-4245-8298-8C49FFCF8FC6}" sibTransId="{85FA2A88-6F9F-4E83-8493-C82E34BB6A3F}"/>
    <dgm:cxn modelId="{C20C239B-8A3E-4FBC-BBBF-A88482E5049B}" srcId="{0270FDFA-EDBD-43DC-BC24-54BC2A2D5907}" destId="{02BB4714-0647-4CE1-BC05-BF2933C2853D}" srcOrd="0" destOrd="0" parTransId="{F734E887-8481-4A1D-8BFC-F54555C544F3}" sibTransId="{F1ED3502-92D9-42EB-96DC-2FC6AC607EAF}"/>
    <dgm:cxn modelId="{1B764D9C-3FCB-4131-AD73-911C34A7466C}" type="presOf" srcId="{79AB3AB2-137B-4337-A2BC-EE88B48BFAD8}" destId="{F6675F77-DF61-40C9-ABB6-B07E2D22E479}" srcOrd="0" destOrd="0" presId="urn:microsoft.com/office/officeart/2005/8/layout/hList1"/>
    <dgm:cxn modelId="{0BB853C3-C573-488F-900C-48FCED35FA35}" srcId="{CBC2BA94-AB70-4FA2-8A05-7E727B9882FC}" destId="{D45F5DEE-548F-49BE-828F-2026E0CB5EE0}" srcOrd="0" destOrd="0" parTransId="{D6D3DE8D-E3D8-4B8A-85BC-AC1DC233D915}" sibTransId="{EABAB01F-5F75-4A3D-8663-97D1A8858A26}"/>
    <dgm:cxn modelId="{820FFBCA-C803-41CC-AE97-65104BC2852D}" type="presOf" srcId="{0A3DD8AC-ABEA-4244-A046-13C87E2B44A3}" destId="{7E04184B-17A8-467D-9E82-EF12768E3E6A}" srcOrd="0" destOrd="0" presId="urn:microsoft.com/office/officeart/2005/8/layout/hList1"/>
    <dgm:cxn modelId="{7A4DEBD0-E553-435B-BB0E-126CB45117AA}" type="presOf" srcId="{0270FDFA-EDBD-43DC-BC24-54BC2A2D5907}" destId="{E6F075F6-60D4-44DB-A0D7-63ED0BE954BA}" srcOrd="0" destOrd="0" presId="urn:microsoft.com/office/officeart/2005/8/layout/hList1"/>
    <dgm:cxn modelId="{9C18DFD9-76E2-4C4C-AB76-CC134C188A7C}" type="presOf" srcId="{94C50C69-204C-42CE-812B-C9110701DBF6}" destId="{96E4774A-79D8-4461-8B91-F2F15C47A858}" srcOrd="0" destOrd="0" presId="urn:microsoft.com/office/officeart/2005/8/layout/hList1"/>
    <dgm:cxn modelId="{05A1A2BD-E005-4516-80FD-5A5619606CA0}" type="presParOf" srcId="{E6F075F6-60D4-44DB-A0D7-63ED0BE954BA}" destId="{8779228E-E0BC-4A0D-B6F0-CB9165489BCA}" srcOrd="0" destOrd="0" presId="urn:microsoft.com/office/officeart/2005/8/layout/hList1"/>
    <dgm:cxn modelId="{010E738B-DFA0-4510-85F6-D17581D5D006}" type="presParOf" srcId="{8779228E-E0BC-4A0D-B6F0-CB9165489BCA}" destId="{E585454A-B40D-4112-A118-E6EA2EC66CDF}" srcOrd="0" destOrd="0" presId="urn:microsoft.com/office/officeart/2005/8/layout/hList1"/>
    <dgm:cxn modelId="{DFCE6341-27CF-4F7B-8CDA-024A9DC3F3DF}" type="presParOf" srcId="{8779228E-E0BC-4A0D-B6F0-CB9165489BCA}" destId="{7E04184B-17A8-467D-9E82-EF12768E3E6A}" srcOrd="1" destOrd="0" presId="urn:microsoft.com/office/officeart/2005/8/layout/hList1"/>
    <dgm:cxn modelId="{B4E5B495-7F39-4FA9-90AB-894ABC99369E}" type="presParOf" srcId="{E6F075F6-60D4-44DB-A0D7-63ED0BE954BA}" destId="{C0E8922D-B81F-43F6-875A-DF23DA54629A}" srcOrd="1" destOrd="0" presId="urn:microsoft.com/office/officeart/2005/8/layout/hList1"/>
    <dgm:cxn modelId="{63546CCA-CD46-4D4C-BB89-368DBF041B37}" type="presParOf" srcId="{E6F075F6-60D4-44DB-A0D7-63ED0BE954BA}" destId="{D732DDA6-790C-49C4-8ABC-3571C6A5696B}" srcOrd="2" destOrd="0" presId="urn:microsoft.com/office/officeart/2005/8/layout/hList1"/>
    <dgm:cxn modelId="{C49D34A9-C504-4247-9510-BAEB525D641F}" type="presParOf" srcId="{D732DDA6-790C-49C4-8ABC-3571C6A5696B}" destId="{96E4774A-79D8-4461-8B91-F2F15C47A858}" srcOrd="0" destOrd="0" presId="urn:microsoft.com/office/officeart/2005/8/layout/hList1"/>
    <dgm:cxn modelId="{7A30ED45-A7E3-4C0F-9680-F6816EC58A7E}" type="presParOf" srcId="{D732DDA6-790C-49C4-8ABC-3571C6A5696B}" destId="{AC6E8CB3-0434-4609-AAFA-13737A9672CC}" srcOrd="1" destOrd="0" presId="urn:microsoft.com/office/officeart/2005/8/layout/hList1"/>
    <dgm:cxn modelId="{F8E883C9-96C0-4CB7-BCE5-B7E6ADFBD77C}" type="presParOf" srcId="{E6F075F6-60D4-44DB-A0D7-63ED0BE954BA}" destId="{59ED5B64-52FC-4DDB-BAB4-43B69550D7AA}" srcOrd="3" destOrd="0" presId="urn:microsoft.com/office/officeart/2005/8/layout/hList1"/>
    <dgm:cxn modelId="{09673D96-AFD3-43AF-A70F-085C572E1371}" type="presParOf" srcId="{E6F075F6-60D4-44DB-A0D7-63ED0BE954BA}" destId="{BF93F3F8-CD8E-4E38-81F4-75DFE3D3E806}" srcOrd="4" destOrd="0" presId="urn:microsoft.com/office/officeart/2005/8/layout/hList1"/>
    <dgm:cxn modelId="{B0DC3DAA-B365-49C6-8B90-895CCAD1BF56}" type="presParOf" srcId="{BF93F3F8-CD8E-4E38-81F4-75DFE3D3E806}" destId="{F6675F77-DF61-40C9-ABB6-B07E2D22E479}" srcOrd="0" destOrd="0" presId="urn:microsoft.com/office/officeart/2005/8/layout/hList1"/>
    <dgm:cxn modelId="{2A5FA743-993E-4D9D-A10F-654EA4B09017}" type="presParOf" srcId="{BF93F3F8-CD8E-4E38-81F4-75DFE3D3E806}" destId="{B272A54C-8F03-4D05-8ACD-3E51635C29A3}" srcOrd="1" destOrd="0" presId="urn:microsoft.com/office/officeart/2005/8/layout/hList1"/>
    <dgm:cxn modelId="{4E213701-8286-4F21-9EBB-D3C39AFE93EE}" type="presParOf" srcId="{E6F075F6-60D4-44DB-A0D7-63ED0BE954BA}" destId="{7EA852EB-A8FA-4378-BDD1-7266A5453E62}" srcOrd="5" destOrd="0" presId="urn:microsoft.com/office/officeart/2005/8/layout/hList1"/>
    <dgm:cxn modelId="{09D6E074-7532-478C-9493-1F015F643A5E}" type="presParOf" srcId="{E6F075F6-60D4-44DB-A0D7-63ED0BE954BA}" destId="{06E2E3F3-184E-4170-9FDF-3675C43AA77B}" srcOrd="6" destOrd="0" presId="urn:microsoft.com/office/officeart/2005/8/layout/hList1"/>
    <dgm:cxn modelId="{2367C0E1-5CA8-41A0-9402-E58D94793723}" type="presParOf" srcId="{06E2E3F3-184E-4170-9FDF-3675C43AA77B}" destId="{7094BFE8-704C-4AB0-90D9-25402FE12902}" srcOrd="0" destOrd="0" presId="urn:microsoft.com/office/officeart/2005/8/layout/hList1"/>
    <dgm:cxn modelId="{F01F219E-23D3-4828-B08A-DE3E1279DD21}" type="presParOf" srcId="{06E2E3F3-184E-4170-9FDF-3675C43AA77B}" destId="{0FF88D18-EE17-4CB8-A111-D2C1F7CC2BAD}" srcOrd="1" destOrd="0" presId="urn:microsoft.com/office/officeart/2005/8/layout/hList1"/>
    <dgm:cxn modelId="{1F038353-10CA-4872-9C97-D043068E33A3}" type="presParOf" srcId="{E6F075F6-60D4-44DB-A0D7-63ED0BE954BA}" destId="{510D5EB1-4E29-4B45-B8B8-BE6CDC904835}" srcOrd="7" destOrd="0" presId="urn:microsoft.com/office/officeart/2005/8/layout/hList1"/>
    <dgm:cxn modelId="{65D33E70-89DC-4EF8-880A-A7C885900921}" type="presParOf" srcId="{E6F075F6-60D4-44DB-A0D7-63ED0BE954BA}" destId="{E6753BBB-3054-4FF9-8C71-E114D2987DC6}" srcOrd="8" destOrd="0" presId="urn:microsoft.com/office/officeart/2005/8/layout/hList1"/>
    <dgm:cxn modelId="{61E0A78E-4E08-446D-8BD4-10F94F2334FE}" type="presParOf" srcId="{E6753BBB-3054-4FF9-8C71-E114D2987DC6}" destId="{7EE0DA59-7CAD-4FD2-B7FE-F0F379E1B68A}" srcOrd="0" destOrd="0" presId="urn:microsoft.com/office/officeart/2005/8/layout/hList1"/>
    <dgm:cxn modelId="{B82A4CFD-3DC7-41DC-8BBA-8D22E221BB11}" type="presParOf" srcId="{E6753BBB-3054-4FF9-8C71-E114D2987DC6}" destId="{19E61858-A4A2-4583-8413-982648B8BC1A}" srcOrd="1" destOrd="0" presId="urn:microsoft.com/office/officeart/2005/8/layout/hList1"/>
    <dgm:cxn modelId="{2AFB7E4D-1ED3-497E-9C76-72E02B63DBD9}" type="presParOf" srcId="{E6F075F6-60D4-44DB-A0D7-63ED0BE954BA}" destId="{44114693-E58E-42D4-819A-62C865A9DE84}" srcOrd="9" destOrd="0" presId="urn:microsoft.com/office/officeart/2005/8/layout/hList1"/>
    <dgm:cxn modelId="{3975AF17-C0B9-4EAD-BA5E-1BDAFB8368F2}" type="presParOf" srcId="{E6F075F6-60D4-44DB-A0D7-63ED0BE954BA}" destId="{7E3596ED-8020-49C9-AE0C-F994EC0CCAB1}" srcOrd="10" destOrd="0" presId="urn:microsoft.com/office/officeart/2005/8/layout/hList1"/>
    <dgm:cxn modelId="{834C1D12-A3BD-4B25-999D-601CBF39F387}" type="presParOf" srcId="{7E3596ED-8020-49C9-AE0C-F994EC0CCAB1}" destId="{6A46F16C-AB86-4ACC-80B4-33F1BAC891C8}" srcOrd="0" destOrd="0" presId="urn:microsoft.com/office/officeart/2005/8/layout/hList1"/>
    <dgm:cxn modelId="{FB42064B-F866-4FD5-898D-053F87055357}" type="presParOf" srcId="{7E3596ED-8020-49C9-AE0C-F994EC0CCAB1}" destId="{7F7F3C4F-E200-4D1B-A43F-C52E906075B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FD410530-74BC-4AB4-BFCC-BFAEBB3F8EAF}" type="doc">
      <dgm:prSet loTypeId="urn:microsoft.com/office/officeart/2009/3/layout/IncreasingArrowsProcess" loCatId="process" qsTypeId="urn:microsoft.com/office/officeart/2005/8/quickstyle/simple2" qsCatId="simple" csTypeId="urn:microsoft.com/office/officeart/2005/8/colors/colorful4" csCatId="colorful" phldr="1"/>
      <dgm:spPr/>
      <dgm:t>
        <a:bodyPr/>
        <a:lstStyle/>
        <a:p>
          <a:endParaRPr lang="en-GB"/>
        </a:p>
      </dgm:t>
    </dgm:pt>
    <dgm:pt modelId="{93B24B5B-4EA9-499D-9032-8A72970B523C}">
      <dgm:prSet phldrT="[Text]"/>
      <dgm:spPr/>
      <dgm:t>
        <a:bodyPr/>
        <a:lstStyle/>
        <a:p>
          <a:r>
            <a:rPr lang="en-GB" b="1" dirty="0"/>
            <a:t>Introduction</a:t>
          </a:r>
        </a:p>
      </dgm:t>
    </dgm:pt>
    <dgm:pt modelId="{A77F8CFD-6DB6-43E6-8981-943B64BB9BD6}" type="parTrans" cxnId="{30629303-108A-4FB6-BB5C-7B17DC255C9B}">
      <dgm:prSet/>
      <dgm:spPr/>
      <dgm:t>
        <a:bodyPr/>
        <a:lstStyle/>
        <a:p>
          <a:endParaRPr lang="en-GB"/>
        </a:p>
      </dgm:t>
    </dgm:pt>
    <dgm:pt modelId="{B523CF98-9A24-4812-81EC-2807B298794E}" type="sibTrans" cxnId="{30629303-108A-4FB6-BB5C-7B17DC255C9B}">
      <dgm:prSet/>
      <dgm:spPr/>
      <dgm:t>
        <a:bodyPr/>
        <a:lstStyle/>
        <a:p>
          <a:endParaRPr lang="en-GB"/>
        </a:p>
      </dgm:t>
    </dgm:pt>
    <dgm:pt modelId="{0ABD5675-9261-4EB1-85C5-73A24C611385}">
      <dgm:prSet phldrT="[Text]" custT="1"/>
      <dgm:spPr/>
      <dgm:t>
        <a:bodyPr/>
        <a:lstStyle/>
        <a:p>
          <a:r>
            <a:rPr lang="en-GB" sz="1600" dirty="0"/>
            <a:t>Methodology</a:t>
          </a:r>
        </a:p>
        <a:p>
          <a:r>
            <a:rPr lang="en-GB" sz="1600" dirty="0"/>
            <a:t>What you set out to do</a:t>
          </a:r>
        </a:p>
        <a:p>
          <a:r>
            <a:rPr lang="en-GB" sz="1600" dirty="0"/>
            <a:t>Structure of chapter</a:t>
          </a:r>
        </a:p>
        <a:p>
          <a:r>
            <a:rPr lang="en-GB" sz="1600" dirty="0"/>
            <a:t>Context of empirical research</a:t>
          </a:r>
        </a:p>
      </dgm:t>
    </dgm:pt>
    <dgm:pt modelId="{E730964E-D515-43EA-816D-9348200274D6}" type="parTrans" cxnId="{FFB224A3-AA04-4BAF-90C9-A3BC95A257C4}">
      <dgm:prSet/>
      <dgm:spPr/>
      <dgm:t>
        <a:bodyPr/>
        <a:lstStyle/>
        <a:p>
          <a:endParaRPr lang="en-GB"/>
        </a:p>
      </dgm:t>
    </dgm:pt>
    <dgm:pt modelId="{8C5D064B-84E8-4815-A6AB-D1675B50B219}" type="sibTrans" cxnId="{FFB224A3-AA04-4BAF-90C9-A3BC95A257C4}">
      <dgm:prSet/>
      <dgm:spPr/>
      <dgm:t>
        <a:bodyPr/>
        <a:lstStyle/>
        <a:p>
          <a:endParaRPr lang="en-GB"/>
        </a:p>
      </dgm:t>
    </dgm:pt>
    <dgm:pt modelId="{F5C19087-4EA0-4CEE-B077-F9253FC1ACBC}">
      <dgm:prSet phldrT="[Text]"/>
      <dgm:spPr/>
      <dgm:t>
        <a:bodyPr/>
        <a:lstStyle/>
        <a:p>
          <a:r>
            <a:rPr lang="en-GB" b="1" dirty="0"/>
            <a:t>Middle</a:t>
          </a:r>
        </a:p>
      </dgm:t>
    </dgm:pt>
    <dgm:pt modelId="{6FE96FA5-008C-4562-817F-2A78BC0481B9}" type="parTrans" cxnId="{6513858D-A983-439B-8F23-299569F1CEAE}">
      <dgm:prSet/>
      <dgm:spPr/>
      <dgm:t>
        <a:bodyPr/>
        <a:lstStyle/>
        <a:p>
          <a:endParaRPr lang="en-GB"/>
        </a:p>
      </dgm:t>
    </dgm:pt>
    <dgm:pt modelId="{0479289A-F7E4-4E89-9506-28662A6FFA29}" type="sibTrans" cxnId="{6513858D-A983-439B-8F23-299569F1CEAE}">
      <dgm:prSet/>
      <dgm:spPr/>
      <dgm:t>
        <a:bodyPr/>
        <a:lstStyle/>
        <a:p>
          <a:endParaRPr lang="en-GB"/>
        </a:p>
      </dgm:t>
    </dgm:pt>
    <dgm:pt modelId="{10970348-5EE9-4834-AD1A-7041A91BEA63}">
      <dgm:prSet phldrT="[Text]" custT="1"/>
      <dgm:spPr/>
      <dgm:t>
        <a:bodyPr/>
        <a:lstStyle/>
        <a:p>
          <a:pPr>
            <a:buNone/>
          </a:pPr>
          <a:r>
            <a:rPr lang="en-GB" sz="1600" dirty="0"/>
            <a:t>Break down into themes/objectives</a:t>
          </a:r>
        </a:p>
        <a:p>
          <a:pPr>
            <a:buFont typeface="Arial" panose="020B0604020202020204" pitchFamily="34" charset="0"/>
            <a:buChar char="•"/>
          </a:pPr>
          <a:r>
            <a:rPr lang="en-GB" sz="1600" b="1" dirty="0"/>
            <a:t>1. Describe</a:t>
          </a:r>
        </a:p>
        <a:p>
          <a:pPr>
            <a:buFont typeface="Arial" panose="020B0604020202020204" pitchFamily="34" charset="0"/>
            <a:buChar char="•"/>
          </a:pPr>
          <a:r>
            <a:rPr lang="en-GB" sz="1600" b="1" dirty="0"/>
            <a:t>2. Analyse</a:t>
          </a:r>
        </a:p>
        <a:p>
          <a:pPr>
            <a:buFont typeface="Arial" panose="020B0604020202020204" pitchFamily="34" charset="0"/>
            <a:buChar char="•"/>
          </a:pPr>
          <a:r>
            <a:rPr lang="en-GB" sz="1600" b="1" dirty="0"/>
            <a:t>3. Synthesise</a:t>
          </a:r>
        </a:p>
        <a:p>
          <a:pPr>
            <a:buFont typeface="Arial" panose="020B0604020202020204" pitchFamily="34" charset="0"/>
            <a:buChar char="•"/>
          </a:pPr>
          <a:r>
            <a:rPr lang="en-GB" sz="1600" dirty="0"/>
            <a:t>Be creative – use graphs/charts etc.</a:t>
          </a:r>
        </a:p>
        <a:p>
          <a:pPr>
            <a:buNone/>
          </a:pPr>
          <a:endParaRPr lang="en-GB" sz="1200" dirty="0"/>
        </a:p>
      </dgm:t>
    </dgm:pt>
    <dgm:pt modelId="{CD1AE20F-3DF7-46E4-8C0D-15B0901E7AFF}" type="parTrans" cxnId="{895D3E07-6A1A-425A-B734-6179BF02F692}">
      <dgm:prSet/>
      <dgm:spPr/>
      <dgm:t>
        <a:bodyPr/>
        <a:lstStyle/>
        <a:p>
          <a:endParaRPr lang="en-GB"/>
        </a:p>
      </dgm:t>
    </dgm:pt>
    <dgm:pt modelId="{44613239-B7E3-40F9-9489-3CB448DF29F7}" type="sibTrans" cxnId="{895D3E07-6A1A-425A-B734-6179BF02F692}">
      <dgm:prSet/>
      <dgm:spPr/>
      <dgm:t>
        <a:bodyPr/>
        <a:lstStyle/>
        <a:p>
          <a:endParaRPr lang="en-GB"/>
        </a:p>
      </dgm:t>
    </dgm:pt>
    <dgm:pt modelId="{970063F1-F9A5-4B33-B453-431AAA37BE78}">
      <dgm:prSet phldrT="[Text]"/>
      <dgm:spPr/>
      <dgm:t>
        <a:bodyPr/>
        <a:lstStyle/>
        <a:p>
          <a:r>
            <a:rPr lang="en-GB" b="1" dirty="0"/>
            <a:t>Conclusion</a:t>
          </a:r>
        </a:p>
      </dgm:t>
    </dgm:pt>
    <dgm:pt modelId="{6F40F083-E06F-4898-B75C-1C6D989D5D30}" type="parTrans" cxnId="{442CDCB3-EEE0-4ECA-AD6D-143887F60066}">
      <dgm:prSet/>
      <dgm:spPr/>
      <dgm:t>
        <a:bodyPr/>
        <a:lstStyle/>
        <a:p>
          <a:endParaRPr lang="en-GB"/>
        </a:p>
      </dgm:t>
    </dgm:pt>
    <dgm:pt modelId="{3E852D41-6E6B-4F79-9D8C-6E2DC358045B}" type="sibTrans" cxnId="{442CDCB3-EEE0-4ECA-AD6D-143887F60066}">
      <dgm:prSet/>
      <dgm:spPr/>
      <dgm:t>
        <a:bodyPr/>
        <a:lstStyle/>
        <a:p>
          <a:endParaRPr lang="en-GB"/>
        </a:p>
      </dgm:t>
    </dgm:pt>
    <dgm:pt modelId="{F3993889-538C-4326-B7CA-38E2BBF862A6}">
      <dgm:prSet phldrT="[Text]" custT="1"/>
      <dgm:spPr/>
      <dgm:t>
        <a:bodyPr/>
        <a:lstStyle/>
        <a:p>
          <a:r>
            <a:rPr lang="en-GB" sz="1600" dirty="0"/>
            <a:t>Briefly summarise what chapter has highlighted and what research has discovered.</a:t>
          </a:r>
        </a:p>
        <a:p>
          <a:endParaRPr lang="en-GB" sz="1600" dirty="0"/>
        </a:p>
        <a:p>
          <a:r>
            <a:rPr lang="en-GB" sz="1600" dirty="0"/>
            <a:t>Link to the next chapter</a:t>
          </a:r>
        </a:p>
      </dgm:t>
    </dgm:pt>
    <dgm:pt modelId="{6F63E991-409F-43EC-A26A-8D88D7CE2E56}" type="parTrans" cxnId="{077B6709-3059-4112-A883-72C12C6519D1}">
      <dgm:prSet/>
      <dgm:spPr/>
      <dgm:t>
        <a:bodyPr/>
        <a:lstStyle/>
        <a:p>
          <a:endParaRPr lang="en-GB"/>
        </a:p>
      </dgm:t>
    </dgm:pt>
    <dgm:pt modelId="{7E96E19B-4DB9-4BDD-93D0-CD0690DB8F4F}" type="sibTrans" cxnId="{077B6709-3059-4112-A883-72C12C6519D1}">
      <dgm:prSet/>
      <dgm:spPr/>
      <dgm:t>
        <a:bodyPr/>
        <a:lstStyle/>
        <a:p>
          <a:endParaRPr lang="en-GB"/>
        </a:p>
      </dgm:t>
    </dgm:pt>
    <dgm:pt modelId="{6D272407-6A0C-4ED6-B6E9-DA5B84F1E8A9}" type="pres">
      <dgm:prSet presAssocID="{FD410530-74BC-4AB4-BFCC-BFAEBB3F8EAF}" presName="Name0" presStyleCnt="0">
        <dgm:presLayoutVars>
          <dgm:chMax val="5"/>
          <dgm:chPref val="5"/>
          <dgm:dir/>
          <dgm:animLvl val="lvl"/>
        </dgm:presLayoutVars>
      </dgm:prSet>
      <dgm:spPr/>
    </dgm:pt>
    <dgm:pt modelId="{D0282714-0103-469F-80A8-6651DD23218A}" type="pres">
      <dgm:prSet presAssocID="{93B24B5B-4EA9-499D-9032-8A72970B523C}" presName="parentText1" presStyleLbl="node1" presStyleIdx="0" presStyleCnt="3">
        <dgm:presLayoutVars>
          <dgm:chMax/>
          <dgm:chPref val="3"/>
          <dgm:bulletEnabled val="1"/>
        </dgm:presLayoutVars>
      </dgm:prSet>
      <dgm:spPr/>
    </dgm:pt>
    <dgm:pt modelId="{16B614D8-70D9-4C70-B25F-F607BD9B2690}" type="pres">
      <dgm:prSet presAssocID="{93B24B5B-4EA9-499D-9032-8A72970B523C}" presName="childText1" presStyleLbl="solidAlignAcc1" presStyleIdx="0" presStyleCnt="3">
        <dgm:presLayoutVars>
          <dgm:chMax val="0"/>
          <dgm:chPref val="0"/>
          <dgm:bulletEnabled val="1"/>
        </dgm:presLayoutVars>
      </dgm:prSet>
      <dgm:spPr/>
    </dgm:pt>
    <dgm:pt modelId="{84B5643B-75C9-437B-A358-61C1AB18904E}" type="pres">
      <dgm:prSet presAssocID="{F5C19087-4EA0-4CEE-B077-F9253FC1ACBC}" presName="parentText2" presStyleLbl="node1" presStyleIdx="1" presStyleCnt="3" custLinFactNeighborX="236" custLinFactNeighborY="1120">
        <dgm:presLayoutVars>
          <dgm:chMax/>
          <dgm:chPref val="3"/>
          <dgm:bulletEnabled val="1"/>
        </dgm:presLayoutVars>
      </dgm:prSet>
      <dgm:spPr/>
    </dgm:pt>
    <dgm:pt modelId="{121B6351-FD76-4443-A861-1FF81A20045C}" type="pres">
      <dgm:prSet presAssocID="{F5C19087-4EA0-4CEE-B077-F9253FC1ACBC}" presName="childText2" presStyleLbl="solidAlignAcc1" presStyleIdx="1" presStyleCnt="3">
        <dgm:presLayoutVars>
          <dgm:chMax val="0"/>
          <dgm:chPref val="0"/>
          <dgm:bulletEnabled val="1"/>
        </dgm:presLayoutVars>
      </dgm:prSet>
      <dgm:spPr/>
    </dgm:pt>
    <dgm:pt modelId="{414C17BE-45CA-4873-B745-03C5C9C49F32}" type="pres">
      <dgm:prSet presAssocID="{970063F1-F9A5-4B33-B453-431AAA37BE78}" presName="parentText3" presStyleLbl="node1" presStyleIdx="2" presStyleCnt="3" custLinFactNeighborX="-849" custLinFactNeighborY="133">
        <dgm:presLayoutVars>
          <dgm:chMax/>
          <dgm:chPref val="3"/>
          <dgm:bulletEnabled val="1"/>
        </dgm:presLayoutVars>
      </dgm:prSet>
      <dgm:spPr/>
    </dgm:pt>
    <dgm:pt modelId="{0F717BA4-C6BE-43D1-8110-DF4751069337}" type="pres">
      <dgm:prSet presAssocID="{970063F1-F9A5-4B33-B453-431AAA37BE78}" presName="childText3" presStyleLbl="solidAlignAcc1" presStyleIdx="2" presStyleCnt="3">
        <dgm:presLayoutVars>
          <dgm:chMax val="0"/>
          <dgm:chPref val="0"/>
          <dgm:bulletEnabled val="1"/>
        </dgm:presLayoutVars>
      </dgm:prSet>
      <dgm:spPr/>
    </dgm:pt>
  </dgm:ptLst>
  <dgm:cxnLst>
    <dgm:cxn modelId="{30629303-108A-4FB6-BB5C-7B17DC255C9B}" srcId="{FD410530-74BC-4AB4-BFCC-BFAEBB3F8EAF}" destId="{93B24B5B-4EA9-499D-9032-8A72970B523C}" srcOrd="0" destOrd="0" parTransId="{A77F8CFD-6DB6-43E6-8981-943B64BB9BD6}" sibTransId="{B523CF98-9A24-4812-81EC-2807B298794E}"/>
    <dgm:cxn modelId="{895D3E07-6A1A-425A-B734-6179BF02F692}" srcId="{F5C19087-4EA0-4CEE-B077-F9253FC1ACBC}" destId="{10970348-5EE9-4834-AD1A-7041A91BEA63}" srcOrd="0" destOrd="0" parTransId="{CD1AE20F-3DF7-46E4-8C0D-15B0901E7AFF}" sibTransId="{44613239-B7E3-40F9-9489-3CB448DF29F7}"/>
    <dgm:cxn modelId="{077B6709-3059-4112-A883-72C12C6519D1}" srcId="{970063F1-F9A5-4B33-B453-431AAA37BE78}" destId="{F3993889-538C-4326-B7CA-38E2BBF862A6}" srcOrd="0" destOrd="0" parTransId="{6F63E991-409F-43EC-A26A-8D88D7CE2E56}" sibTransId="{7E96E19B-4DB9-4BDD-93D0-CD0690DB8F4F}"/>
    <dgm:cxn modelId="{38AA7E11-1876-459F-AF30-300965D99FCF}" type="presOf" srcId="{0ABD5675-9261-4EB1-85C5-73A24C611385}" destId="{16B614D8-70D9-4C70-B25F-F607BD9B2690}" srcOrd="0" destOrd="0" presId="urn:microsoft.com/office/officeart/2009/3/layout/IncreasingArrowsProcess"/>
    <dgm:cxn modelId="{E397CF6C-950D-4FA8-89AC-6717C2A88546}" type="presOf" srcId="{F3993889-538C-4326-B7CA-38E2BBF862A6}" destId="{0F717BA4-C6BE-43D1-8110-DF4751069337}" srcOrd="0" destOrd="0" presId="urn:microsoft.com/office/officeart/2009/3/layout/IncreasingArrowsProcess"/>
    <dgm:cxn modelId="{E8D32E88-95D4-4EFA-889C-F9D0364A01CF}" type="presOf" srcId="{F5C19087-4EA0-4CEE-B077-F9253FC1ACBC}" destId="{84B5643B-75C9-437B-A358-61C1AB18904E}" srcOrd="0" destOrd="0" presId="urn:microsoft.com/office/officeart/2009/3/layout/IncreasingArrowsProcess"/>
    <dgm:cxn modelId="{6513858D-A983-439B-8F23-299569F1CEAE}" srcId="{FD410530-74BC-4AB4-BFCC-BFAEBB3F8EAF}" destId="{F5C19087-4EA0-4CEE-B077-F9253FC1ACBC}" srcOrd="1" destOrd="0" parTransId="{6FE96FA5-008C-4562-817F-2A78BC0481B9}" sibTransId="{0479289A-F7E4-4E89-9506-28662A6FFA29}"/>
    <dgm:cxn modelId="{B9C7E9A1-6E17-4BFE-B794-3700A92763D4}" type="presOf" srcId="{10970348-5EE9-4834-AD1A-7041A91BEA63}" destId="{121B6351-FD76-4443-A861-1FF81A20045C}" srcOrd="0" destOrd="0" presId="urn:microsoft.com/office/officeart/2009/3/layout/IncreasingArrowsProcess"/>
    <dgm:cxn modelId="{FFB224A3-AA04-4BAF-90C9-A3BC95A257C4}" srcId="{93B24B5B-4EA9-499D-9032-8A72970B523C}" destId="{0ABD5675-9261-4EB1-85C5-73A24C611385}" srcOrd="0" destOrd="0" parTransId="{E730964E-D515-43EA-816D-9348200274D6}" sibTransId="{8C5D064B-84E8-4815-A6AB-D1675B50B219}"/>
    <dgm:cxn modelId="{442CDCB3-EEE0-4ECA-AD6D-143887F60066}" srcId="{FD410530-74BC-4AB4-BFCC-BFAEBB3F8EAF}" destId="{970063F1-F9A5-4B33-B453-431AAA37BE78}" srcOrd="2" destOrd="0" parTransId="{6F40F083-E06F-4898-B75C-1C6D989D5D30}" sibTransId="{3E852D41-6E6B-4F79-9D8C-6E2DC358045B}"/>
    <dgm:cxn modelId="{8D070BB4-5AA8-4522-924F-169F811BE29F}" type="presOf" srcId="{FD410530-74BC-4AB4-BFCC-BFAEBB3F8EAF}" destId="{6D272407-6A0C-4ED6-B6E9-DA5B84F1E8A9}" srcOrd="0" destOrd="0" presId="urn:microsoft.com/office/officeart/2009/3/layout/IncreasingArrowsProcess"/>
    <dgm:cxn modelId="{758FC8EF-6F7E-42C1-9EC3-8479C5A8AE40}" type="presOf" srcId="{970063F1-F9A5-4B33-B453-431AAA37BE78}" destId="{414C17BE-45CA-4873-B745-03C5C9C49F32}" srcOrd="0" destOrd="0" presId="urn:microsoft.com/office/officeart/2009/3/layout/IncreasingArrowsProcess"/>
    <dgm:cxn modelId="{4BED23F9-4054-42C1-AA25-55CFF3F8E06D}" type="presOf" srcId="{93B24B5B-4EA9-499D-9032-8A72970B523C}" destId="{D0282714-0103-469F-80A8-6651DD23218A}" srcOrd="0" destOrd="0" presId="urn:microsoft.com/office/officeart/2009/3/layout/IncreasingArrowsProcess"/>
    <dgm:cxn modelId="{4A97BC17-8AB6-4E42-94D4-F6544F36173E}" type="presParOf" srcId="{6D272407-6A0C-4ED6-B6E9-DA5B84F1E8A9}" destId="{D0282714-0103-469F-80A8-6651DD23218A}" srcOrd="0" destOrd="0" presId="urn:microsoft.com/office/officeart/2009/3/layout/IncreasingArrowsProcess"/>
    <dgm:cxn modelId="{D803F03A-7054-4A8B-B96B-FD2A0F64233D}" type="presParOf" srcId="{6D272407-6A0C-4ED6-B6E9-DA5B84F1E8A9}" destId="{16B614D8-70D9-4C70-B25F-F607BD9B2690}" srcOrd="1" destOrd="0" presId="urn:microsoft.com/office/officeart/2009/3/layout/IncreasingArrowsProcess"/>
    <dgm:cxn modelId="{7F6D7E36-71FC-4543-AAB8-A8F2DED6BCB8}" type="presParOf" srcId="{6D272407-6A0C-4ED6-B6E9-DA5B84F1E8A9}" destId="{84B5643B-75C9-437B-A358-61C1AB18904E}" srcOrd="2" destOrd="0" presId="urn:microsoft.com/office/officeart/2009/3/layout/IncreasingArrowsProcess"/>
    <dgm:cxn modelId="{C0FAEA68-297C-42DA-8719-7F23613FF653}" type="presParOf" srcId="{6D272407-6A0C-4ED6-B6E9-DA5B84F1E8A9}" destId="{121B6351-FD76-4443-A861-1FF81A20045C}" srcOrd="3" destOrd="0" presId="urn:microsoft.com/office/officeart/2009/3/layout/IncreasingArrowsProcess"/>
    <dgm:cxn modelId="{28A322D5-29D6-4C07-9FA8-724CF4CF2123}" type="presParOf" srcId="{6D272407-6A0C-4ED6-B6E9-DA5B84F1E8A9}" destId="{414C17BE-45CA-4873-B745-03C5C9C49F32}" srcOrd="4" destOrd="0" presId="urn:microsoft.com/office/officeart/2009/3/layout/IncreasingArrowsProcess"/>
    <dgm:cxn modelId="{15B46E1C-9E82-4EF1-AAAC-86584D54E30F}" type="presParOf" srcId="{6D272407-6A0C-4ED6-B6E9-DA5B84F1E8A9}" destId="{0F717BA4-C6BE-43D1-8110-DF4751069337}" srcOrd="5" destOrd="0" presId="urn:microsoft.com/office/officeart/2009/3/layout/IncreasingArrows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D35ACE-CE2B-4154-9E42-619F6B090A99}">
      <dsp:nvSpPr>
        <dsp:cNvPr id="0" name=""/>
        <dsp:cNvSpPr/>
      </dsp:nvSpPr>
      <dsp:spPr>
        <a:xfrm rot="5400000">
          <a:off x="371481" y="1915091"/>
          <a:ext cx="1118336" cy="186088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3EA5164-A31A-4D91-AC86-DD9E0C2E9677}">
      <dsp:nvSpPr>
        <dsp:cNvPr id="0" name=""/>
        <dsp:cNvSpPr/>
      </dsp:nvSpPr>
      <dsp:spPr>
        <a:xfrm>
          <a:off x="184803" y="2471096"/>
          <a:ext cx="1680019" cy="14726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Organising &amp; Coding</a:t>
          </a:r>
        </a:p>
      </dsp:txBody>
      <dsp:txXfrm>
        <a:off x="184803" y="2471096"/>
        <a:ext cx="1680019" cy="1472635"/>
      </dsp:txXfrm>
    </dsp:sp>
    <dsp:sp modelId="{0BCB9C0B-2729-4F43-AEFD-89AF139CEE38}">
      <dsp:nvSpPr>
        <dsp:cNvPr id="0" name=""/>
        <dsp:cNvSpPr/>
      </dsp:nvSpPr>
      <dsp:spPr>
        <a:xfrm>
          <a:off x="1547838" y="1778090"/>
          <a:ext cx="316984" cy="31698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744128"/>
                <a:satOff val="4483"/>
                <a:lumOff val="359"/>
                <a:alphaOff val="0"/>
                <a:shade val="51000"/>
                <a:satMod val="130000"/>
              </a:schemeClr>
            </a:gs>
            <a:gs pos="80000">
              <a:schemeClr val="accent4">
                <a:hueOff val="-744128"/>
                <a:satOff val="4483"/>
                <a:lumOff val="359"/>
                <a:alphaOff val="0"/>
                <a:shade val="93000"/>
                <a:satMod val="130000"/>
              </a:schemeClr>
            </a:gs>
            <a:gs pos="100000">
              <a:schemeClr val="accent4">
                <a:hueOff val="-744128"/>
                <a:satOff val="4483"/>
                <a:lumOff val="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61E75F1-2EAE-4041-B226-999DEC12E259}">
      <dsp:nvSpPr>
        <dsp:cNvPr id="0" name=""/>
        <dsp:cNvSpPr/>
      </dsp:nvSpPr>
      <dsp:spPr>
        <a:xfrm rot="5400000">
          <a:off x="2428154" y="1406165"/>
          <a:ext cx="1118336" cy="186088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1488257"/>
                <a:satOff val="8966"/>
                <a:lumOff val="719"/>
                <a:alphaOff val="0"/>
                <a:shade val="51000"/>
                <a:satMod val="130000"/>
              </a:schemeClr>
            </a:gs>
            <a:gs pos="80000">
              <a:schemeClr val="accent4">
                <a:hueOff val="-1488257"/>
                <a:satOff val="8966"/>
                <a:lumOff val="719"/>
                <a:alphaOff val="0"/>
                <a:shade val="93000"/>
                <a:satMod val="130000"/>
              </a:schemeClr>
            </a:gs>
            <a:gs pos="100000">
              <a:schemeClr val="accent4">
                <a:hueOff val="-1488257"/>
                <a:satOff val="8966"/>
                <a:lumOff val="71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866E76B-1980-456B-821D-6D13B9B9FCC6}">
      <dsp:nvSpPr>
        <dsp:cNvPr id="0" name=""/>
        <dsp:cNvSpPr/>
      </dsp:nvSpPr>
      <dsp:spPr>
        <a:xfrm>
          <a:off x="2241475" y="1962170"/>
          <a:ext cx="1680019" cy="14726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Choosing Analysis method</a:t>
          </a:r>
        </a:p>
      </dsp:txBody>
      <dsp:txXfrm>
        <a:off x="2241475" y="1962170"/>
        <a:ext cx="1680019" cy="1472635"/>
      </dsp:txXfrm>
    </dsp:sp>
    <dsp:sp modelId="{667FD511-6D68-45BF-8F50-2B6F33BF14E1}">
      <dsp:nvSpPr>
        <dsp:cNvPr id="0" name=""/>
        <dsp:cNvSpPr/>
      </dsp:nvSpPr>
      <dsp:spPr>
        <a:xfrm>
          <a:off x="3604510" y="1269165"/>
          <a:ext cx="316984" cy="31698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EE96F20-4663-4351-B331-D7707D40BAA1}">
      <dsp:nvSpPr>
        <dsp:cNvPr id="0" name=""/>
        <dsp:cNvSpPr/>
      </dsp:nvSpPr>
      <dsp:spPr>
        <a:xfrm rot="5400000">
          <a:off x="4484826" y="897240"/>
          <a:ext cx="1118336" cy="186088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2976513"/>
                <a:satOff val="17933"/>
                <a:lumOff val="1437"/>
                <a:alphaOff val="0"/>
                <a:shade val="51000"/>
                <a:satMod val="130000"/>
              </a:schemeClr>
            </a:gs>
            <a:gs pos="80000">
              <a:schemeClr val="accent4">
                <a:hueOff val="-2976513"/>
                <a:satOff val="17933"/>
                <a:lumOff val="1437"/>
                <a:alphaOff val="0"/>
                <a:shade val="93000"/>
                <a:satMod val="130000"/>
              </a:schemeClr>
            </a:gs>
            <a:gs pos="100000">
              <a:schemeClr val="accent4">
                <a:hueOff val="-2976513"/>
                <a:satOff val="17933"/>
                <a:lumOff val="143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942BF8A4-C6D8-442B-B5D0-ED5F5E2D4251}">
      <dsp:nvSpPr>
        <dsp:cNvPr id="0" name=""/>
        <dsp:cNvSpPr/>
      </dsp:nvSpPr>
      <dsp:spPr>
        <a:xfrm>
          <a:off x="4298148" y="1453244"/>
          <a:ext cx="1680019" cy="14726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Interpreting/discussing data</a:t>
          </a:r>
        </a:p>
      </dsp:txBody>
      <dsp:txXfrm>
        <a:off x="4298148" y="1453244"/>
        <a:ext cx="1680019" cy="1472635"/>
      </dsp:txXfrm>
    </dsp:sp>
    <dsp:sp modelId="{FB389C9E-93BB-42F0-99F0-30D9531F310B}">
      <dsp:nvSpPr>
        <dsp:cNvPr id="0" name=""/>
        <dsp:cNvSpPr/>
      </dsp:nvSpPr>
      <dsp:spPr>
        <a:xfrm>
          <a:off x="5661183" y="760239"/>
          <a:ext cx="316984" cy="316984"/>
        </a:xfrm>
        <a:prstGeom prst="triangle">
          <a:avLst>
            <a:gd name="adj" fmla="val 100000"/>
          </a:avLst>
        </a:prstGeom>
        <a:gradFill rotWithShape="0">
          <a:gsLst>
            <a:gs pos="0">
              <a:schemeClr val="accent4">
                <a:hueOff val="-3720641"/>
                <a:satOff val="22416"/>
                <a:lumOff val="1797"/>
                <a:alphaOff val="0"/>
                <a:shade val="51000"/>
                <a:satMod val="130000"/>
              </a:schemeClr>
            </a:gs>
            <a:gs pos="80000">
              <a:schemeClr val="accent4">
                <a:hueOff val="-3720641"/>
                <a:satOff val="22416"/>
                <a:lumOff val="1797"/>
                <a:alphaOff val="0"/>
                <a:shade val="93000"/>
                <a:satMod val="130000"/>
              </a:schemeClr>
            </a:gs>
            <a:gs pos="100000">
              <a:schemeClr val="accent4">
                <a:hueOff val="-3720641"/>
                <a:satOff val="22416"/>
                <a:lumOff val="179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FBD5C7E-BAD5-4CD2-97E6-F5A36EC15DD5}">
      <dsp:nvSpPr>
        <dsp:cNvPr id="0" name=""/>
        <dsp:cNvSpPr/>
      </dsp:nvSpPr>
      <dsp:spPr>
        <a:xfrm rot="5400000">
          <a:off x="6541498" y="388314"/>
          <a:ext cx="1118336" cy="1860887"/>
        </a:xfrm>
        <a:prstGeom prst="corner">
          <a:avLst>
            <a:gd name="adj1" fmla="val 16120"/>
            <a:gd name="adj2" fmla="val 16110"/>
          </a:avLst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8EB0BD8-04C9-4E4B-89B6-F57E09C880CF}">
      <dsp:nvSpPr>
        <dsp:cNvPr id="0" name=""/>
        <dsp:cNvSpPr/>
      </dsp:nvSpPr>
      <dsp:spPr>
        <a:xfrm>
          <a:off x="6354820" y="944319"/>
          <a:ext cx="1680019" cy="14726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Presentation of findings</a:t>
          </a:r>
        </a:p>
      </dsp:txBody>
      <dsp:txXfrm>
        <a:off x="6354820" y="944319"/>
        <a:ext cx="1680019" cy="14726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A04AD6-C343-4D0E-A4A6-E6CE9300402C}">
      <dsp:nvSpPr>
        <dsp:cNvPr id="0" name=""/>
        <dsp:cNvSpPr/>
      </dsp:nvSpPr>
      <dsp:spPr>
        <a:xfrm>
          <a:off x="3189" y="146134"/>
          <a:ext cx="3110115" cy="1244046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 dirty="0"/>
            <a:t>Initial Evaluation – assess and reduce</a:t>
          </a:r>
        </a:p>
      </dsp:txBody>
      <dsp:txXfrm>
        <a:off x="3189" y="146134"/>
        <a:ext cx="3110115" cy="1244046"/>
      </dsp:txXfrm>
    </dsp:sp>
    <dsp:sp modelId="{F0213EF4-9D94-4B64-A7E5-C78DCA27EA49}">
      <dsp:nvSpPr>
        <dsp:cNvPr id="0" name=""/>
        <dsp:cNvSpPr/>
      </dsp:nvSpPr>
      <dsp:spPr>
        <a:xfrm>
          <a:off x="3189" y="1390180"/>
          <a:ext cx="3110115" cy="3122437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To assess and reduce volume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Omit any irrelevant data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Highlight significant and relevant data</a:t>
          </a:r>
        </a:p>
      </dsp:txBody>
      <dsp:txXfrm>
        <a:off x="3189" y="1390180"/>
        <a:ext cx="3110115" cy="3122437"/>
      </dsp:txXfrm>
    </dsp:sp>
    <dsp:sp modelId="{84BBF6EB-3BA7-46F4-8CDA-BCAB894F4F78}">
      <dsp:nvSpPr>
        <dsp:cNvPr id="0" name=""/>
        <dsp:cNvSpPr/>
      </dsp:nvSpPr>
      <dsp:spPr>
        <a:xfrm>
          <a:off x="3548721" y="146134"/>
          <a:ext cx="3110115" cy="1244046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109454"/>
                <a:satOff val="-716"/>
                <a:lumOff val="12277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109454"/>
                <a:satOff val="-716"/>
                <a:lumOff val="12277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109454"/>
                <a:satOff val="-716"/>
                <a:lumOff val="1227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80000"/>
              <a:hueOff val="109454"/>
              <a:satOff val="-716"/>
              <a:lumOff val="1227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‘Raw data’ </a:t>
          </a:r>
        </a:p>
      </dsp:txBody>
      <dsp:txXfrm>
        <a:off x="3548721" y="146134"/>
        <a:ext cx="3110115" cy="1244046"/>
      </dsp:txXfrm>
    </dsp:sp>
    <dsp:sp modelId="{DC5CDD71-003E-4134-9857-F8221B8E037B}">
      <dsp:nvSpPr>
        <dsp:cNvPr id="0" name=""/>
        <dsp:cNvSpPr/>
      </dsp:nvSpPr>
      <dsp:spPr>
        <a:xfrm>
          <a:off x="3548721" y="1390180"/>
          <a:ext cx="3110115" cy="3122437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Its good practice to include all your ‘raw data’ as an Appendix</a:t>
          </a:r>
        </a:p>
      </dsp:txBody>
      <dsp:txXfrm>
        <a:off x="3548721" y="1390180"/>
        <a:ext cx="3110115" cy="3122437"/>
      </dsp:txXfrm>
    </dsp:sp>
    <dsp:sp modelId="{891AA8BF-AE01-43D4-9002-C71E79F33A57}">
      <dsp:nvSpPr>
        <dsp:cNvPr id="0" name=""/>
        <dsp:cNvSpPr/>
      </dsp:nvSpPr>
      <dsp:spPr>
        <a:xfrm>
          <a:off x="7094252" y="146134"/>
          <a:ext cx="3110115" cy="1244046"/>
        </a:xfrm>
        <a:prstGeom prst="rect">
          <a:avLst/>
        </a:prstGeom>
        <a:gradFill rotWithShape="0">
          <a:gsLst>
            <a:gs pos="0">
              <a:schemeClr val="accent3">
                <a:shade val="80000"/>
                <a:hueOff val="218907"/>
                <a:satOff val="-1431"/>
                <a:lumOff val="24554"/>
                <a:alphaOff val="0"/>
                <a:shade val="51000"/>
                <a:satMod val="130000"/>
              </a:schemeClr>
            </a:gs>
            <a:gs pos="80000">
              <a:schemeClr val="accent3">
                <a:shade val="80000"/>
                <a:hueOff val="218907"/>
                <a:satOff val="-1431"/>
                <a:lumOff val="24554"/>
                <a:alphaOff val="0"/>
                <a:shade val="93000"/>
                <a:satMod val="130000"/>
              </a:schemeClr>
            </a:gs>
            <a:gs pos="100000">
              <a:schemeClr val="accent3">
                <a:shade val="80000"/>
                <a:hueOff val="218907"/>
                <a:satOff val="-1431"/>
                <a:lumOff val="24554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shade val="80000"/>
              <a:hueOff val="218907"/>
              <a:satOff val="-1431"/>
              <a:lumOff val="2455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1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Coding</a:t>
          </a:r>
        </a:p>
      </dsp:txBody>
      <dsp:txXfrm>
        <a:off x="7094252" y="146134"/>
        <a:ext cx="3110115" cy="1244046"/>
      </dsp:txXfrm>
    </dsp:sp>
    <dsp:sp modelId="{248E1B31-95D6-4A09-B286-909C8B461023}">
      <dsp:nvSpPr>
        <dsp:cNvPr id="0" name=""/>
        <dsp:cNvSpPr/>
      </dsp:nvSpPr>
      <dsp:spPr>
        <a:xfrm>
          <a:off x="7094252" y="1390180"/>
          <a:ext cx="3110115" cy="3122437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A label used to describe specific content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Process of creating and assigning codes to categorise research data</a:t>
          </a: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000" kern="1200" dirty="0"/>
            <a:t>Used to identify patterns/themes</a:t>
          </a:r>
        </a:p>
      </dsp:txBody>
      <dsp:txXfrm>
        <a:off x="7094252" y="1390180"/>
        <a:ext cx="3110115" cy="312243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76E9F63-2180-43B2-8F22-A2108D3CB28F}">
      <dsp:nvSpPr>
        <dsp:cNvPr id="0" name=""/>
        <dsp:cNvSpPr/>
      </dsp:nvSpPr>
      <dsp:spPr>
        <a:xfrm rot="21300000">
          <a:off x="17070" y="1795282"/>
          <a:ext cx="5528459" cy="633092"/>
        </a:xfrm>
        <a:prstGeom prst="mathMinus">
          <a:avLst/>
        </a:prstGeom>
        <a:solidFill>
          <a:schemeClr val="accent4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CA4D96-4ED9-44F1-B8EB-5930939F1AF0}">
      <dsp:nvSpPr>
        <dsp:cNvPr id="0" name=""/>
        <dsp:cNvSpPr/>
      </dsp:nvSpPr>
      <dsp:spPr>
        <a:xfrm>
          <a:off x="667512" y="211182"/>
          <a:ext cx="1668780" cy="1689462"/>
        </a:xfrm>
        <a:prstGeom prst="downArrow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741B1715-19D1-4F04-978A-CEAF2364304B}">
      <dsp:nvSpPr>
        <dsp:cNvPr id="0" name=""/>
        <dsp:cNvSpPr/>
      </dsp:nvSpPr>
      <dsp:spPr>
        <a:xfrm>
          <a:off x="2624870" y="0"/>
          <a:ext cx="2426646" cy="1773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Deductive Coding </a:t>
          </a:r>
          <a:r>
            <a:rPr lang="en-GB" sz="1800" kern="1200" dirty="0"/>
            <a:t>– uses pre-determined codes</a:t>
          </a:r>
        </a:p>
      </dsp:txBody>
      <dsp:txXfrm>
        <a:off x="2624870" y="0"/>
        <a:ext cx="2426646" cy="1773935"/>
      </dsp:txXfrm>
    </dsp:sp>
    <dsp:sp modelId="{6DE8EB2F-AEB6-426A-8F8B-429D23B2F1B6}">
      <dsp:nvSpPr>
        <dsp:cNvPr id="0" name=""/>
        <dsp:cNvSpPr/>
      </dsp:nvSpPr>
      <dsp:spPr>
        <a:xfrm>
          <a:off x="3226307" y="2323011"/>
          <a:ext cx="1668780" cy="1689462"/>
        </a:xfrm>
        <a:prstGeom prst="upArrow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28B10EA-ABF6-4554-8854-6F3F61D74985}">
      <dsp:nvSpPr>
        <dsp:cNvPr id="0" name=""/>
        <dsp:cNvSpPr/>
      </dsp:nvSpPr>
      <dsp:spPr>
        <a:xfrm>
          <a:off x="491822" y="2449721"/>
          <a:ext cx="2465166" cy="17739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28016" bIns="128016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b="1" kern="1200" dirty="0"/>
            <a:t>Inductive Coding </a:t>
          </a:r>
          <a:r>
            <a:rPr lang="en-GB" sz="1800" kern="1200" dirty="0"/>
            <a:t>– codes emerge from data when examined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800" kern="1200" dirty="0"/>
        </a:p>
      </dsp:txBody>
      <dsp:txXfrm>
        <a:off x="491822" y="2449721"/>
        <a:ext cx="2465166" cy="17739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3594A54-3775-4FBE-A397-657B95E58357}">
      <dsp:nvSpPr>
        <dsp:cNvPr id="0" name=""/>
        <dsp:cNvSpPr/>
      </dsp:nvSpPr>
      <dsp:spPr>
        <a:xfrm>
          <a:off x="643084" y="0"/>
          <a:ext cx="2717074" cy="2037805"/>
        </a:xfrm>
        <a:prstGeom prst="upArrow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D270C4B8-A671-4D3C-A239-A83EDF23647B}">
      <dsp:nvSpPr>
        <dsp:cNvPr id="0" name=""/>
        <dsp:cNvSpPr/>
      </dsp:nvSpPr>
      <dsp:spPr>
        <a:xfrm>
          <a:off x="3441671" y="0"/>
          <a:ext cx="6236208" cy="2037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0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Quantitative Analysis Method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 dirty="0"/>
            <a:t>Numbers based data or data converted into numbers</a:t>
          </a:r>
        </a:p>
      </dsp:txBody>
      <dsp:txXfrm>
        <a:off x="3441671" y="0"/>
        <a:ext cx="6236208" cy="2037805"/>
      </dsp:txXfrm>
    </dsp:sp>
    <dsp:sp modelId="{3BBAFF2B-2F91-417C-B525-CBC1A1B22AEF}">
      <dsp:nvSpPr>
        <dsp:cNvPr id="0" name=""/>
        <dsp:cNvSpPr/>
      </dsp:nvSpPr>
      <dsp:spPr>
        <a:xfrm>
          <a:off x="1458206" y="2207623"/>
          <a:ext cx="2717074" cy="2037805"/>
        </a:xfrm>
        <a:prstGeom prst="downArrow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0996E75-EA61-4992-9F23-A0392DA70031}">
      <dsp:nvSpPr>
        <dsp:cNvPr id="0" name=""/>
        <dsp:cNvSpPr/>
      </dsp:nvSpPr>
      <dsp:spPr>
        <a:xfrm>
          <a:off x="4256793" y="2207623"/>
          <a:ext cx="6236208" cy="203780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7584" tIns="0" rIns="227584" bIns="227584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3200" b="1" kern="1200" dirty="0"/>
            <a:t>Qualitative Analysis Method</a:t>
          </a:r>
        </a:p>
        <a:p>
          <a:pPr marL="228600" lvl="1" indent="-228600" algn="l" defTabSz="11112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2500" kern="1200" dirty="0"/>
            <a:t>Focus on words, phrases or text</a:t>
          </a:r>
        </a:p>
      </dsp:txBody>
      <dsp:txXfrm>
        <a:off x="4256793" y="2207623"/>
        <a:ext cx="6236208" cy="203780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71DC0E-F929-476E-82E6-5CDA70FB80C0}">
      <dsp:nvSpPr>
        <dsp:cNvPr id="0" name=""/>
        <dsp:cNvSpPr/>
      </dsp:nvSpPr>
      <dsp:spPr>
        <a:xfrm>
          <a:off x="-3955874" y="-607344"/>
          <a:ext cx="4714369" cy="4714369"/>
        </a:xfrm>
        <a:prstGeom prst="blockArc">
          <a:avLst>
            <a:gd name="adj1" fmla="val 18900000"/>
            <a:gd name="adj2" fmla="val 2700000"/>
            <a:gd name="adj3" fmla="val 458"/>
          </a:avLst>
        </a:pr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B1D112A-3161-444C-BC0B-34FA93E71D0B}">
      <dsp:nvSpPr>
        <dsp:cNvPr id="0" name=""/>
        <dsp:cNvSpPr/>
      </dsp:nvSpPr>
      <dsp:spPr>
        <a:xfrm>
          <a:off x="332391" y="218660"/>
          <a:ext cx="5007722" cy="43759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Mean</a:t>
          </a:r>
          <a:r>
            <a:rPr lang="en-GB" sz="1200" kern="1200" dirty="0"/>
            <a:t> – the average of a range of numbers</a:t>
          </a:r>
        </a:p>
      </dsp:txBody>
      <dsp:txXfrm>
        <a:off x="332391" y="218660"/>
        <a:ext cx="5007722" cy="437599"/>
      </dsp:txXfrm>
    </dsp:sp>
    <dsp:sp modelId="{DDD58ECD-1239-4481-A2E3-0611FFA53586}">
      <dsp:nvSpPr>
        <dsp:cNvPr id="0" name=""/>
        <dsp:cNvSpPr/>
      </dsp:nvSpPr>
      <dsp:spPr>
        <a:xfrm>
          <a:off x="58891" y="16396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D24A335-051F-461B-8D8B-2ACE0060CEB1}">
      <dsp:nvSpPr>
        <dsp:cNvPr id="0" name=""/>
        <dsp:cNvSpPr/>
      </dsp:nvSpPr>
      <dsp:spPr>
        <a:xfrm>
          <a:off x="645962" y="874850"/>
          <a:ext cx="4694151" cy="437599"/>
        </a:xfrm>
        <a:prstGeom prst="rect">
          <a:avLst/>
        </a:prstGeom>
        <a:gradFill rotWithShape="0">
          <a:gsLst>
            <a:gs pos="0">
              <a:schemeClr val="accent4">
                <a:hueOff val="-1116192"/>
                <a:satOff val="6725"/>
                <a:lumOff val="539"/>
                <a:alphaOff val="0"/>
                <a:shade val="51000"/>
                <a:satMod val="130000"/>
              </a:schemeClr>
            </a:gs>
            <a:gs pos="80000">
              <a:schemeClr val="accent4">
                <a:hueOff val="-1116192"/>
                <a:satOff val="6725"/>
                <a:lumOff val="539"/>
                <a:alphaOff val="0"/>
                <a:shade val="93000"/>
                <a:satMod val="130000"/>
              </a:schemeClr>
            </a:gs>
            <a:gs pos="100000">
              <a:schemeClr val="accent4">
                <a:hueOff val="-1116192"/>
                <a:satOff val="6725"/>
                <a:lumOff val="5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Median</a:t>
          </a:r>
          <a:r>
            <a:rPr lang="en-GB" sz="1200" kern="1200" dirty="0"/>
            <a:t> – the midpoint in a range of numbers when arranged in numerical order</a:t>
          </a:r>
        </a:p>
      </dsp:txBody>
      <dsp:txXfrm>
        <a:off x="645962" y="874850"/>
        <a:ext cx="4694151" cy="437599"/>
      </dsp:txXfrm>
    </dsp:sp>
    <dsp:sp modelId="{58EAB578-913A-4BDC-A31A-0422578EBACD}">
      <dsp:nvSpPr>
        <dsp:cNvPr id="0" name=""/>
        <dsp:cNvSpPr/>
      </dsp:nvSpPr>
      <dsp:spPr>
        <a:xfrm>
          <a:off x="372462" y="82015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1116192"/>
              <a:satOff val="6725"/>
              <a:lumOff val="53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134E7A6-1BC9-44B8-B4DB-8B3720C2A159}">
      <dsp:nvSpPr>
        <dsp:cNvPr id="0" name=""/>
        <dsp:cNvSpPr/>
      </dsp:nvSpPr>
      <dsp:spPr>
        <a:xfrm>
          <a:off x="742204" y="1531040"/>
          <a:ext cx="4597910" cy="437599"/>
        </a:xfrm>
        <a:prstGeom prst="rect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shade val="51000"/>
                <a:satMod val="130000"/>
              </a:schemeClr>
            </a:gs>
            <a:gs pos="80000">
              <a:schemeClr val="accent4">
                <a:hueOff val="-2232385"/>
                <a:satOff val="13449"/>
                <a:lumOff val="1078"/>
                <a:alphaOff val="0"/>
                <a:shade val="93000"/>
                <a:satMod val="13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Mode</a:t>
          </a:r>
          <a:r>
            <a:rPr lang="en-GB" sz="1200" kern="1200" dirty="0"/>
            <a:t> – the most commonly occurring number in a data set</a:t>
          </a:r>
        </a:p>
      </dsp:txBody>
      <dsp:txXfrm>
        <a:off x="742204" y="1531040"/>
        <a:ext cx="4597910" cy="437599"/>
      </dsp:txXfrm>
    </dsp:sp>
    <dsp:sp modelId="{FFDF04D0-6A66-42C5-B366-54A4852B1D89}">
      <dsp:nvSpPr>
        <dsp:cNvPr id="0" name=""/>
        <dsp:cNvSpPr/>
      </dsp:nvSpPr>
      <dsp:spPr>
        <a:xfrm>
          <a:off x="468704" y="147634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5254FE4-78AC-44EA-A7DE-8120C6F75C27}">
      <dsp:nvSpPr>
        <dsp:cNvPr id="0" name=""/>
        <dsp:cNvSpPr/>
      </dsp:nvSpPr>
      <dsp:spPr>
        <a:xfrm>
          <a:off x="645962" y="2187230"/>
          <a:ext cx="4694151" cy="437599"/>
        </a:xfrm>
        <a:prstGeom prst="rect">
          <a:avLst/>
        </a:prstGeom>
        <a:gradFill rotWithShape="0">
          <a:gsLst>
            <a:gs pos="0">
              <a:schemeClr val="accent4">
                <a:hueOff val="-3348577"/>
                <a:satOff val="20174"/>
                <a:lumOff val="1617"/>
                <a:alphaOff val="0"/>
                <a:shade val="51000"/>
                <a:satMod val="130000"/>
              </a:schemeClr>
            </a:gs>
            <a:gs pos="80000">
              <a:schemeClr val="accent4">
                <a:hueOff val="-3348577"/>
                <a:satOff val="20174"/>
                <a:lumOff val="1617"/>
                <a:alphaOff val="0"/>
                <a:shade val="93000"/>
                <a:satMod val="130000"/>
              </a:schemeClr>
            </a:gs>
            <a:gs pos="100000">
              <a:schemeClr val="accent4">
                <a:hueOff val="-3348577"/>
                <a:satOff val="20174"/>
                <a:lumOff val="161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1" kern="1200" dirty="0"/>
            <a:t>Standard deviation </a:t>
          </a:r>
          <a:r>
            <a:rPr lang="en-GB" sz="1200" kern="1200" dirty="0"/>
            <a:t>– how dispersed a range of numbers are</a:t>
          </a:r>
        </a:p>
      </dsp:txBody>
      <dsp:txXfrm>
        <a:off x="645962" y="2187230"/>
        <a:ext cx="4694151" cy="437599"/>
      </dsp:txXfrm>
    </dsp:sp>
    <dsp:sp modelId="{7D230183-ACB8-4538-ABDA-69873B22BD56}">
      <dsp:nvSpPr>
        <dsp:cNvPr id="0" name=""/>
        <dsp:cNvSpPr/>
      </dsp:nvSpPr>
      <dsp:spPr>
        <a:xfrm>
          <a:off x="372462" y="213253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3348577"/>
              <a:satOff val="20174"/>
              <a:lumOff val="16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6BA14978-1C1D-43B5-8C33-39DB4821A87A}">
      <dsp:nvSpPr>
        <dsp:cNvPr id="0" name=""/>
        <dsp:cNvSpPr/>
      </dsp:nvSpPr>
      <dsp:spPr>
        <a:xfrm>
          <a:off x="332391" y="2843420"/>
          <a:ext cx="5007722" cy="437599"/>
        </a:xfrm>
        <a:prstGeom prst="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47345" tIns="30480" rIns="30480" bIns="30480" numCol="1" spcCol="1270" anchor="ctr" anchorCtr="0">
          <a:noAutofit/>
        </a:bodyPr>
        <a:lstStyle/>
        <a:p>
          <a:pPr marL="0" lvl="0" indent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/>
            <a:t>‘</a:t>
          </a:r>
          <a:r>
            <a:rPr lang="en-GB" sz="1200" b="1" kern="1200" dirty="0"/>
            <a:t>Skewness’ </a:t>
          </a:r>
          <a:r>
            <a:rPr lang="en-GB" sz="1200" kern="1200" dirty="0"/>
            <a:t>– how symmetrical a range of numbers are</a:t>
          </a:r>
        </a:p>
      </dsp:txBody>
      <dsp:txXfrm>
        <a:off x="332391" y="2843420"/>
        <a:ext cx="5007722" cy="437599"/>
      </dsp:txXfrm>
    </dsp:sp>
    <dsp:sp modelId="{0B6584A2-7B77-4822-9B11-ACF4806B2F80}">
      <dsp:nvSpPr>
        <dsp:cNvPr id="0" name=""/>
        <dsp:cNvSpPr/>
      </dsp:nvSpPr>
      <dsp:spPr>
        <a:xfrm>
          <a:off x="58891" y="2788720"/>
          <a:ext cx="546999" cy="546999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D6C1F6-0EDA-43DC-A3BF-59736E575CB6}">
      <dsp:nvSpPr>
        <dsp:cNvPr id="0" name=""/>
        <dsp:cNvSpPr/>
      </dsp:nvSpPr>
      <dsp:spPr>
        <a:xfrm>
          <a:off x="0" y="126516"/>
          <a:ext cx="4929809" cy="566280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2 x Predictions that can be made</a:t>
          </a:r>
        </a:p>
      </dsp:txBody>
      <dsp:txXfrm>
        <a:off x="27644" y="154160"/>
        <a:ext cx="4874521" cy="510992"/>
      </dsp:txXfrm>
    </dsp:sp>
    <dsp:sp modelId="{117EEECA-5B7D-4DDE-BCFE-ABAA9CF2BCCB}">
      <dsp:nvSpPr>
        <dsp:cNvPr id="0" name=""/>
        <dsp:cNvSpPr/>
      </dsp:nvSpPr>
      <dsp:spPr>
        <a:xfrm>
          <a:off x="0" y="692796"/>
          <a:ext cx="4929809" cy="63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521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Differences between Groups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Relationship between variables</a:t>
          </a:r>
        </a:p>
      </dsp:txBody>
      <dsp:txXfrm>
        <a:off x="0" y="692796"/>
        <a:ext cx="4929809" cy="637560"/>
      </dsp:txXfrm>
    </dsp:sp>
    <dsp:sp modelId="{9C326C08-0D1D-406D-9348-9B5DE00F5FA3}">
      <dsp:nvSpPr>
        <dsp:cNvPr id="0" name=""/>
        <dsp:cNvSpPr/>
      </dsp:nvSpPr>
      <dsp:spPr>
        <a:xfrm>
          <a:off x="0" y="1330356"/>
          <a:ext cx="4929809" cy="566280"/>
        </a:xfrm>
        <a:prstGeom prst="roundRect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shade val="51000"/>
                <a:satMod val="130000"/>
              </a:schemeClr>
            </a:gs>
            <a:gs pos="80000">
              <a:schemeClr val="accent4">
                <a:hueOff val="-4464770"/>
                <a:satOff val="26899"/>
                <a:lumOff val="2156"/>
                <a:alphaOff val="0"/>
                <a:shade val="93000"/>
                <a:satMod val="13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4 x Types of Inferential Stats Methods</a:t>
          </a:r>
        </a:p>
      </dsp:txBody>
      <dsp:txXfrm>
        <a:off x="27644" y="1358000"/>
        <a:ext cx="4874521" cy="510992"/>
      </dsp:txXfrm>
    </dsp:sp>
    <dsp:sp modelId="{C883E930-66A9-4278-AD2F-EF8B2D235FE6}">
      <dsp:nvSpPr>
        <dsp:cNvPr id="0" name=""/>
        <dsp:cNvSpPr/>
      </dsp:nvSpPr>
      <dsp:spPr>
        <a:xfrm>
          <a:off x="0" y="1896636"/>
          <a:ext cx="4929809" cy="127512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521" tIns="27940" rIns="156464" bIns="2794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T-Tests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ANOVA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Correlation</a:t>
          </a:r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en-GB" sz="1700" kern="1200" dirty="0"/>
            <a:t>Regression</a:t>
          </a:r>
        </a:p>
      </dsp:txBody>
      <dsp:txXfrm>
        <a:off x="0" y="1896636"/>
        <a:ext cx="4929809" cy="1275120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7BE8687-0E8D-4E41-B5A2-EAEB49F83C2E}">
      <dsp:nvSpPr>
        <dsp:cNvPr id="0" name=""/>
        <dsp:cNvSpPr/>
      </dsp:nvSpPr>
      <dsp:spPr>
        <a:xfrm>
          <a:off x="3216721" y="2333545"/>
          <a:ext cx="579435" cy="110410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9717" y="0"/>
              </a:lnTo>
              <a:lnTo>
                <a:pt x="289717" y="1104107"/>
              </a:lnTo>
              <a:lnTo>
                <a:pt x="579435" y="1104107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475266" y="2854426"/>
        <a:ext cx="62345" cy="62345"/>
      </dsp:txXfrm>
    </dsp:sp>
    <dsp:sp modelId="{2F6DB992-56DD-4512-8535-0E86F0D3EA71}">
      <dsp:nvSpPr>
        <dsp:cNvPr id="0" name=""/>
        <dsp:cNvSpPr/>
      </dsp:nvSpPr>
      <dsp:spPr>
        <a:xfrm>
          <a:off x="3216721" y="2287825"/>
          <a:ext cx="57943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79435" y="4572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491953" y="2319059"/>
        <a:ext cx="28971" cy="28971"/>
      </dsp:txXfrm>
    </dsp:sp>
    <dsp:sp modelId="{7E32DE77-4ABF-4F60-9A76-0A038AFA9B56}">
      <dsp:nvSpPr>
        <dsp:cNvPr id="0" name=""/>
        <dsp:cNvSpPr/>
      </dsp:nvSpPr>
      <dsp:spPr>
        <a:xfrm>
          <a:off x="3216721" y="1229438"/>
          <a:ext cx="579435" cy="1104107"/>
        </a:xfrm>
        <a:custGeom>
          <a:avLst/>
          <a:gdLst/>
          <a:ahLst/>
          <a:cxnLst/>
          <a:rect l="0" t="0" r="0" b="0"/>
          <a:pathLst>
            <a:path>
              <a:moveTo>
                <a:pt x="0" y="1104107"/>
              </a:moveTo>
              <a:lnTo>
                <a:pt x="289717" y="1104107"/>
              </a:lnTo>
              <a:lnTo>
                <a:pt x="289717" y="0"/>
              </a:lnTo>
              <a:lnTo>
                <a:pt x="579435" y="0"/>
              </a:lnTo>
            </a:path>
          </a:pathLst>
        </a:custGeom>
        <a:noFill/>
        <a:ln w="254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500" kern="1200"/>
        </a:p>
      </dsp:txBody>
      <dsp:txXfrm>
        <a:off x="3475266" y="1750318"/>
        <a:ext cx="62345" cy="62345"/>
      </dsp:txXfrm>
    </dsp:sp>
    <dsp:sp modelId="{BABD899B-9496-4F64-BA49-A02D6A2AE2FC}">
      <dsp:nvSpPr>
        <dsp:cNvPr id="0" name=""/>
        <dsp:cNvSpPr/>
      </dsp:nvSpPr>
      <dsp:spPr>
        <a:xfrm rot="16200000">
          <a:off x="238760" y="1684577"/>
          <a:ext cx="4657985" cy="129793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32385" tIns="32385" rIns="32385" bIns="32385" numCol="1" spcCol="1270" anchor="ctr" anchorCtr="0">
          <a:noAutofit/>
        </a:bodyPr>
        <a:lstStyle/>
        <a:p>
          <a:pPr marL="0" lvl="0" indent="0" algn="ctr" defTabSz="2266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5100" kern="1200" dirty="0"/>
            <a:t>Qualitative data</a:t>
          </a:r>
        </a:p>
      </dsp:txBody>
      <dsp:txXfrm>
        <a:off x="238760" y="1684577"/>
        <a:ext cx="4657985" cy="1297935"/>
      </dsp:txXfrm>
    </dsp:sp>
    <dsp:sp modelId="{B8F7E457-F102-4F29-8456-32264F6E92F8}">
      <dsp:nvSpPr>
        <dsp:cNvPr id="0" name=""/>
        <dsp:cNvSpPr/>
      </dsp:nvSpPr>
      <dsp:spPr>
        <a:xfrm>
          <a:off x="3796156" y="787795"/>
          <a:ext cx="4139835" cy="88328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Not numbers, not measured using stats or maths</a:t>
          </a:r>
        </a:p>
      </dsp:txBody>
      <dsp:txXfrm>
        <a:off x="3796156" y="787795"/>
        <a:ext cx="4139835" cy="883285"/>
      </dsp:txXfrm>
    </dsp:sp>
    <dsp:sp modelId="{01E5FAE4-F081-415D-947E-14C1A6CDB590}">
      <dsp:nvSpPr>
        <dsp:cNvPr id="0" name=""/>
        <dsp:cNvSpPr/>
      </dsp:nvSpPr>
      <dsp:spPr>
        <a:xfrm>
          <a:off x="3796156" y="1891902"/>
          <a:ext cx="4139835" cy="88328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Concentrates on words, descriptions, concepts and ideas</a:t>
          </a:r>
        </a:p>
      </dsp:txBody>
      <dsp:txXfrm>
        <a:off x="3796156" y="1891902"/>
        <a:ext cx="4139835" cy="883285"/>
      </dsp:txXfrm>
    </dsp:sp>
    <dsp:sp modelId="{B69B35AD-AC4E-47B3-A0FC-4C0A00A2CE52}">
      <dsp:nvSpPr>
        <dsp:cNvPr id="0" name=""/>
        <dsp:cNvSpPr/>
      </dsp:nvSpPr>
      <dsp:spPr>
        <a:xfrm>
          <a:off x="3796156" y="2996009"/>
          <a:ext cx="4139835" cy="883285"/>
        </a:xfrm>
        <a:prstGeom prst="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dk2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12700" tIns="12700" rIns="12700" bIns="127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Includes interview notes, documents, open-ended survey responses, images and videos</a:t>
          </a:r>
        </a:p>
      </dsp:txBody>
      <dsp:txXfrm>
        <a:off x="3796156" y="2996009"/>
        <a:ext cx="4139835" cy="88328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585454A-B40D-4112-A118-E6EA2EC66CDF}">
      <dsp:nvSpPr>
        <dsp:cNvPr id="0" name=""/>
        <dsp:cNvSpPr/>
      </dsp:nvSpPr>
      <dsp:spPr>
        <a:xfrm>
          <a:off x="3080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3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Content Analysis</a:t>
          </a:r>
        </a:p>
      </dsp:txBody>
      <dsp:txXfrm>
        <a:off x="3080" y="639724"/>
        <a:ext cx="1636811" cy="578163"/>
      </dsp:txXfrm>
    </dsp:sp>
    <dsp:sp modelId="{7E04184B-17A8-467D-9E82-EF12768E3E6A}">
      <dsp:nvSpPr>
        <dsp:cNvPr id="0" name=""/>
        <dsp:cNvSpPr/>
      </dsp:nvSpPr>
      <dsp:spPr>
        <a:xfrm>
          <a:off x="3080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Evaluates patterns within ‘content’ and can blend quantitative into primarily qualitative analysis</a:t>
          </a:r>
        </a:p>
      </dsp:txBody>
      <dsp:txXfrm>
        <a:off x="3080" y="1217888"/>
        <a:ext cx="1636811" cy="2058750"/>
      </dsp:txXfrm>
    </dsp:sp>
    <dsp:sp modelId="{96E4774A-79D8-4461-8B91-F2F15C47A858}">
      <dsp:nvSpPr>
        <dsp:cNvPr id="0" name=""/>
        <dsp:cNvSpPr/>
      </dsp:nvSpPr>
      <dsp:spPr>
        <a:xfrm>
          <a:off x="1869046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2250053"/>
                <a:satOff val="-3376"/>
                <a:lumOff val="-549"/>
                <a:alphaOff val="0"/>
                <a:shade val="51000"/>
                <a:satMod val="130000"/>
              </a:schemeClr>
            </a:gs>
            <a:gs pos="80000">
              <a:schemeClr val="accent3">
                <a:hueOff val="2250053"/>
                <a:satOff val="-3376"/>
                <a:lumOff val="-549"/>
                <a:alphaOff val="0"/>
                <a:shade val="93000"/>
                <a:satMod val="130000"/>
              </a:schemeClr>
            </a:gs>
            <a:gs pos="100000">
              <a:schemeClr val="accent3">
                <a:hueOff val="2250053"/>
                <a:satOff val="-3376"/>
                <a:lumOff val="-549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2250053"/>
              <a:satOff val="-3376"/>
              <a:lumOff val="-54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Narrative Analysis</a:t>
          </a:r>
        </a:p>
      </dsp:txBody>
      <dsp:txXfrm>
        <a:off x="1869046" y="639724"/>
        <a:ext cx="1636811" cy="578163"/>
      </dsp:txXfrm>
    </dsp:sp>
    <dsp:sp modelId="{AC6E8CB3-0434-4609-AAFA-13737A9672CC}">
      <dsp:nvSpPr>
        <dsp:cNvPr id="0" name=""/>
        <dsp:cNvSpPr/>
      </dsp:nvSpPr>
      <dsp:spPr>
        <a:xfrm>
          <a:off x="1869046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2143371"/>
            <a:satOff val="-2759"/>
            <a:lumOff val="-21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2143371"/>
              <a:satOff val="-2759"/>
              <a:lumOff val="-21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Analyses how stories are told</a:t>
          </a:r>
        </a:p>
      </dsp:txBody>
      <dsp:txXfrm>
        <a:off x="1869046" y="1217888"/>
        <a:ext cx="1636811" cy="2058750"/>
      </dsp:txXfrm>
    </dsp:sp>
    <dsp:sp modelId="{F6675F77-DF61-40C9-ABB6-B07E2D22E479}">
      <dsp:nvSpPr>
        <dsp:cNvPr id="0" name=""/>
        <dsp:cNvSpPr/>
      </dsp:nvSpPr>
      <dsp:spPr>
        <a:xfrm>
          <a:off x="3735011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4500106"/>
                <a:satOff val="-6752"/>
                <a:lumOff val="-1098"/>
                <a:alphaOff val="0"/>
                <a:shade val="51000"/>
                <a:satMod val="130000"/>
              </a:schemeClr>
            </a:gs>
            <a:gs pos="80000">
              <a:schemeClr val="accent3">
                <a:hueOff val="4500106"/>
                <a:satOff val="-6752"/>
                <a:lumOff val="-1098"/>
                <a:alphaOff val="0"/>
                <a:shade val="93000"/>
                <a:satMod val="130000"/>
              </a:schemeClr>
            </a:gs>
            <a:gs pos="100000">
              <a:schemeClr val="accent3">
                <a:hueOff val="4500106"/>
                <a:satOff val="-6752"/>
                <a:lumOff val="-1098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4500106"/>
              <a:satOff val="-6752"/>
              <a:lumOff val="-109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Discourse Analysis</a:t>
          </a:r>
        </a:p>
      </dsp:txBody>
      <dsp:txXfrm>
        <a:off x="3735011" y="639724"/>
        <a:ext cx="1636811" cy="578163"/>
      </dsp:txXfrm>
    </dsp:sp>
    <dsp:sp modelId="{B272A54C-8F03-4D05-8ACD-3E51635C29A3}">
      <dsp:nvSpPr>
        <dsp:cNvPr id="0" name=""/>
        <dsp:cNvSpPr/>
      </dsp:nvSpPr>
      <dsp:spPr>
        <a:xfrm>
          <a:off x="3735011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4286742"/>
            <a:satOff val="-5517"/>
            <a:lumOff val="-43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4286742"/>
              <a:satOff val="-5517"/>
              <a:lumOff val="-43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Analyses conversations and interactions</a:t>
          </a:r>
        </a:p>
      </dsp:txBody>
      <dsp:txXfrm>
        <a:off x="3735011" y="1217888"/>
        <a:ext cx="1636811" cy="2058750"/>
      </dsp:txXfrm>
    </dsp:sp>
    <dsp:sp modelId="{7094BFE8-704C-4AB0-90D9-25402FE12902}">
      <dsp:nvSpPr>
        <dsp:cNvPr id="0" name=""/>
        <dsp:cNvSpPr/>
      </dsp:nvSpPr>
      <dsp:spPr>
        <a:xfrm>
          <a:off x="5600976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6750158"/>
                <a:satOff val="-10128"/>
                <a:lumOff val="-1647"/>
                <a:alphaOff val="0"/>
                <a:shade val="51000"/>
                <a:satMod val="130000"/>
              </a:schemeClr>
            </a:gs>
            <a:gs pos="80000">
              <a:schemeClr val="accent3">
                <a:hueOff val="6750158"/>
                <a:satOff val="-10128"/>
                <a:lumOff val="-1647"/>
                <a:alphaOff val="0"/>
                <a:shade val="93000"/>
                <a:satMod val="130000"/>
              </a:schemeClr>
            </a:gs>
            <a:gs pos="100000">
              <a:schemeClr val="accent3">
                <a:hueOff val="6750158"/>
                <a:satOff val="-10128"/>
                <a:lumOff val="-1647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6750158"/>
              <a:satOff val="-10128"/>
              <a:lumOff val="-164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Thematic Analysis</a:t>
          </a:r>
        </a:p>
      </dsp:txBody>
      <dsp:txXfrm>
        <a:off x="5600976" y="639724"/>
        <a:ext cx="1636811" cy="578163"/>
      </dsp:txXfrm>
    </dsp:sp>
    <dsp:sp modelId="{0FF88D18-EE17-4CB8-A111-D2C1F7CC2BAD}">
      <dsp:nvSpPr>
        <dsp:cNvPr id="0" name=""/>
        <dsp:cNvSpPr/>
      </dsp:nvSpPr>
      <dsp:spPr>
        <a:xfrm>
          <a:off x="5600976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6430112"/>
            <a:satOff val="-8276"/>
            <a:lumOff val="-64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6430112"/>
              <a:satOff val="-8276"/>
              <a:lumOff val="-6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Identifies Themes and patterns</a:t>
          </a:r>
        </a:p>
      </dsp:txBody>
      <dsp:txXfrm>
        <a:off x="5600976" y="1217888"/>
        <a:ext cx="1636811" cy="2058750"/>
      </dsp:txXfrm>
    </dsp:sp>
    <dsp:sp modelId="{7EE0DA59-7CAD-4FD2-B7FE-F0F379E1B68A}">
      <dsp:nvSpPr>
        <dsp:cNvPr id="0" name=""/>
        <dsp:cNvSpPr/>
      </dsp:nvSpPr>
      <dsp:spPr>
        <a:xfrm>
          <a:off x="7466942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9000211"/>
                <a:satOff val="-13504"/>
                <a:lumOff val="-2196"/>
                <a:alphaOff val="0"/>
                <a:shade val="51000"/>
                <a:satMod val="130000"/>
              </a:schemeClr>
            </a:gs>
            <a:gs pos="80000">
              <a:schemeClr val="accent3">
                <a:hueOff val="9000211"/>
                <a:satOff val="-13504"/>
                <a:lumOff val="-2196"/>
                <a:alphaOff val="0"/>
                <a:shade val="93000"/>
                <a:satMod val="130000"/>
              </a:schemeClr>
            </a:gs>
            <a:gs pos="100000">
              <a:schemeClr val="accent3">
                <a:hueOff val="9000211"/>
                <a:satOff val="-13504"/>
                <a:lumOff val="-2196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9000211"/>
              <a:satOff val="-13504"/>
              <a:lumOff val="-219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Grounded Theory</a:t>
          </a:r>
        </a:p>
      </dsp:txBody>
      <dsp:txXfrm>
        <a:off x="7466942" y="639724"/>
        <a:ext cx="1636811" cy="578163"/>
      </dsp:txXfrm>
    </dsp:sp>
    <dsp:sp modelId="{19E61858-A4A2-4583-8413-982648B8BC1A}">
      <dsp:nvSpPr>
        <dsp:cNvPr id="0" name=""/>
        <dsp:cNvSpPr/>
      </dsp:nvSpPr>
      <dsp:spPr>
        <a:xfrm>
          <a:off x="7466942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8573483"/>
            <a:satOff val="-11034"/>
            <a:lumOff val="-86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8573483"/>
              <a:satOff val="-11034"/>
              <a:lumOff val="-86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Starts with a specific question and using data alone builds theory in response to the question</a:t>
          </a:r>
        </a:p>
      </dsp:txBody>
      <dsp:txXfrm>
        <a:off x="7466942" y="1217888"/>
        <a:ext cx="1636811" cy="2058750"/>
      </dsp:txXfrm>
    </dsp:sp>
    <dsp:sp modelId="{6A46F16C-AB86-4ACC-80B4-33F1BAC891C8}">
      <dsp:nvSpPr>
        <dsp:cNvPr id="0" name=""/>
        <dsp:cNvSpPr/>
      </dsp:nvSpPr>
      <dsp:spPr>
        <a:xfrm>
          <a:off x="9332907" y="639724"/>
          <a:ext cx="1636811" cy="578163"/>
        </a:xfrm>
        <a:prstGeom prst="rect">
          <a:avLst/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shade val="51000"/>
                <a:satMod val="130000"/>
              </a:schemeClr>
            </a:gs>
            <a:gs pos="80000">
              <a:schemeClr val="accent3">
                <a:hueOff val="11250264"/>
                <a:satOff val="-16880"/>
                <a:lumOff val="-2745"/>
                <a:alphaOff val="0"/>
                <a:shade val="93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shade val="94000"/>
                <a:satMod val="135000"/>
              </a:schemeClr>
            </a:gs>
          </a:gsLst>
          <a:lin ang="16200000" scaled="0"/>
        </a:gradFill>
        <a:ln w="9525" cap="flat" cmpd="sng" algn="ctr">
          <a:solidFill>
            <a:schemeClr val="accent3">
              <a:hueOff val="11250264"/>
              <a:satOff val="-16880"/>
              <a:lumOff val="-274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60960" rIns="106680" bIns="6096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IPA</a:t>
          </a:r>
        </a:p>
      </dsp:txBody>
      <dsp:txXfrm>
        <a:off x="9332907" y="639724"/>
        <a:ext cx="1636811" cy="578163"/>
      </dsp:txXfrm>
    </dsp:sp>
    <dsp:sp modelId="{7F7F3C4F-E200-4D1B-A43F-C52E906075B7}">
      <dsp:nvSpPr>
        <dsp:cNvPr id="0" name=""/>
        <dsp:cNvSpPr/>
      </dsp:nvSpPr>
      <dsp:spPr>
        <a:xfrm>
          <a:off x="9332907" y="1217888"/>
          <a:ext cx="1636811" cy="2058750"/>
        </a:xfrm>
        <a:prstGeom prst="rect">
          <a:avLst/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80010" tIns="80010" rIns="106680" bIns="120015" numCol="1" spcCol="1270" anchor="t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1500" kern="1200" dirty="0"/>
            <a:t>Understanding people’s unique experiences of phenomena</a:t>
          </a:r>
        </a:p>
      </dsp:txBody>
      <dsp:txXfrm>
        <a:off x="9332907" y="1217888"/>
        <a:ext cx="1636811" cy="205875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0282714-0103-469F-80A8-6651DD23218A}">
      <dsp:nvSpPr>
        <dsp:cNvPr id="0" name=""/>
        <dsp:cNvSpPr/>
      </dsp:nvSpPr>
      <dsp:spPr>
        <a:xfrm>
          <a:off x="22194" y="1239062"/>
          <a:ext cx="7653431" cy="1114631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17694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Introduction</a:t>
          </a:r>
        </a:p>
      </dsp:txBody>
      <dsp:txXfrm>
        <a:off x="22194" y="1517720"/>
        <a:ext cx="7374773" cy="557315"/>
      </dsp:txXfrm>
    </dsp:sp>
    <dsp:sp modelId="{16B614D8-70D9-4C70-B25F-F607BD9B2690}">
      <dsp:nvSpPr>
        <dsp:cNvPr id="0" name=""/>
        <dsp:cNvSpPr/>
      </dsp:nvSpPr>
      <dsp:spPr>
        <a:xfrm>
          <a:off x="22194" y="2098603"/>
          <a:ext cx="2357256" cy="21471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Methodology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What you set out to do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Structure of chapter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Context of empirical research</a:t>
          </a:r>
        </a:p>
      </dsp:txBody>
      <dsp:txXfrm>
        <a:off x="22194" y="2098603"/>
        <a:ext cx="2357256" cy="2147190"/>
      </dsp:txXfrm>
    </dsp:sp>
    <dsp:sp modelId="{84B5643B-75C9-437B-A358-61C1AB18904E}">
      <dsp:nvSpPr>
        <dsp:cNvPr id="0" name=""/>
        <dsp:cNvSpPr/>
      </dsp:nvSpPr>
      <dsp:spPr>
        <a:xfrm>
          <a:off x="2391950" y="1623089"/>
          <a:ext cx="5296174" cy="1114631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-2232385"/>
            <a:satOff val="13449"/>
            <a:lumOff val="1078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17694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Middle</a:t>
          </a:r>
        </a:p>
      </dsp:txBody>
      <dsp:txXfrm>
        <a:off x="2391950" y="1901747"/>
        <a:ext cx="5017516" cy="557315"/>
      </dsp:txXfrm>
    </dsp:sp>
    <dsp:sp modelId="{121B6351-FD76-4443-A861-1FF81A20045C}">
      <dsp:nvSpPr>
        <dsp:cNvPr id="0" name=""/>
        <dsp:cNvSpPr/>
      </dsp:nvSpPr>
      <dsp:spPr>
        <a:xfrm>
          <a:off x="2379451" y="2470147"/>
          <a:ext cx="2357256" cy="2147190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2232385"/>
              <a:satOff val="13449"/>
              <a:lumOff val="107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Break down into themes/objectives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600" b="1" kern="1200" dirty="0"/>
            <a:t>1. Describe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600" b="1" kern="1200" dirty="0"/>
            <a:t>2. Analyse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600" b="1" kern="1200" dirty="0"/>
            <a:t>3. Synthesise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GB" sz="1600" kern="1200" dirty="0"/>
            <a:t>Be creative – use graphs/charts etc.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200" kern="1200" dirty="0"/>
        </a:p>
      </dsp:txBody>
      <dsp:txXfrm>
        <a:off x="2379451" y="2470147"/>
        <a:ext cx="2357256" cy="2147190"/>
      </dsp:txXfrm>
    </dsp:sp>
    <dsp:sp modelId="{414C17BE-45CA-4873-B745-03C5C9C49F32}">
      <dsp:nvSpPr>
        <dsp:cNvPr id="0" name=""/>
        <dsp:cNvSpPr/>
      </dsp:nvSpPr>
      <dsp:spPr>
        <a:xfrm>
          <a:off x="4711757" y="1983631"/>
          <a:ext cx="2938917" cy="1114631"/>
        </a:xfrm>
        <a:prstGeom prst="rightArrow">
          <a:avLst>
            <a:gd name="adj1" fmla="val 50000"/>
            <a:gd name="adj2" fmla="val 50000"/>
          </a:avLst>
        </a:prstGeom>
        <a:solidFill>
          <a:schemeClr val="accent4">
            <a:hueOff val="-4464770"/>
            <a:satOff val="26899"/>
            <a:lumOff val="2156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254000" bIns="176948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Conclusion</a:t>
          </a:r>
        </a:p>
      </dsp:txBody>
      <dsp:txXfrm>
        <a:off x="4711757" y="2262289"/>
        <a:ext cx="2660259" cy="557315"/>
      </dsp:txXfrm>
    </dsp:sp>
    <dsp:sp modelId="{0F717BA4-C6BE-43D1-8110-DF4751069337}">
      <dsp:nvSpPr>
        <dsp:cNvPr id="0" name=""/>
        <dsp:cNvSpPr/>
      </dsp:nvSpPr>
      <dsp:spPr>
        <a:xfrm>
          <a:off x="4736708" y="2841690"/>
          <a:ext cx="2357256" cy="2115765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4">
              <a:hueOff val="-4464770"/>
              <a:satOff val="26899"/>
              <a:lumOff val="215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t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Briefly summarise what chapter has highlighted and what research has discovered.</a:t>
          </a:r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1600" kern="1200" dirty="0"/>
        </a:p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600" kern="1200" dirty="0"/>
            <a:t>Link to the next chapter</a:t>
          </a:r>
        </a:p>
      </dsp:txBody>
      <dsp:txXfrm>
        <a:off x="4736708" y="2841690"/>
        <a:ext cx="2357256" cy="211576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9/3/layout/IncreasingArrowsProcess">
  <dgm:title val=""/>
  <dgm:desc val=""/>
  <dgm:catLst>
    <dgm:cat type="process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 val="5"/>
      <dgm:chPref val="5"/>
      <dgm:dir/>
      <dgm:animLvl val="lvl"/>
    </dgm:varLst>
    <dgm:shape xmlns:r="http://schemas.openxmlformats.org/officeDocument/2006/relationships" r:blip="">
      <dgm:adjLst/>
    </dgm:shape>
    <dgm:choose name="Name1">
      <dgm:if name="Name2" axis="ch" ptType="node" func="cnt" op="equ" val="1">
        <dgm:choose name="Name3">
          <dgm:if name="Name4" axis="ch ch" ptType="node node" func="cnt" op="equ" val="0">
            <dgm:alg type="composite">
              <dgm:param type="ar" val="6.8662"/>
            </dgm:alg>
            <dgm:choose name="Name5">
              <dgm:if name="Name6" func="var" arg="dir" op="equ" val="norm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if>
              <dgm:else name="Name7">
                <dgm:constrLst>
                  <dgm:constr type="primFontSz" for="des" forName="parentText1" val="65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/>
                </dgm:constrLst>
              </dgm:else>
            </dgm:choose>
          </dgm:if>
          <dgm:else name="Name8">
            <dgm:alg type="composite">
              <dgm:param type="ar" val="1.9864"/>
            </dgm:alg>
            <dgm:choose name="Name9">
              <dgm:if name="Name1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if>
              <dgm:else name="Name1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93"/>
                  <dgm:constr type="l" for="ch" forName="childText1" refType="w" fact="0.076"/>
                  <dgm:constr type="t" for="ch" forName="childText1" refType="h" fact="0.224"/>
                  <dgm:constr type="w" for="ch" forName="childText1" refType="w" fact="0.9241"/>
                  <dgm:constr type="h" for="ch" forName="childText1" refType="h" fact="0.776"/>
                </dgm:constrLst>
              </dgm:else>
            </dgm:choose>
          </dgm:else>
        </dgm:choose>
      </dgm:if>
      <dgm:if name="Name12" axis="ch" ptType="node" func="cnt" op="equ" val="2">
        <dgm:choose name="Name13">
          <dgm:if name="Name14" axis="ch ch" ptType="node node" func="cnt" op="equ" val="0">
            <dgm:alg type="composite">
              <dgm:param type="ar" val="5.1498"/>
            </dgm:alg>
            <dgm:choose name="Name15">
              <dgm:if name="Name1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.462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if>
              <dgm:else name="Name1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7501"/>
                  <dgm:constr type="l" for="ch" forName="parentText2" refType="w" fact="0"/>
                  <dgm:constr type="t" for="ch" forName="parentText2" refType="h" fact="0.2499"/>
                  <dgm:constr type="w" for="ch" forName="parentText2" refType="w" fact="0.538"/>
                  <dgm:constr type="h" for="ch" forName="parentText2" refType="h" fact="0.7501"/>
                </dgm:constrLst>
              </dgm:else>
            </dgm:choose>
          </dgm:if>
          <dgm:else name="Name18">
            <dgm:alg type="composite">
              <dgm:param type="ar" val="2.0563"/>
            </dgm:alg>
            <dgm:choose name="Name19">
              <dgm:if name="Name2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.462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462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if>
              <dgm:else name="Name2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parentText2" refType="primFontSz" refFor="des" refForName="parentText1" op="equ"/>
                  <dgm:constr type="primFontSz" for="des" forName="childText2" refType="primFontSz" refFor="des" refForName="child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995"/>
                  <dgm:constr type="l" for="ch" forName="parentText2" refType="w" fact="0"/>
                  <dgm:constr type="t" for="ch" forName="parentText2" refType="h" fact="0.0998"/>
                  <dgm:constr type="w" for="ch" forName="parentText2" refType="w" fact="0.538"/>
                  <dgm:constr type="h" for="ch" forName="parentText2" refType="h" fact="0.2995"/>
                  <dgm:constr type="l" for="ch" forName="childText1" refType="w" fact="0.538"/>
                  <dgm:constr type="t" for="ch" forName="childText1" refType="h" fact="0.2317"/>
                  <dgm:constr type="w" for="ch" forName="childText1" refType="w" fact="0.462"/>
                  <dgm:constr type="h" for="ch" forName="childText1" refType="h" fact="0.6685"/>
                  <dgm:constr type="l" for="ch" forName="childText2" refType="w" fact="0.076"/>
                  <dgm:constr type="t" for="ch" forName="childText2" refType="h" fact="0.3315"/>
                  <dgm:constr type="w" for="ch" forName="childText2" refType="w" fact="0.462"/>
                  <dgm:constr type="h" for="ch" forName="childText2" refType="h" fact="0.6685"/>
                </dgm:constrLst>
              </dgm:else>
            </dgm:choose>
          </dgm:else>
        </dgm:choose>
      </dgm:if>
      <dgm:if name="Name22" axis="ch" ptType="node" func="cnt" op="equ" val="3">
        <dgm:choose name="Name23">
          <dgm:if name="Name24" axis="ch ch" ptType="node node" func="cnt" op="equ" val="0">
            <dgm:alg type="composite">
              <dgm:param type="ar" val="4.1198"/>
            </dgm:alg>
            <dgm:choose name="Name25">
              <dgm:if name="Name2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.308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.616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if>
              <dgm:else name="Name2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6"/>
                  <dgm:constr type="l" for="ch" forName="parentText2" refType="w" fact="0"/>
                  <dgm:constr type="t" for="ch" forName="parentText2" refType="h" fact="0.2"/>
                  <dgm:constr type="w" for="ch" forName="parentText2" refType="w" fact="0.692"/>
                  <dgm:constr type="h" for="ch" forName="parentText2" refType="h" fact="0.6"/>
                  <dgm:constr type="l" for="ch" forName="parentText3" refType="w" fact="0"/>
                  <dgm:constr type="t" for="ch" forName="parentText3" refType="h" fact="0.4"/>
                  <dgm:constr type="w" for="ch" forName="parentText3" refType="w" fact="0.384"/>
                  <dgm:constr type="h" for="ch" forName="parentText3" refType="h" fact="0.6"/>
                </dgm:constrLst>
              </dgm:else>
            </dgm:choose>
          </dgm:if>
          <dgm:else name="Name28">
            <dgm:alg type="composite">
              <dgm:param type="ar" val="2.0702"/>
            </dgm:alg>
            <dgm:choose name="Name29">
              <dgm:if name="Name3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08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61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.308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.616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if>
              <dgm:else name="Name3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l" for="ch" forName="childText1" refType="w" fact="0.692"/>
                  <dgm:constr type="t" for="ch" forName="childText1" refType="h" fact="0.2325"/>
                  <dgm:constr type="w" for="ch" forName="childText1" refType="w" fact="0.308"/>
                  <dgm:constr type="h" for="ch" forName="childText1" refType="h" fact="0.5808"/>
                  <dgm:constr type="l" for="ch" forName="childText2" refType="w" fact="0.384"/>
                  <dgm:constr type="t" for="ch" forName="childText2" refType="h" fact="0.333"/>
                  <dgm:constr type="w" for="ch" forName="childText2" refType="w" fact="0.308"/>
                  <dgm:constr type="h" for="ch" forName="childText2" refType="h" fact="0.5808"/>
                  <dgm:constr type="l" for="ch" forName="childText3" refType="w" fact="0.076"/>
                  <dgm:constr type="t" for="ch" forName="childText3" refType="h" fact="0.4335"/>
                  <dgm:constr type="w" for="ch" forName="childText3" refType="w" fact="0.308"/>
                  <dgm:constr type="h" for="ch" forName="childText3" refType="h" fact="0.572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3015"/>
                  <dgm:constr type="l" for="ch" forName="parentText2" refType="w" fact="0"/>
                  <dgm:constr type="t" for="ch" forName="parentText2" refType="h" fact="0.1005"/>
                  <dgm:constr type="w" for="ch" forName="parentText2" refType="w" fact="0.692"/>
                  <dgm:constr type="h" for="ch" forName="parentText2" refType="h" fact="0.3015"/>
                  <dgm:constr type="l" for="ch" forName="parentText3" refType="w" fact="0"/>
                  <dgm:constr type="t" for="ch" forName="parentText3" refType="h" fact="0.201"/>
                  <dgm:constr type="w" for="ch" forName="parentText3" refType="w" fact="0.384"/>
                  <dgm:constr type="h" for="ch" forName="parentText3" refType="h" fact="0.3015"/>
                </dgm:constrLst>
              </dgm:else>
            </dgm:choose>
          </dgm:else>
        </dgm:choose>
      </dgm:if>
      <dgm:if name="Name32" axis="ch" ptType="node" func="cnt" op="equ" val="4">
        <dgm:choose name="Name33">
          <dgm:if name="Name34" axis="ch ch" ptType="node node" func="cnt" op="equ" val="0">
            <dgm:alg type="composite">
              <dgm:param type="ar" val="3.435"/>
            </dgm:alg>
            <dgm:choose name="Name35">
              <dgm:if name="Name3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.2305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.461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.6915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if>
              <dgm:else name="Name3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5001"/>
                  <dgm:constr type="l" for="ch" forName="parentText2" refType="w" fact="0"/>
                  <dgm:constr type="t" for="ch" forName="parentText2" refType="h" fact="0.1666"/>
                  <dgm:constr type="w" for="ch" forName="parentText2" refType="w" fact="0.7695"/>
                  <dgm:constr type="h" for="ch" forName="parentText2" refType="h" fact="0.5001"/>
                  <dgm:constr type="l" for="ch" forName="parentText3" refType="w" fact="0"/>
                  <dgm:constr type="t" for="ch" forName="parentText3" refType="h" fact="0.3333"/>
                  <dgm:constr type="w" for="ch" forName="parentText3" refType="w" fact="0.539"/>
                  <dgm:constr type="h" for="ch" forName="parentText3" refType="h" fact="0.5001"/>
                  <dgm:constr type="l" for="ch" forName="parentText4" refType="w" fact="0"/>
                  <dgm:constr type="t" for="ch" forName="parentText4" refType="h" fact="0.4999"/>
                  <dgm:constr type="w" for="ch" forName="parentText4" refType="w" fact="0.3085"/>
                  <dgm:constr type="h" for="ch" forName="parentText4" refType="h" fact="0.5001"/>
                </dgm:constrLst>
              </dgm:else>
            </dgm:choose>
          </dgm:if>
          <dgm:else name="Name38">
            <dgm:alg type="composite">
              <dgm:param type="ar" val="1.9377"/>
            </dgm:alg>
            <dgm:choose name="Name39">
              <dgm:if name="Name4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2305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461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6915"/>
                  <dgm:constr type="t" for="ch" forName="childText4" refType="h" fact="0.5"/>
                  <dgm:constr type="w" for="ch" forName="childText4" refType="w" fact="0.232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.2305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.461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.6915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if>
              <dgm:else name="Name4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l" for="ch" forName="childText1" refType="w" fact="0.7695"/>
                  <dgm:constr type="t" for="ch" forName="childText1" refType="h" fact="0.218"/>
                  <dgm:constr type="w" for="ch" forName="childText1" refType="w" fact="0.2305"/>
                  <dgm:constr type="h" for="ch" forName="childText1" refType="h" fact="0.5218"/>
                  <dgm:constr type="l" for="ch" forName="childText2" refType="w" fact="0.539"/>
                  <dgm:constr type="t" for="ch" forName="childText2" refType="h" fact="0.312"/>
                  <dgm:constr type="w" for="ch" forName="childText2" refType="w" fact="0.2305"/>
                  <dgm:constr type="h" for="ch" forName="childText2" refType="h" fact="0.5085"/>
                  <dgm:constr type="l" for="ch" forName="childText3" refType="w" fact="0.3085"/>
                  <dgm:constr type="t" for="ch" forName="childText3" refType="h" fact="0.406"/>
                  <dgm:constr type="w" for="ch" forName="childText3" refType="w" fact="0.2305"/>
                  <dgm:constr type="h" for="ch" forName="childText3" refType="h" fact="0.5119"/>
                  <dgm:constr type="l" for="ch" forName="childText4" refType="w" fact="0.076"/>
                  <dgm:constr type="t" for="ch" forName="childText4" refType="h" fact="0.5"/>
                  <dgm:constr type="w" for="ch" forName="childText4" refType="w" fact="0.2346"/>
                  <dgm:constr type="h" for="ch" forName="childText4" refType="h" fact="0.5179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821"/>
                  <dgm:constr type="l" for="ch" forName="parentText2" refType="w" fact="0"/>
                  <dgm:constr type="t" for="ch" forName="parentText2" refType="h" fact="0.094"/>
                  <dgm:constr type="w" for="ch" forName="parentText2" refType="w" fact="0.7695"/>
                  <dgm:constr type="h" for="ch" forName="parentText2" refType="h" fact="0.2821"/>
                  <dgm:constr type="l" for="ch" forName="parentText3" refType="w" fact="0"/>
                  <dgm:constr type="t" for="ch" forName="parentText3" refType="h" fact="0.188"/>
                  <dgm:constr type="w" for="ch" forName="parentText3" refType="w" fact="0.539"/>
                  <dgm:constr type="h" for="ch" forName="parentText3" refType="h" fact="0.2821"/>
                  <dgm:constr type="l" for="ch" forName="parentText4" refType="w" fact="0"/>
                  <dgm:constr type="t" for="ch" forName="parentText4" refType="h" fact="0.282"/>
                  <dgm:constr type="w" for="ch" forName="parentText4" refType="w" fact="0.3085"/>
                  <dgm:constr type="h" for="ch" forName="parentText4" refType="h" fact="0.2821"/>
                </dgm:constrLst>
              </dgm:else>
            </dgm:choose>
          </dgm:else>
        </dgm:choose>
      </dgm:if>
      <dgm:else name="Name42">
        <dgm:choose name="Name43">
          <dgm:if name="Name44" axis="ch ch" ptType="node node" func="cnt" op="equ" val="0">
            <dgm:alg type="composite">
              <dgm:param type="ar" val="2.9463"/>
            </dgm:alg>
            <dgm:choose name="Name45">
              <dgm:if name="Name46" func="var" arg="dir" op="equ" val="norm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.1848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.3696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.5545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.7393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if>
              <dgm:else name="Name47">
                <dgm:constrLst>
                  <dgm:constr type="primFontSz" for="des" forName="parentText1" val="65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4285"/>
                  <dgm:constr type="l" for="ch" forName="parentText2" refType="w" fact="0"/>
                  <dgm:constr type="t" for="ch" forName="parentText2" refType="h" fact="0.1429"/>
                  <dgm:constr type="w" for="ch" forName="parentText2" refType="w" fact="0.8152"/>
                  <dgm:constr type="h" for="ch" forName="parentText2" refType="h" fact="0.4285"/>
                  <dgm:constr type="l" for="ch" forName="parentText3" refType="w" fact="0"/>
                  <dgm:constr type="t" for="ch" forName="parentText3" refType="h" fact="0.2858"/>
                  <dgm:constr type="w" for="ch" forName="parentText3" refType="w" fact="0.6304"/>
                  <dgm:constr type="h" for="ch" forName="parentText3" refType="h" fact="0.4285"/>
                  <dgm:constr type="l" for="ch" forName="parentText4" refType="w" fact="0"/>
                  <dgm:constr type="t" for="ch" forName="parentText4" refType="h" fact="0.4286"/>
                  <dgm:constr type="w" for="ch" forName="parentText4" refType="w" fact="0.4455"/>
                  <dgm:constr type="h" for="ch" forName="parentText4" refType="h" fact="0.4285"/>
                  <dgm:constr type="l" for="ch" forName="parentText5" refType="w" fact="0"/>
                  <dgm:constr type="t" for="ch" forName="parentText5" refType="h" fact="0.5715"/>
                  <dgm:constr type="w" for="ch" forName="parentText5" refType="w" fact="0.2607"/>
                  <dgm:constr type="h" for="ch" forName="parentText5" refType="h" fact="0.4285"/>
                </dgm:constrLst>
              </dgm:else>
            </dgm:choose>
          </dgm:if>
          <dgm:else name="Name48">
            <dgm:alg type="composite">
              <dgm:param type="ar" val="1.7837"/>
            </dgm:alg>
            <dgm:choose name="Name49">
              <dgm:if name="Name50" func="var" arg="dir" op="equ" val="norm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1848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3696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5545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7393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.1848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.3696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.5545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.7393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if>
              <dgm:else name="Name51">
                <dgm:constrLst>
                  <dgm:constr type="primFontSz" for="des" forName="childText1" val="65"/>
                  <dgm:constr type="primFontSz" for="des" forName="parentText1" val="65"/>
                  <dgm:constr type="primFontSz" for="des" forName="childText1" refType="primFontSz" refFor="des" refForName="parentText1" op="lte"/>
                  <dgm:constr type="primFontSz" for="des" forName="childText2" refType="primFontSz" refFor="des" refForName="parentText1" op="lte"/>
                  <dgm:constr type="primFontSz" for="des" forName="childText3" refType="primFontSz" refFor="des" refForName="parentText1" op="lte"/>
                  <dgm:constr type="primFontSz" for="des" forName="childText4" refType="primFontSz" refFor="des" refForName="parentText1" op="lte"/>
                  <dgm:constr type="primFontSz" for="des" forName="childText5" refType="primFontSz" refFor="des" refForName="parentText1" op="lte"/>
                  <dgm:constr type="primFontSz" for="des" forName="childText1" refType="primFontSz" refFor="des" refForName="parentText2" op="lte"/>
                  <dgm:constr type="primFontSz" for="des" forName="childText2" refType="primFontSz" refFor="des" refForName="parentText2" op="lte"/>
                  <dgm:constr type="primFontSz" for="des" forName="childText3" refType="primFontSz" refFor="des" refForName="parentText2" op="lte"/>
                  <dgm:constr type="primFontSz" for="des" forName="childText4" refType="primFontSz" refFor="des" refForName="parentText2" op="lte"/>
                  <dgm:constr type="primFontSz" for="des" forName="childText5" refType="primFontSz" refFor="des" refForName="parentText2" op="lte"/>
                  <dgm:constr type="primFontSz" for="des" forName="childText1" refType="primFontSz" refFor="des" refForName="parentText3" op="lte"/>
                  <dgm:constr type="primFontSz" for="des" forName="childText2" refType="primFontSz" refFor="des" refForName="parentText3" op="lte"/>
                  <dgm:constr type="primFontSz" for="des" forName="childText3" refType="primFontSz" refFor="des" refForName="parentText3" op="lte"/>
                  <dgm:constr type="primFontSz" for="des" forName="childText4" refType="primFontSz" refFor="des" refForName="parentText3" op="lte"/>
                  <dgm:constr type="primFontSz" for="des" forName="childText5" refType="primFontSz" refFor="des" refForName="parentText3" op="lte"/>
                  <dgm:constr type="primFontSz" for="des" forName="childText1" refType="primFontSz" refFor="des" refForName="parentText4" op="lte"/>
                  <dgm:constr type="primFontSz" for="des" forName="childText2" refType="primFontSz" refFor="des" refForName="parentText4" op="lte"/>
                  <dgm:constr type="primFontSz" for="des" forName="childText3" refType="primFontSz" refFor="des" refForName="parentText4" op="lte"/>
                  <dgm:constr type="primFontSz" for="des" forName="childText4" refType="primFontSz" refFor="des" refForName="parentText4" op="lte"/>
                  <dgm:constr type="primFontSz" for="des" forName="childText5" refType="primFontSz" refFor="des" refForName="parentText4" op="lte"/>
                  <dgm:constr type="primFontSz" for="des" forName="childText1" refType="primFontSz" refFor="des" refForName="parentText5" op="lte"/>
                  <dgm:constr type="primFontSz" for="des" forName="childText2" refType="primFontSz" refFor="des" refForName="parentText5" op="lte"/>
                  <dgm:constr type="primFontSz" for="des" forName="childText3" refType="primFontSz" refFor="des" refForName="parentText5" op="lte"/>
                  <dgm:constr type="primFontSz" for="des" forName="childText4" refType="primFontSz" refFor="des" refForName="parentText5" op="lte"/>
                  <dgm:constr type="primFontSz" for="des" forName="childText5" refType="primFontSz" refFor="des" refForName="parentText5" op="lte"/>
                  <dgm:constr type="primFontSz" for="des" forName="parentText2" refType="primFontSz" refFor="des" refForName="parentText1" op="equ"/>
                  <dgm:constr type="primFontSz" for="des" forName="parentText3" refType="primFontSz" refFor="des" refForName="parentText1" op="equ"/>
                  <dgm:constr type="primFontSz" for="des" forName="parentText4" refType="primFontSz" refFor="des" refForName="parentText1" op="equ"/>
                  <dgm:constr type="primFontSz" for="des" forName="parentText5" refType="primFontSz" refFor="des" refForName="parentText1" op="equ"/>
                  <dgm:constr type="primFontSz" for="des" forName="childText2" refType="primFontSz" refFor="des" refForName="childText1" op="equ"/>
                  <dgm:constr type="primFontSz" for="des" forName="childText3" refType="primFontSz" refFor="des" refForName="childText1" op="equ"/>
                  <dgm:constr type="primFontSz" for="des" forName="childText4" refType="primFontSz" refFor="des" refForName="childText1" op="equ"/>
                  <dgm:constr type="primFontSz" for="des" forName="childText5" refType="primFontSz" refFor="des" refForName="childText1" op="equ"/>
                  <dgm:constr type="l" for="ch" forName="childText1" refType="w" fact="0.81518"/>
                  <dgm:constr type="t" for="ch" forName="childText1" refType="h" fact="0.1997"/>
                  <dgm:constr type="w" for="ch" forName="childText1" refType="w" fact="0.18482"/>
                  <dgm:constr type="h" for="ch" forName="childText1" refType="h" fact="0.4763"/>
                  <dgm:constr type="l" for="ch" forName="childText2" refType="w" fact="0.63036"/>
                  <dgm:constr type="t" for="ch" forName="childText2" refType="h" fact="0.2862"/>
                  <dgm:constr type="w" for="ch" forName="childText2" refType="w" fact="0.18482"/>
                  <dgm:constr type="h" for="ch" forName="childText2" refType="h" fact="0.4763"/>
                  <dgm:constr type="l" for="ch" forName="childText3" refType="w" fact="0.44554"/>
                  <dgm:constr type="t" for="ch" forName="childText3" refType="h" fact="0.3727"/>
                  <dgm:constr type="w" for="ch" forName="childText3" refType="w" fact="0.18482"/>
                  <dgm:constr type="h" for="ch" forName="childText3" refType="h" fact="0.4763"/>
                  <dgm:constr type="l" for="ch" forName="childText4" refType="w" fact="0.26072"/>
                  <dgm:constr type="t" for="ch" forName="childText4" refType="h" fact="0.4592"/>
                  <dgm:constr type="w" for="ch" forName="childText4" refType="w" fact="0.18482"/>
                  <dgm:constr type="h" for="ch" forName="childText4" refType="h" fact="0.4763"/>
                  <dgm:constr type="l" for="ch" forName="childText5" refType="w" fact="0.0759"/>
                  <dgm:constr type="t" for="ch" forName="childText5" refType="h" fact="0.5457"/>
                  <dgm:constr type="w" for="ch" forName="childText5" refType="w" fact="0.18482"/>
                  <dgm:constr type="h" for="ch" forName="childText5" refType="h" fact="0.4763"/>
                  <dgm:constr type="l" for="ch" forName="parentText1" refType="w" fact="0"/>
                  <dgm:constr type="t" for="ch" forName="parentText1" refType="h" fact="0"/>
                  <dgm:constr type="w" for="ch" forName="parentText1" refType="w"/>
                  <dgm:constr type="h" for="ch" forName="parentText1" refType="h" fact="0.2594"/>
                  <dgm:constr type="l" for="ch" forName="parentText2" refType="w" fact="0"/>
                  <dgm:constr type="t" for="ch" forName="parentText2" refType="h" fact="0.0865"/>
                  <dgm:constr type="w" for="ch" forName="parentText2" refType="w" fact="0.8152"/>
                  <dgm:constr type="h" for="ch" forName="parentText2" refType="h" fact="0.2594"/>
                  <dgm:constr type="l" for="ch" forName="parentText3" refType="w" fact="0"/>
                  <dgm:constr type="t" for="ch" forName="parentText3" refType="h" fact="0.173"/>
                  <dgm:constr type="w" for="ch" forName="parentText3" refType="w" fact="0.6304"/>
                  <dgm:constr type="h" for="ch" forName="parentText3" refType="h" fact="0.2594"/>
                  <dgm:constr type="l" for="ch" forName="parentText4" refType="w" fact="0"/>
                  <dgm:constr type="t" for="ch" forName="parentText4" refType="h" fact="0.2595"/>
                  <dgm:constr type="w" for="ch" forName="parentText4" refType="w" fact="0.4455"/>
                  <dgm:constr type="h" for="ch" forName="parentText4" refType="h" fact="0.2594"/>
                  <dgm:constr type="l" for="ch" forName="parentText5" refType="w" fact="0"/>
                  <dgm:constr type="t" for="ch" forName="parentText5" refType="h" fact="0.346"/>
                  <dgm:constr type="w" for="ch" forName="parentText5" refType="w" fact="0.2607"/>
                  <dgm:constr type="h" for="ch" forName="parentText5" refType="h" fact="0.2594"/>
                </dgm:constrLst>
              </dgm:else>
            </dgm:choose>
          </dgm:else>
        </dgm:choose>
      </dgm:else>
    </dgm:choose>
    <dgm:forEach name="Name52" axis="ch" ptType="node" cnt="1">
      <dgm:layoutNode name="parentText1" styleLbl="node1">
        <dgm:varLst>
          <dgm:chMax/>
          <dgm:chPref val="3"/>
          <dgm:bulletEnabled val="1"/>
        </dgm:varLst>
        <dgm:choose name="Name53">
          <dgm:if name="Name54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55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56">
        <dgm:if name="Name57" axis="ch" ptType="node" func="cnt" op="gte" val="1">
          <dgm:layoutNode name="childText1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58"/>
      </dgm:choose>
    </dgm:forEach>
    <dgm:forEach name="Name59" axis="ch" ptType="node" st="2" cnt="1">
      <dgm:layoutNode name="parentText2" styleLbl="node1">
        <dgm:varLst>
          <dgm:chMax/>
          <dgm:chPref val="3"/>
          <dgm:bulletEnabled val="1"/>
        </dgm:varLst>
        <dgm:choose name="Name60">
          <dgm:if name="Name61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2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63">
        <dgm:if name="Name64" axis="ch" ptType="node" func="cnt" op="gte" val="1">
          <dgm:layoutNode name="childText2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65"/>
      </dgm:choose>
    </dgm:forEach>
    <dgm:forEach name="Name66" axis="ch" ptType="node" st="3" cnt="1">
      <dgm:layoutNode name="parentText3" styleLbl="node1">
        <dgm:varLst>
          <dgm:chMax/>
          <dgm:chPref val="3"/>
          <dgm:bulletEnabled val="1"/>
        </dgm:varLst>
        <dgm:choose name="Name67">
          <dgm:if name="Name68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69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0">
        <dgm:if name="Name71" axis="ch" ptType="node" func="cnt" op="gte" val="1">
          <dgm:layoutNode name="childText3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2"/>
      </dgm:choose>
    </dgm:forEach>
    <dgm:forEach name="Name73" axis="ch" ptType="node" st="4" cnt="1">
      <dgm:layoutNode name="parentText4" styleLbl="node1">
        <dgm:varLst>
          <dgm:chMax/>
          <dgm:chPref val="3"/>
          <dgm:bulletEnabled val="1"/>
        </dgm:varLst>
        <dgm:choose name="Name74">
          <dgm:if name="Name75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76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77">
        <dgm:if name="Name78" axis="ch" ptType="node" func="cnt" op="gte" val="1">
          <dgm:layoutNode name="childText4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79"/>
      </dgm:choose>
    </dgm:forEach>
    <dgm:forEach name="Name80" axis="ch" ptType="node" st="5" cnt="1">
      <dgm:layoutNode name="parentText5" styleLbl="node1">
        <dgm:varLst>
          <dgm:chMax/>
          <dgm:chPref val="3"/>
          <dgm:bulletEnabled val="1"/>
        </dgm:varLst>
        <dgm:choose name="Name81">
          <dgm:if name="Name82" func="var" arg="dir" op="equ" val="norm">
            <dgm:alg type="tx">
              <dgm:param type="parTxLTRAlign" val="l"/>
            </dgm:alg>
            <dgm:shape xmlns:r="http://schemas.openxmlformats.org/officeDocument/2006/relationships" type="rightArrow" r:blip="">
              <dgm:adjLst>
                <dgm:adj idx="1" val="0.5"/>
                <dgm:adj idx="2" val="0.5"/>
              </dgm:adjLst>
            </dgm:shape>
            <dgm:constrLst>
              <dgm:constr type="lMarg" refType="primFontSz" fact="0.3"/>
              <dgm:constr type="rMarg" val="20"/>
              <dgm:constr type="tMarg" refType="primFontSz" fact="0.3"/>
              <dgm:constr type="bMarg" refType="h" fact="0.45"/>
            </dgm:constrLst>
          </dgm:if>
          <dgm:else name="Name83">
            <dgm:alg type="tx">
              <dgm:param type="parTxLTRAlign" val="r"/>
            </dgm:alg>
            <dgm:shape xmlns:r="http://schemas.openxmlformats.org/officeDocument/2006/relationships" type="leftArrow" r:blip="">
              <dgm:adjLst>
                <dgm:adj idx="1" val="0.5"/>
                <dgm:adj idx="2" val="0.5"/>
              </dgm:adjLst>
            </dgm:shape>
            <dgm:constrLst>
              <dgm:constr type="lMarg" val="20"/>
              <dgm:constr type="rMarg" refType="primFontSz" fact="0.3"/>
              <dgm:constr type="tMarg" refType="primFontSz" fact="0.3"/>
              <dgm:constr type="bMarg" refType="h" fact="0.45"/>
            </dgm:constrLst>
          </dgm:else>
        </dgm:choose>
        <dgm:presOf axis="self" ptType="node"/>
        <dgm:ruleLst>
          <dgm:rule type="primFontSz" val="5" fact="NaN" max="NaN"/>
        </dgm:ruleLst>
      </dgm:layoutNode>
      <dgm:choose name="Name84">
        <dgm:if name="Name85" axis="ch" ptType="node" func="cnt" op="gte" val="1">
          <dgm:layoutNode name="childText5" styleLbl="solidAlignAcc1">
            <dgm:varLst>
              <dgm:chMax val="0"/>
              <dgm:chPref val="0"/>
              <dgm:bulletEnabled val="1"/>
            </dgm:varLst>
            <dgm:alg type="tx">
              <dgm:param type="txAnchorVert" val="t"/>
              <dgm:param type="parTxLTRAlign" val="l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if>
        <dgm:else name="Name8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A4BDD37-A329-47E8-BF86-D458012D0B0E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C847A-7DAE-4150-8492-BD754CE2926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3988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16164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4163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98635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504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69406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27929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9277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3558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3641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560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64F3F4-CE19-49F8-9EF4-FF4EE52031C2}" type="datetimeFigureOut">
              <a:rPr lang="en-GB" smtClean="0"/>
              <a:t>01/02/2025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312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64F3F4-CE19-49F8-9EF4-FF4EE52031C2}" type="datetimeFigureOut">
              <a:rPr lang="en-GB" smtClean="0"/>
              <a:pPr/>
              <a:t>01/02/2025</a:t>
            </a:fld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82685A-BD3A-4230-8D85-804689F6729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94849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hyperlink" Target="https://www.youtube.com/watch?v=lYzhgMZii3o" TargetMode="Externa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5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MHkVtE_sVw" TargetMode="External"/><Relationship Id="rId2" Type="http://schemas.openxmlformats.org/officeDocument/2006/relationships/hyperlink" Target="https://www.scribbr.co.uk/thesis-dissertation/results/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lYzhgMZii3o" TargetMode="External"/><Relationship Id="rId4" Type="http://schemas.openxmlformats.org/officeDocument/2006/relationships/hyperlink" Target="https://www.youtube.com/watch?v=YP3yAX5w6x8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EDD6B1-EAFE-AB93-E987-E82A87EA5FE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73609" y="4077333"/>
            <a:ext cx="6024703" cy="2359681"/>
          </a:xfrm>
        </p:spPr>
        <p:txBody>
          <a:bodyPr anchor="t">
            <a:normAutofit fontScale="90000"/>
          </a:bodyPr>
          <a:lstStyle/>
          <a:p>
            <a:r>
              <a:rPr lang="en-US" sz="3600" dirty="0">
                <a:solidFill>
                  <a:schemeClr val="tx2"/>
                </a:solidFill>
                <a:latin typeface="Bahnschrift" panose="020F0502020204030204" pitchFamily="34" charset="0"/>
              </a:rPr>
              <a:t>BMPL6015 </a:t>
            </a:r>
            <a:br>
              <a:rPr lang="en-US" sz="3600" dirty="0">
                <a:solidFill>
                  <a:schemeClr val="tx2"/>
                </a:solidFill>
                <a:latin typeface="Bahnschrift" panose="020F0502020204030204" pitchFamily="34" charset="0"/>
              </a:rPr>
            </a:br>
            <a:br>
              <a:rPr lang="en-US" sz="3600" dirty="0">
                <a:solidFill>
                  <a:schemeClr val="tx2"/>
                </a:solidFill>
                <a:latin typeface="Bahnschrift" panose="020F0502020204030204" pitchFamily="34" charset="0"/>
              </a:rPr>
            </a:br>
            <a:r>
              <a:rPr lang="en-US" sz="3600" dirty="0">
                <a:solidFill>
                  <a:schemeClr val="tx2"/>
                </a:solidFill>
                <a:latin typeface="Bahnschrift" panose="020F0502020204030204" pitchFamily="34" charset="0"/>
              </a:rPr>
              <a:t>Data Analysis Workshop </a:t>
            </a:r>
            <a:br>
              <a:rPr lang="en-US" sz="3600" dirty="0">
                <a:solidFill>
                  <a:schemeClr val="tx2"/>
                </a:solidFill>
                <a:latin typeface="Bahnschrift" panose="020F0502020204030204" pitchFamily="34" charset="0"/>
              </a:rPr>
            </a:br>
            <a:r>
              <a:rPr lang="en-US" sz="3600" dirty="0">
                <a:solidFill>
                  <a:schemeClr val="tx2"/>
                </a:solidFill>
                <a:latin typeface="Bahnschrift" panose="020F0502020204030204" pitchFamily="34" charset="0"/>
              </a:rPr>
              <a:t>Mike Durke</a:t>
            </a:r>
            <a:br>
              <a:rPr lang="en-US" sz="2500" dirty="0">
                <a:solidFill>
                  <a:schemeClr val="tx2"/>
                </a:solidFill>
              </a:rPr>
            </a:br>
            <a:endParaRPr lang="en-US" sz="2500" dirty="0">
              <a:solidFill>
                <a:schemeClr val="tx2"/>
              </a:solidFill>
            </a:endParaRPr>
          </a:p>
        </p:txBody>
      </p:sp>
      <p:pic>
        <p:nvPicPr>
          <p:cNvPr id="1026" name="Picture 2" descr="Keele criminology research highlighted in new national police report -  Keele University">
            <a:extLst>
              <a:ext uri="{FF2B5EF4-FFF2-40B4-BE49-F238E27FC236}">
                <a16:creationId xmlns:a16="http://schemas.microsoft.com/office/drawing/2014/main" id="{2128AB64-B2A6-B655-8D11-A67C81C51B1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13" r="18028" b="1"/>
          <a:stretch/>
        </p:blipFill>
        <p:spPr bwMode="auto">
          <a:xfrm>
            <a:off x="1" y="1326931"/>
            <a:ext cx="5190767" cy="5530385"/>
          </a:xfrm>
          <a:custGeom>
            <a:avLst/>
            <a:gdLst/>
            <a:ahLst/>
            <a:cxnLst/>
            <a:rect l="l" t="t" r="r" b="b"/>
            <a:pathLst>
              <a:path w="5190767" h="5530385">
                <a:moveTo>
                  <a:pt x="1986067" y="0"/>
                </a:moveTo>
                <a:cubicBezTo>
                  <a:pt x="3755974" y="0"/>
                  <a:pt x="5190767" y="1434794"/>
                  <a:pt x="5190767" y="3204701"/>
                </a:cubicBezTo>
                <a:cubicBezTo>
                  <a:pt x="5190767" y="4089655"/>
                  <a:pt x="4832069" y="4890830"/>
                  <a:pt x="4252132" y="5470767"/>
                </a:cubicBezTo>
                <a:lnTo>
                  <a:pt x="4186536" y="5530385"/>
                </a:lnTo>
                <a:lnTo>
                  <a:pt x="0" y="5530385"/>
                </a:lnTo>
                <a:lnTo>
                  <a:pt x="0" y="692598"/>
                </a:lnTo>
                <a:lnTo>
                  <a:pt x="194287" y="547313"/>
                </a:lnTo>
                <a:cubicBezTo>
                  <a:pt x="705761" y="201768"/>
                  <a:pt x="1322351" y="0"/>
                  <a:pt x="1986067" y="0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Free Stock Photo of Research Symbols Means Gathering Data And Analysing |  Download Free Images and Free Illustrations">
            <a:extLst>
              <a:ext uri="{FF2B5EF4-FFF2-40B4-BE49-F238E27FC236}">
                <a16:creationId xmlns:a16="http://schemas.microsoft.com/office/drawing/2014/main" id="{1A020EF0-BE2D-DAAA-625B-36CAEDB263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37" r="-2" b="-2"/>
          <a:stretch/>
        </p:blipFill>
        <p:spPr bwMode="auto">
          <a:xfrm>
            <a:off x="4074406" y="1"/>
            <a:ext cx="3975445" cy="3189088"/>
          </a:xfrm>
          <a:custGeom>
            <a:avLst/>
            <a:gdLst/>
            <a:ahLst/>
            <a:cxnLst/>
            <a:rect l="l" t="t" r="r" b="b"/>
            <a:pathLst>
              <a:path w="4215670" h="3381796">
                <a:moveTo>
                  <a:pt x="431362" y="0"/>
                </a:moveTo>
                <a:lnTo>
                  <a:pt x="3784309" y="0"/>
                </a:lnTo>
                <a:lnTo>
                  <a:pt x="3855685" y="95451"/>
                </a:lnTo>
                <a:cubicBezTo>
                  <a:pt x="4082961" y="431863"/>
                  <a:pt x="4215670" y="837414"/>
                  <a:pt x="4215670" y="1273961"/>
                </a:cubicBezTo>
                <a:cubicBezTo>
                  <a:pt x="4215670" y="2438087"/>
                  <a:pt x="3271960" y="3381796"/>
                  <a:pt x="2107836" y="3381796"/>
                </a:cubicBezTo>
                <a:cubicBezTo>
                  <a:pt x="943711" y="3381796"/>
                  <a:pt x="0" y="2438087"/>
                  <a:pt x="0" y="1273961"/>
                </a:cubicBezTo>
                <a:cubicBezTo>
                  <a:pt x="0" y="837414"/>
                  <a:pt x="132710" y="431863"/>
                  <a:pt x="359986" y="95451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ings to Know About writing a dissertation ? - Aimlay">
            <a:extLst>
              <a:ext uri="{FF2B5EF4-FFF2-40B4-BE49-F238E27FC236}">
                <a16:creationId xmlns:a16="http://schemas.microsoft.com/office/drawing/2014/main" id="{CD73E9E0-45F9-3DA6-A936-18C106066C7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21" r="16792"/>
          <a:stretch/>
        </p:blipFill>
        <p:spPr bwMode="auto">
          <a:xfrm>
            <a:off x="8236424" y="1"/>
            <a:ext cx="3955576" cy="4015007"/>
          </a:xfrm>
          <a:custGeom>
            <a:avLst/>
            <a:gdLst/>
            <a:ahLst/>
            <a:cxnLst/>
            <a:rect l="l" t="t" r="r" b="b"/>
            <a:pathLst>
              <a:path w="4184139" h="4247004">
                <a:moveTo>
                  <a:pt x="807468" y="0"/>
                </a:moveTo>
                <a:lnTo>
                  <a:pt x="4068803" y="0"/>
                </a:lnTo>
                <a:lnTo>
                  <a:pt x="4162158" y="84846"/>
                </a:lnTo>
                <a:lnTo>
                  <a:pt x="4184139" y="109032"/>
                </a:lnTo>
                <a:lnTo>
                  <a:pt x="4184139" y="3508705"/>
                </a:lnTo>
                <a:lnTo>
                  <a:pt x="4162158" y="3532891"/>
                </a:lnTo>
                <a:cubicBezTo>
                  <a:pt x="3720942" y="3974107"/>
                  <a:pt x="3111408" y="4247004"/>
                  <a:pt x="2438135" y="4247004"/>
                </a:cubicBezTo>
                <a:cubicBezTo>
                  <a:pt x="1091590" y="4247004"/>
                  <a:pt x="0" y="3155414"/>
                  <a:pt x="0" y="1808869"/>
                </a:cubicBezTo>
                <a:cubicBezTo>
                  <a:pt x="0" y="1135596"/>
                  <a:pt x="272898" y="526062"/>
                  <a:pt x="714113" y="84846"/>
                </a:cubicBezTo>
                <a:close/>
              </a:path>
            </a:pathLst>
          </a:custGeom>
          <a:noFill/>
          <a:effectLst>
            <a:softEdge rad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856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57EF50-E6BB-4153-B801-E0884BE85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solidFill>
            <a:schemeClr val="accent3"/>
          </a:solidFill>
        </p:spPr>
        <p:txBody>
          <a:bodyPr anchor="ctr">
            <a:normAutofit/>
          </a:bodyPr>
          <a:lstStyle/>
          <a:p>
            <a:r>
              <a:rPr lang="en-GB" dirty="0"/>
              <a:t>Learning Outcomes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6B2A8C8-FE13-14D1-6CA3-32C529D36EE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11716" y="2024742"/>
            <a:ext cx="5386917" cy="3212456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58C690E-5CBE-4BDA-BD72-E432396BE4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>
            <a:normAutofit/>
          </a:bodyPr>
          <a:lstStyle/>
          <a:p>
            <a:r>
              <a:rPr lang="en-GB" dirty="0"/>
              <a:t>Explain what is meant by ‘analysis’</a:t>
            </a:r>
          </a:p>
          <a:p>
            <a:r>
              <a:rPr lang="en-GB" dirty="0"/>
              <a:t>Define ‘coding’ in relation to data analysis</a:t>
            </a:r>
          </a:p>
          <a:p>
            <a:r>
              <a:rPr lang="en-GB" dirty="0"/>
              <a:t>Outline the different Qualitative and Quantitative data analysis methods </a:t>
            </a:r>
          </a:p>
          <a:p>
            <a:r>
              <a:rPr lang="en-GB" dirty="0"/>
              <a:t>Examine the differences between ‘descriptive’ and ‘analytical’ writing</a:t>
            </a:r>
          </a:p>
        </p:txBody>
      </p:sp>
    </p:spTree>
    <p:extLst>
      <p:ext uri="{BB962C8B-B14F-4D97-AF65-F5344CB8AC3E}">
        <p14:creationId xmlns:p14="http://schemas.microsoft.com/office/powerpoint/2010/main" val="25112808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C623BB-8333-7A05-C685-D3E9309E494A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What is ‘Analysis’?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B976015-23E2-124B-11E9-0154674A94AE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10505" y="1699604"/>
            <a:ext cx="3615971" cy="4357838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3D73980-AB0D-9F9B-26B6-7E858A3712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0" y="2068402"/>
            <a:ext cx="5384800" cy="3989040"/>
          </a:xfrm>
        </p:spPr>
        <p:txBody>
          <a:bodyPr/>
          <a:lstStyle/>
          <a:p>
            <a:endParaRPr lang="en-GB" dirty="0"/>
          </a:p>
          <a:p>
            <a:r>
              <a:rPr lang="en-GB" dirty="0"/>
              <a:t>What is analysis?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How would you define it?</a:t>
            </a:r>
          </a:p>
        </p:txBody>
      </p:sp>
    </p:spTree>
    <p:extLst>
      <p:ext uri="{BB962C8B-B14F-4D97-AF65-F5344CB8AC3E}">
        <p14:creationId xmlns:p14="http://schemas.microsoft.com/office/powerpoint/2010/main" val="37618205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C16B8C-1FDA-47E8-AFB6-BD601E85C4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7"/>
            <a:ext cx="10972800" cy="1437431"/>
          </a:xfrm>
          <a:solidFill>
            <a:schemeClr val="accent3"/>
          </a:solidFill>
        </p:spPr>
        <p:txBody>
          <a:bodyPr>
            <a:normAutofit/>
          </a:bodyPr>
          <a:lstStyle/>
          <a:p>
            <a:pPr algn="l"/>
            <a:r>
              <a:rPr lang="en-GB" sz="6000" dirty="0">
                <a:solidFill>
                  <a:schemeClr val="bg1"/>
                </a:solidFill>
              </a:rPr>
              <a:t>What is ‘Analysis’?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3213383-0B1E-DFB3-41D5-A6D0760A02C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131" y="2320786"/>
            <a:ext cx="3008312" cy="4182893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dirty="0"/>
              <a:t>Researchers need to process data in a systemic way – explore, examine, describe and provide a rational presentation of facts revealed.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12B3EB5A-EB38-134B-2734-C943CDEC9DBB}"/>
              </a:ext>
            </a:extLst>
          </p:cNvPr>
          <p:cNvSpPr/>
          <p:nvPr/>
        </p:nvSpPr>
        <p:spPr>
          <a:xfrm>
            <a:off x="9055395" y="2634691"/>
            <a:ext cx="2842588" cy="2825145"/>
          </a:xfrm>
          <a:prstGeom prst="wedgeEllipseCallout">
            <a:avLst>
              <a:gd name="adj1" fmla="val -61898"/>
              <a:gd name="adj2" fmla="val 70419"/>
            </a:avLst>
          </a:prstGeom>
          <a:solidFill>
            <a:schemeClr val="accent3"/>
          </a:solidFill>
          <a:effectLst>
            <a:outerShdw blurRad="50800" dist="38100" dir="16200000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Data means nothing unless it has been interpreted.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C58FCDE0-99C9-7578-D7C2-9B33DCFBDF9D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295861" y="222629"/>
            <a:ext cx="3896139" cy="2098157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7A052E1B-F61C-361E-13A8-9A6A2C912CD4}"/>
              </a:ext>
            </a:extLst>
          </p:cNvPr>
          <p:cNvSpPr txBox="1"/>
          <p:nvPr/>
        </p:nvSpPr>
        <p:spPr>
          <a:xfrm>
            <a:off x="4058054" y="2492993"/>
            <a:ext cx="4075891" cy="3108543"/>
          </a:xfrm>
          <a:prstGeom prst="rect">
            <a:avLst/>
          </a:prstGeom>
          <a:solidFill>
            <a:srgbClr val="7030A0"/>
          </a:solidFill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</a:rPr>
              <a:t>Analysis = the scrutiny, classification or breakdown of data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Analyse = review, interrogate, assess and evaluate findings</a:t>
            </a:r>
          </a:p>
        </p:txBody>
      </p:sp>
    </p:spTree>
    <p:extLst>
      <p:ext uri="{BB962C8B-B14F-4D97-AF65-F5344CB8AC3E}">
        <p14:creationId xmlns:p14="http://schemas.microsoft.com/office/powerpoint/2010/main" val="3451093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7D5AC0-0157-4C3E-87A0-3E731735142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en-GB" sz="5400" dirty="0">
                <a:solidFill>
                  <a:schemeClr val="bg1"/>
                </a:solidFill>
              </a:rPr>
              <a:t>Stages of Analysing data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66F6A4-D7CF-4558-A2B3-ABB5DE96FA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3534383" cy="49128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1. Organising date and ‘coding’</a:t>
            </a:r>
          </a:p>
          <a:p>
            <a:pPr marL="0" indent="0">
              <a:buNone/>
            </a:pPr>
            <a:r>
              <a:rPr lang="en-GB" dirty="0"/>
              <a:t>2. Analysing the data – qualitative and quantitative analysis methods</a:t>
            </a:r>
          </a:p>
          <a:p>
            <a:pPr marL="0" indent="0">
              <a:buNone/>
            </a:pPr>
            <a:r>
              <a:rPr lang="en-GB" dirty="0"/>
              <a:t>3. Interpreting &amp; discussing the data</a:t>
            </a:r>
          </a:p>
          <a:p>
            <a:pPr marL="0" indent="0">
              <a:buNone/>
            </a:pPr>
            <a:r>
              <a:rPr lang="en-GB" dirty="0"/>
              <a:t>4. Presenting your analysis chapter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018A9CC5-EB03-4192-DB42-6856A6126539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829474269"/>
              </p:ext>
            </p:extLst>
          </p:nvPr>
        </p:nvGraphicFramePr>
        <p:xfrm>
          <a:off x="4036979" y="1600201"/>
          <a:ext cx="8035047" cy="4703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06969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D35ACE-CE2B-4154-9E42-619F6B090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5">
                                            <p:graphicEl>
                                              <a:dgm id="{EFD35ACE-CE2B-4154-9E42-619F6B090A9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graphicEl>
                                              <a:dgm id="{EFD35ACE-CE2B-4154-9E42-619F6B090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graphicEl>
                                              <a:dgm id="{EFD35ACE-CE2B-4154-9E42-619F6B090A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CB9C0B-2729-4F43-AEFD-89AF139CE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5">
                                            <p:graphicEl>
                                              <a:dgm id="{0BCB9C0B-2729-4F43-AEFD-89AF139CEE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graphicEl>
                                              <a:dgm id="{0BCB9C0B-2729-4F43-AEFD-89AF139CE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graphicEl>
                                              <a:dgm id="{0BCB9C0B-2729-4F43-AEFD-89AF139CEE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3EA5164-A31A-4D91-AC86-DD9E0C2E96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5">
                                            <p:graphicEl>
                                              <a:dgm id="{E3EA5164-A31A-4D91-AC86-DD9E0C2E967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5">
                                            <p:graphicEl>
                                              <a:dgm id="{E3EA5164-A31A-4D91-AC86-DD9E0C2E96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graphicEl>
                                              <a:dgm id="{E3EA5164-A31A-4D91-AC86-DD9E0C2E96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67FD511-6D68-45BF-8F50-2B6F33BF1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5">
                                            <p:graphicEl>
                                              <a:dgm id="{667FD511-6D68-45BF-8F50-2B6F33BF14E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>
                                            <p:graphicEl>
                                              <a:dgm id="{667FD511-6D68-45BF-8F50-2B6F33BF1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graphicEl>
                                              <a:dgm id="{667FD511-6D68-45BF-8F50-2B6F33BF14E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1E75F1-2EAE-4041-B226-999DEC12E2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5">
                                            <p:graphicEl>
                                              <a:dgm id="{D61E75F1-2EAE-4041-B226-999DEC12E2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5">
                                            <p:graphicEl>
                                              <a:dgm id="{D61E75F1-2EAE-4041-B226-999DEC12E2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5">
                                            <p:graphicEl>
                                              <a:dgm id="{D61E75F1-2EAE-4041-B226-999DEC12E2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866E76B-1980-456B-821D-6D13B9B9FC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5">
                                            <p:graphicEl>
                                              <a:dgm id="{B866E76B-1980-456B-821D-6D13B9B9FCC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5">
                                            <p:graphicEl>
                                              <a:dgm id="{B866E76B-1980-456B-821D-6D13B9B9FC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5">
                                            <p:graphicEl>
                                              <a:dgm id="{B866E76B-1980-456B-821D-6D13B9B9FCC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E96F20-4663-4351-B331-D7707D40BA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5">
                                            <p:graphicEl>
                                              <a:dgm id="{9EE96F20-4663-4351-B331-D7707D40BAA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5">
                                            <p:graphicEl>
                                              <a:dgm id="{9EE96F20-4663-4351-B331-D7707D40BA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5">
                                            <p:graphicEl>
                                              <a:dgm id="{9EE96F20-4663-4351-B331-D7707D40BAA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B389C9E-93BB-42F0-99F0-30D9531F31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5">
                                            <p:graphicEl>
                                              <a:dgm id="{FB389C9E-93BB-42F0-99F0-30D9531F310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5">
                                            <p:graphicEl>
                                              <a:dgm id="{FB389C9E-93BB-42F0-99F0-30D9531F31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5">
                                            <p:graphicEl>
                                              <a:dgm id="{FB389C9E-93BB-42F0-99F0-30D9531F31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2BF8A4-C6D8-442B-B5D0-ED5F5E2D42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1000"/>
                                        <p:tgtEl>
                                          <p:spTgt spid="5">
                                            <p:graphicEl>
                                              <a:dgm id="{942BF8A4-C6D8-442B-B5D0-ED5F5E2D425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5">
                                            <p:graphicEl>
                                              <a:dgm id="{942BF8A4-C6D8-442B-B5D0-ED5F5E2D42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5">
                                            <p:graphicEl>
                                              <a:dgm id="{942BF8A4-C6D8-442B-B5D0-ED5F5E2D425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FBD5C7E-BAD5-4CD2-97E6-F5A36EC15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5">
                                            <p:graphicEl>
                                              <a:dgm id="{EFBD5C7E-BAD5-4CD2-97E6-F5A36EC15D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5">
                                            <p:graphicEl>
                                              <a:dgm id="{EFBD5C7E-BAD5-4CD2-97E6-F5A36EC15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5">
                                            <p:graphicEl>
                                              <a:dgm id="{EFBD5C7E-BAD5-4CD2-97E6-F5A36EC15D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8EB0BD8-04C9-4E4B-89B6-F57E09C88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1000"/>
                                        <p:tgtEl>
                                          <p:spTgt spid="5">
                                            <p:graphicEl>
                                              <a:dgm id="{78EB0BD8-04C9-4E4B-89B6-F57E09C880C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5">
                                            <p:graphicEl>
                                              <a:dgm id="{78EB0BD8-04C9-4E4B-89B6-F57E09C88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5">
                                            <p:graphicEl>
                                              <a:dgm id="{78EB0BD8-04C9-4E4B-89B6-F57E09C880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Graphic spid="5" grpId="0">
        <p:bldSub>
          <a:bldDgm bld="lvl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2F95B0-5F21-492E-83B3-058300F58AA1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Organising data and ‘coding’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BD988929-5713-70B0-6CE8-E81AED78443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6136769"/>
              </p:ext>
            </p:extLst>
          </p:nvPr>
        </p:nvGraphicFramePr>
        <p:xfrm>
          <a:off x="1144621" y="1732320"/>
          <a:ext cx="10207558" cy="46587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4928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BA04AD6-C343-4D0E-A4A6-E6CE930040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graphicEl>
                                              <a:dgm id="{5BA04AD6-C343-4D0E-A4A6-E6CE9300402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graphicEl>
                                              <a:dgm id="{5BA04AD6-C343-4D0E-A4A6-E6CE930040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graphicEl>
                                              <a:dgm id="{5BA04AD6-C343-4D0E-A4A6-E6CE9300402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4BBF6EB-3BA7-46F4-8CDA-BCAB894F4F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graphicEl>
                                              <a:dgm id="{84BBF6EB-3BA7-46F4-8CDA-BCAB894F4F7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graphicEl>
                                              <a:dgm id="{84BBF6EB-3BA7-46F4-8CDA-BCAB894F4F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graphicEl>
                                              <a:dgm id="{84BBF6EB-3BA7-46F4-8CDA-BCAB894F4F7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891AA8BF-AE01-43D4-9002-C71E79F33A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graphicEl>
                                              <a:dgm id="{891AA8BF-AE01-43D4-9002-C71E79F33A5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graphicEl>
                                              <a:dgm id="{891AA8BF-AE01-43D4-9002-C71E79F33A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graphicEl>
                                              <a:dgm id="{891AA8BF-AE01-43D4-9002-C71E79F33A5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F0213EF4-9D94-4B64-A7E5-C78DCA27EA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graphicEl>
                                              <a:dgm id="{F0213EF4-9D94-4B64-A7E5-C78DCA27EA4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graphicEl>
                                              <a:dgm id="{F0213EF4-9D94-4B64-A7E5-C78DCA27EA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graphicEl>
                                              <a:dgm id="{F0213EF4-9D94-4B64-A7E5-C78DCA27EA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DC5CDD71-003E-4134-9857-F8221B8E0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graphicEl>
                                              <a:dgm id="{DC5CDD71-003E-4134-9857-F8221B8E037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graphicEl>
                                              <a:dgm id="{DC5CDD71-003E-4134-9857-F8221B8E0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graphicEl>
                                              <a:dgm id="{DC5CDD71-003E-4134-9857-F8221B8E0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248E1B31-95D6-4A09-B286-909C8B4610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graphicEl>
                                              <a:dgm id="{248E1B31-95D6-4A09-B286-909C8B46102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graphicEl>
                                              <a:dgm id="{248E1B31-95D6-4A09-B286-909C8B4610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graphicEl>
                                              <a:dgm id="{248E1B31-95D6-4A09-B286-909C8B4610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lvlOne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29C16F-DAB8-7C5D-841D-D95DD1CD4C9E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Inductive &amp; Deductive Coding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207032CB-30E5-B341-C556-39EC1E2047D8}"/>
              </a:ext>
            </a:extLst>
          </p:cNvPr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4145203903"/>
              </p:ext>
            </p:extLst>
          </p:nvPr>
        </p:nvGraphicFramePr>
        <p:xfrm>
          <a:off x="734438" y="1804482"/>
          <a:ext cx="5562600" cy="422365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005DB1-0ADE-55C5-4ACD-ADECE923980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36596" y="5919571"/>
            <a:ext cx="6203004" cy="787242"/>
          </a:xfrm>
        </p:spPr>
        <p:txBody>
          <a:bodyPr/>
          <a:lstStyle/>
          <a:p>
            <a:pPr marL="0" indent="0">
              <a:buNone/>
            </a:pPr>
            <a:r>
              <a:rPr lang="en-GB" sz="2000" dirty="0"/>
              <a:t>Accessible guide to coding:</a:t>
            </a:r>
          </a:p>
          <a:p>
            <a:pPr marL="0" indent="0">
              <a:buNone/>
            </a:pPr>
            <a:r>
              <a:rPr lang="en-GB" sz="1800" b="1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Quirkos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7"/>
              </a:rPr>
              <a:t>https://www.youtube.com/watch?v=lYzhgMZii3o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F545E29F-7518-C492-A1B5-34A59EF166A2}"/>
              </a:ext>
            </a:extLst>
          </p:cNvPr>
          <p:cNvSpPr/>
          <p:nvPr/>
        </p:nvSpPr>
        <p:spPr>
          <a:xfrm>
            <a:off x="6546715" y="2101174"/>
            <a:ext cx="4776281" cy="125486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We know what we are looking for beforehand</a:t>
            </a:r>
          </a:p>
        </p:txBody>
      </p:sp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9154514A-6EC7-66C9-9C90-6ABE71489FE4}"/>
              </a:ext>
            </a:extLst>
          </p:cNvPr>
          <p:cNvSpPr/>
          <p:nvPr/>
        </p:nvSpPr>
        <p:spPr>
          <a:xfrm>
            <a:off x="6546714" y="4277858"/>
            <a:ext cx="4776281" cy="1254869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Themes emerge from the data collected (responses)</a:t>
            </a:r>
          </a:p>
        </p:txBody>
      </p:sp>
    </p:spTree>
    <p:extLst>
      <p:ext uri="{BB962C8B-B14F-4D97-AF65-F5344CB8AC3E}">
        <p14:creationId xmlns:p14="http://schemas.microsoft.com/office/powerpoint/2010/main" val="23369544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476C2-1475-0848-CE28-8B0557BD92BD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chemeClr val="bg1"/>
                </a:solidFill>
              </a:rPr>
              <a:t>Qualitative &amp; Quantitative Analysis Methods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428EB1C1-83DD-7CDC-0C78-D7E8087AF96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3584908"/>
              </p:ext>
            </p:extLst>
          </p:nvPr>
        </p:nvGraphicFramePr>
        <p:xfrm>
          <a:off x="609600" y="1839686"/>
          <a:ext cx="11136086" cy="42454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3167261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875386-0FA8-A92F-C8DC-D6ECE5A3EC1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Quantitative Data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183F66-3DFB-C580-0DD3-93ED8496B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2090058"/>
            <a:ext cx="6258128" cy="3989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400" dirty="0"/>
              <a:t>Used for 3 purposes:</a:t>
            </a:r>
            <a:br>
              <a:rPr lang="en-GB" sz="2400" dirty="0"/>
            </a:br>
            <a:endParaRPr lang="en-GB" sz="2400" dirty="0"/>
          </a:p>
          <a:p>
            <a:pPr marL="514350" indent="-514350">
              <a:buAutoNum type="arabicPeriod"/>
            </a:pPr>
            <a:r>
              <a:rPr lang="en-GB" sz="2400" dirty="0"/>
              <a:t>Measure differences between groups</a:t>
            </a:r>
          </a:p>
          <a:p>
            <a:pPr marL="514350" indent="-514350">
              <a:buAutoNum type="arabicPeriod"/>
            </a:pPr>
            <a:r>
              <a:rPr lang="en-GB" sz="2400" dirty="0"/>
              <a:t>Assess relationships between variables</a:t>
            </a:r>
          </a:p>
          <a:p>
            <a:pPr marL="514350" indent="-514350">
              <a:buAutoNum type="arabicPeriod"/>
            </a:pPr>
            <a:r>
              <a:rPr lang="en-GB" sz="2400" dirty="0"/>
              <a:t>Used to test hypotheses</a:t>
            </a:r>
          </a:p>
          <a:p>
            <a:pPr marL="514350" indent="-514350">
              <a:buAutoNum type="arabicPeriod"/>
            </a:pPr>
            <a:endParaRPr lang="en-GB" sz="2400" dirty="0"/>
          </a:p>
          <a:p>
            <a:pPr marL="0" indent="0">
              <a:buNone/>
            </a:pPr>
            <a:r>
              <a:rPr lang="en-GB" sz="2400" dirty="0"/>
              <a:t>Involves use of statistics – simple to complex calculations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886A1FA3-2963-3C61-AA98-658229020121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5109411" y="1814281"/>
            <a:ext cx="7735812" cy="4615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14455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674713-32BA-2F70-D36A-E010315FDA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812040"/>
          </a:xfrm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Two Categories of statistical methods: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815B5979-E79C-C689-2540-E25AA0A85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071" y="1335840"/>
            <a:ext cx="5386917" cy="63976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dirty="0"/>
              <a:t>Descriptive Statistical Method   - ‘Sample’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1790F01A-C4E6-0761-02AF-9F8A1DE4FEA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586565362"/>
              </p:ext>
            </p:extLst>
          </p:nvPr>
        </p:nvGraphicFramePr>
        <p:xfrm>
          <a:off x="609600" y="2089909"/>
          <a:ext cx="5386388" cy="34996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3AE5B2A-E7E7-FA09-350C-0A7C0CAEDC0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1268412"/>
            <a:ext cx="5389033" cy="639762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en-GB" dirty="0"/>
              <a:t>Inferential Statistical Method – ‘population in general’</a:t>
            </a:r>
          </a:p>
        </p:txBody>
      </p:sp>
      <p:graphicFrame>
        <p:nvGraphicFramePr>
          <p:cNvPr id="10" name="Content Placeholder 9">
            <a:extLst>
              <a:ext uri="{FF2B5EF4-FFF2-40B4-BE49-F238E27FC236}">
                <a16:creationId xmlns:a16="http://schemas.microsoft.com/office/drawing/2014/main" id="{5F59E8EF-E131-6715-8C9E-6DEDDDF34E57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227030230"/>
              </p:ext>
            </p:extLst>
          </p:nvPr>
        </p:nvGraphicFramePr>
        <p:xfrm>
          <a:off x="6652591" y="2291315"/>
          <a:ext cx="4929809" cy="3298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4105517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D3054A-E29E-7DA5-3EE2-6CC665B90BDB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Qualitative Data Analysis Methods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E1B77CCE-85A8-380F-80AE-897A85FB6282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127507340"/>
              </p:ext>
            </p:extLst>
          </p:nvPr>
        </p:nvGraphicFramePr>
        <p:xfrm>
          <a:off x="609600" y="1776389"/>
          <a:ext cx="9854778" cy="46670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763022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BD4951-AA8E-F1D3-A95A-7B74E6F3015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Types of Qualitative Analysis 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5E0BF0-A09D-C4DD-4C54-5757F93CD8F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09600" y="1999035"/>
            <a:ext cx="5384800" cy="3989040"/>
          </a:xfrm>
        </p:spPr>
        <p:txBody>
          <a:bodyPr/>
          <a:lstStyle/>
          <a:p>
            <a:r>
              <a:rPr lang="en-GB" dirty="0"/>
              <a:t>Content Analysis</a:t>
            </a:r>
          </a:p>
          <a:p>
            <a:r>
              <a:rPr lang="en-GB" dirty="0"/>
              <a:t>Narrative Analysis</a:t>
            </a:r>
          </a:p>
          <a:p>
            <a:r>
              <a:rPr lang="en-GB" dirty="0"/>
              <a:t>Discourse Analysis</a:t>
            </a:r>
          </a:p>
          <a:p>
            <a:r>
              <a:rPr lang="en-GB" dirty="0"/>
              <a:t>Thematic Analysis</a:t>
            </a:r>
          </a:p>
          <a:p>
            <a:r>
              <a:rPr lang="en-GB" dirty="0"/>
              <a:t>Grounded Theory</a:t>
            </a:r>
          </a:p>
          <a:p>
            <a:r>
              <a:rPr lang="en-GB" dirty="0"/>
              <a:t>Interpretive Phenomenological Analysis (IPA)</a:t>
            </a:r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6845C3AF-2FA7-73B7-C2A1-7EF16442906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6632575" y="2289969"/>
            <a:ext cx="4514850" cy="2609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768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2C20A-9B0E-BCCC-B7B7-F269E49522A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Summary of Qualitative Analysis Methods</a:t>
            </a:r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C1E72F64-1566-ABAF-5098-7E75B16350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84865529"/>
              </p:ext>
            </p:extLst>
          </p:nvPr>
        </p:nvGraphicFramePr>
        <p:xfrm>
          <a:off x="609600" y="1600200"/>
          <a:ext cx="10972800" cy="3916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346403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4E1A5-BF71-A091-B2F8-A47C2C7F1C8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Interpreting/discussing data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6DD1D8D2-727C-C046-52D6-D5215B5B3D25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044575" y="2242344"/>
            <a:ext cx="4514850" cy="2705100"/>
          </a:xfrm>
          <a:prstGeom prst="rect">
            <a:avLst/>
          </a:prstGeom>
        </p:spPr>
      </p:pic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312144D-F48E-E7DF-C1C4-5A8E84D7382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Explore meaning set against your research question</a:t>
            </a:r>
          </a:p>
          <a:p>
            <a:r>
              <a:rPr lang="en-GB" dirty="0"/>
              <a:t>Highlight any unexpected results and offer explanations</a:t>
            </a:r>
          </a:p>
          <a:p>
            <a:r>
              <a:rPr lang="en-GB" dirty="0"/>
              <a:t>Reference other academic work – literature review</a:t>
            </a:r>
          </a:p>
          <a:p>
            <a:r>
              <a:rPr lang="en-GB" dirty="0"/>
              <a:t>Be creative – use graphs/charts/diagrams as illustrations of points made</a:t>
            </a:r>
          </a:p>
        </p:txBody>
      </p:sp>
    </p:spTree>
    <p:extLst>
      <p:ext uri="{BB962C8B-B14F-4D97-AF65-F5344CB8AC3E}">
        <p14:creationId xmlns:p14="http://schemas.microsoft.com/office/powerpoint/2010/main" val="195588464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D038DF-E512-46DC-DB47-F2E2915E4576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Writing up your Analysis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38745DC-0848-BE20-C2C8-2B1500BE51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54495" y="1522379"/>
            <a:ext cx="6456351" cy="4732506"/>
          </a:xfrm>
          <a:prstGeom prst="rect">
            <a:avLst/>
          </a:prstGeom>
        </p:spPr>
      </p:pic>
      <p:sp>
        <p:nvSpPr>
          <p:cNvPr id="9" name="Arrow: Left 8">
            <a:extLst>
              <a:ext uri="{FF2B5EF4-FFF2-40B4-BE49-F238E27FC236}">
                <a16:creationId xmlns:a16="http://schemas.microsoft.com/office/drawing/2014/main" id="{F78997DA-2B72-4819-AC2C-25BDEE90DB76}"/>
              </a:ext>
            </a:extLst>
          </p:cNvPr>
          <p:cNvSpPr/>
          <p:nvPr/>
        </p:nvSpPr>
        <p:spPr>
          <a:xfrm>
            <a:off x="9369287" y="3790122"/>
            <a:ext cx="1656522" cy="935206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Aim for this</a:t>
            </a:r>
          </a:p>
        </p:txBody>
      </p:sp>
    </p:spTree>
    <p:extLst>
      <p:ext uri="{BB962C8B-B14F-4D97-AF65-F5344CB8AC3E}">
        <p14:creationId xmlns:p14="http://schemas.microsoft.com/office/powerpoint/2010/main" val="371281467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CD6F41-ADA0-43A7-2D7E-1196D058A1A7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Presenting the Analysis Chapter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FA71B09F-629C-0F8D-F12D-F584F206EE2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05670469"/>
              </p:ext>
            </p:extLst>
          </p:nvPr>
        </p:nvGraphicFramePr>
        <p:xfrm>
          <a:off x="609600" y="739302"/>
          <a:ext cx="7697821" cy="61965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Rectangle: Rounded Corners 5">
            <a:extLst>
              <a:ext uri="{FF2B5EF4-FFF2-40B4-BE49-F238E27FC236}">
                <a16:creationId xmlns:a16="http://schemas.microsoft.com/office/drawing/2014/main" id="{AD54919F-248F-B501-4B74-274D26E69A4C}"/>
              </a:ext>
            </a:extLst>
          </p:cNvPr>
          <p:cNvSpPr/>
          <p:nvPr/>
        </p:nvSpPr>
        <p:spPr>
          <a:xfrm>
            <a:off x="8486983" y="2135924"/>
            <a:ext cx="3390489" cy="3632577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Describe</a:t>
            </a:r>
            <a:r>
              <a:rPr lang="en-GB" dirty="0">
                <a:solidFill>
                  <a:schemeClr val="tx1"/>
                </a:solidFill>
              </a:rPr>
              <a:t> = report your empirical results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Analyse</a:t>
            </a:r>
            <a:r>
              <a:rPr lang="en-GB" dirty="0">
                <a:solidFill>
                  <a:schemeClr val="tx1"/>
                </a:solidFill>
              </a:rPr>
              <a:t> = provide an interpretation of your results</a:t>
            </a:r>
          </a:p>
          <a:p>
            <a:pPr algn="ctr"/>
            <a:endParaRPr lang="en-GB" dirty="0">
              <a:solidFill>
                <a:schemeClr val="tx1"/>
              </a:solidFill>
            </a:endParaRPr>
          </a:p>
          <a:p>
            <a:pPr algn="ctr"/>
            <a:r>
              <a:rPr lang="en-GB" b="1" dirty="0">
                <a:solidFill>
                  <a:schemeClr val="tx1"/>
                </a:solidFill>
              </a:rPr>
              <a:t>Synthesise</a:t>
            </a:r>
            <a:r>
              <a:rPr lang="en-GB" dirty="0">
                <a:solidFill>
                  <a:schemeClr val="tx1"/>
                </a:solidFill>
              </a:rPr>
              <a:t> = compare/contrast/discuss your findings against literature review and academic sources</a:t>
            </a:r>
          </a:p>
        </p:txBody>
      </p:sp>
    </p:spTree>
    <p:extLst>
      <p:ext uri="{BB962C8B-B14F-4D97-AF65-F5344CB8AC3E}">
        <p14:creationId xmlns:p14="http://schemas.microsoft.com/office/powerpoint/2010/main" val="32661187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248E7-089C-DBAF-0D91-EF42AD8C649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/>
          </a:bodyPr>
          <a:lstStyle/>
          <a:p>
            <a:pPr algn="l"/>
            <a:r>
              <a:rPr lang="en-GB" sz="6000" dirty="0">
                <a:solidFill>
                  <a:schemeClr val="bg1"/>
                </a:solidFill>
              </a:rPr>
              <a:t>Important!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366C54-B902-35B7-9F73-1D2003938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2062263"/>
            <a:ext cx="6202017" cy="3454969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Always refer your results/interpretation back to your research question and/or research objectives so that you keep focused on the relevance of your findings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3516AE1-11D7-3103-6BD2-3916327E1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7550" y="1747837"/>
            <a:ext cx="4514850" cy="3362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570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0331C9-55CA-9EC1-72EA-22601D4E3224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References &amp; Useful Resources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7B55FC-E647-6E23-E279-A94347AF78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following resources have been used to compile this presentation: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Saunders, M., Lewis, P., </a:t>
            </a: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Thornhill,A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(2007) 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methods for business students. 5</a:t>
            </a:r>
            <a:r>
              <a:rPr lang="en-GB" sz="1800" i="1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</a:t>
            </a:r>
            <a:r>
              <a:rPr lang="en-GB" sz="1800" i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Essex, Prentice Hall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Biggam.J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,. (2015) Succeeding with your Master’s Dissertation. A step by step handbook. 3</a:t>
            </a:r>
            <a:r>
              <a:rPr lang="en-GB" sz="1800" baseline="30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rd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Ed. Berkshire, Open University Press.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Scribbr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online at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https://www.scribbr.co.uk/thesis-dissertation/results/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GradCoach - Coding of data explained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https://www.youtube.com/watch?v=8MHkVtE_sVw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 of Glasgow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https://www.youtube.com/watch?v=YP3yAX5w6x8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Quirkos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(Coding) 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https://www.youtube.com/watch?v=lYzhgMZii3o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UWTSD (IMH) Dissertation Handbook, ( On Moodle)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 of Glasgow (Coding) </a:t>
            </a:r>
            <a:r>
              <a:rPr lang="en-GB" sz="1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https://www.youtube.com/watch?v=YP3yAX5w6x8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187988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5D7C4F-2371-4021-AFD6-46B3F392E5C5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chemeClr val="accent3"/>
          </a:solidFill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Unrhyw cwestiynau/ Any Questions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57FBC77-560E-63B3-1E5B-10D9F38B83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838575" y="2053431"/>
            <a:ext cx="4514850" cy="3009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1641234"/>
      </p:ext>
    </p:extLst>
  </p:cSld>
  <p:clrMapOvr>
    <a:masterClrMapping/>
  </p:clrMapOvr>
</p:sld>
</file>

<file path=ppt/theme/theme1.xml><?xml version="1.0" encoding="utf-8"?>
<a:theme xmlns:a="http://schemas.openxmlformats.org/drawingml/2006/main" name="Theme1.thmx first page pp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1.thmx first page pp" id="{A8C13A82-05C2-4F42-8F47-DAA56095BE4B}" vid="{90D40AA9-4CDF-4D09-90CE-D9841E443E7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924</Words>
  <Application>Microsoft Office PowerPoint</Application>
  <PresentationFormat>Widescreen</PresentationFormat>
  <Paragraphs>140</Paragraphs>
  <Slides>19</Slides>
  <Notes>0</Notes>
  <HiddenSlides>4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4" baseType="lpstr">
      <vt:lpstr>Arial</vt:lpstr>
      <vt:lpstr>Bahnschrift</vt:lpstr>
      <vt:lpstr>Calibri</vt:lpstr>
      <vt:lpstr>Myriad Pro</vt:lpstr>
      <vt:lpstr>Theme1.thmx first page pp</vt:lpstr>
      <vt:lpstr>BMPL6015   Data Analysis Workshop  Mike Durke </vt:lpstr>
      <vt:lpstr>Learning Outcomes </vt:lpstr>
      <vt:lpstr>What is ‘Analysis’?</vt:lpstr>
      <vt:lpstr>What is ‘Analysis’?</vt:lpstr>
      <vt:lpstr>Stages of Analysing data</vt:lpstr>
      <vt:lpstr>Organising data and ‘coding’</vt:lpstr>
      <vt:lpstr>Inductive &amp; Deductive Coding</vt:lpstr>
      <vt:lpstr>Qualitative &amp; Quantitative Analysis Methods</vt:lpstr>
      <vt:lpstr>Quantitative Data Analysis</vt:lpstr>
      <vt:lpstr>Two Categories of statistical methods:</vt:lpstr>
      <vt:lpstr>Qualitative Data Analysis Methods</vt:lpstr>
      <vt:lpstr>Types of Qualitative Analysis Methods</vt:lpstr>
      <vt:lpstr>Summary of Qualitative Analysis Methods</vt:lpstr>
      <vt:lpstr>Interpreting/discussing data</vt:lpstr>
      <vt:lpstr>Writing up your Analysis</vt:lpstr>
      <vt:lpstr>Presenting the Analysis Chapter</vt:lpstr>
      <vt:lpstr>Important!</vt:lpstr>
      <vt:lpstr>References &amp; Useful Resources</vt:lpstr>
      <vt:lpstr>Unrhyw cwestiynau/ Any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BSc Professional Investigation 13.10.2021 Induction</dc:title>
  <dc:creator>Alison</dc:creator>
  <cp:lastModifiedBy>Mike Durke</cp:lastModifiedBy>
  <cp:revision>25</cp:revision>
  <dcterms:created xsi:type="dcterms:W3CDTF">2021-10-13T07:56:41Z</dcterms:created>
  <dcterms:modified xsi:type="dcterms:W3CDTF">2025-02-01T15:33:17Z</dcterms:modified>
</cp:coreProperties>
</file>