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F0CC77-9B3C-49FD-A16B-560D94C56ECC}" v="7" dt="2021-05-13T08:55:06.2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86"/>
  </p:normalViewPr>
  <p:slideViewPr>
    <p:cSldViewPr snapToGrid="0" snapToObjects="1">
      <p:cViewPr varScale="1">
        <p:scale>
          <a:sx n="114" d="100"/>
          <a:sy n="114" d="100"/>
        </p:scale>
        <p:origin x="43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Gallagher-Read" userId="0cfbe5fb31f91273" providerId="LiveId" clId="{4FF0CC77-9B3C-49FD-A16B-560D94C56ECC}"/>
    <pc:docChg chg="custSel modSld">
      <pc:chgData name="Mark Gallagher-Read" userId="0cfbe5fb31f91273" providerId="LiveId" clId="{4FF0CC77-9B3C-49FD-A16B-560D94C56ECC}" dt="2021-05-13T08:55:54.332" v="102" actId="20577"/>
      <pc:docMkLst>
        <pc:docMk/>
      </pc:docMkLst>
      <pc:sldChg chg="modSp mod">
        <pc:chgData name="Mark Gallagher-Read" userId="0cfbe5fb31f91273" providerId="LiveId" clId="{4FF0CC77-9B3C-49FD-A16B-560D94C56ECC}" dt="2021-05-13T07:50:47.254" v="1" actId="20577"/>
        <pc:sldMkLst>
          <pc:docMk/>
          <pc:sldMk cId="797834636" sldId="257"/>
        </pc:sldMkLst>
        <pc:spChg chg="mod">
          <ac:chgData name="Mark Gallagher-Read" userId="0cfbe5fb31f91273" providerId="LiveId" clId="{4FF0CC77-9B3C-49FD-A16B-560D94C56ECC}" dt="2021-05-13T07:50:47.254" v="1" actId="20577"/>
          <ac:spMkLst>
            <pc:docMk/>
            <pc:sldMk cId="797834636" sldId="257"/>
            <ac:spMk id="2" creationId="{59C4F5A5-D1BD-9446-A0A0-C1133E457FE7}"/>
          </ac:spMkLst>
        </pc:spChg>
      </pc:sldChg>
      <pc:sldChg chg="modSp">
        <pc:chgData name="Mark Gallagher-Read" userId="0cfbe5fb31f91273" providerId="LiveId" clId="{4FF0CC77-9B3C-49FD-A16B-560D94C56ECC}" dt="2021-05-13T07:51:05.049" v="2" actId="115"/>
        <pc:sldMkLst>
          <pc:docMk/>
          <pc:sldMk cId="334088784" sldId="258"/>
        </pc:sldMkLst>
        <pc:graphicFrameChg chg="mod">
          <ac:chgData name="Mark Gallagher-Read" userId="0cfbe5fb31f91273" providerId="LiveId" clId="{4FF0CC77-9B3C-49FD-A16B-560D94C56ECC}" dt="2021-05-13T07:51:05.049" v="2" actId="115"/>
          <ac:graphicFrameMkLst>
            <pc:docMk/>
            <pc:sldMk cId="334088784" sldId="258"/>
            <ac:graphicFrameMk id="5" creationId="{8E26151C-8979-48FB-B017-EF8D77878AFC}"/>
          </ac:graphicFrameMkLst>
        </pc:graphicFrameChg>
      </pc:sldChg>
      <pc:sldChg chg="modSp mod">
        <pc:chgData name="Mark Gallagher-Read" userId="0cfbe5fb31f91273" providerId="LiveId" clId="{4FF0CC77-9B3C-49FD-A16B-560D94C56ECC}" dt="2021-05-13T07:51:52.034" v="28" actId="20577"/>
        <pc:sldMkLst>
          <pc:docMk/>
          <pc:sldMk cId="3700360075" sldId="259"/>
        </pc:sldMkLst>
        <pc:graphicFrameChg chg="modGraphic">
          <ac:chgData name="Mark Gallagher-Read" userId="0cfbe5fb31f91273" providerId="LiveId" clId="{4FF0CC77-9B3C-49FD-A16B-560D94C56ECC}" dt="2021-05-13T07:51:52.034" v="28" actId="20577"/>
          <ac:graphicFrameMkLst>
            <pc:docMk/>
            <pc:sldMk cId="3700360075" sldId="259"/>
            <ac:graphicFrameMk id="7" creationId="{561F9408-29EA-DC41-8E1B-9428240CB2D4}"/>
          </ac:graphicFrameMkLst>
        </pc:graphicFrameChg>
      </pc:sldChg>
      <pc:sldChg chg="modSp mod">
        <pc:chgData name="Mark Gallagher-Read" userId="0cfbe5fb31f91273" providerId="LiveId" clId="{4FF0CC77-9B3C-49FD-A16B-560D94C56ECC}" dt="2021-05-13T08:55:06.240" v="35" actId="20577"/>
        <pc:sldMkLst>
          <pc:docMk/>
          <pc:sldMk cId="1558800917" sldId="261"/>
        </pc:sldMkLst>
        <pc:spChg chg="mod">
          <ac:chgData name="Mark Gallagher-Read" userId="0cfbe5fb31f91273" providerId="LiveId" clId="{4FF0CC77-9B3C-49FD-A16B-560D94C56ECC}" dt="2021-05-13T08:55:06.240" v="35" actId="20577"/>
          <ac:spMkLst>
            <pc:docMk/>
            <pc:sldMk cId="1558800917" sldId="261"/>
            <ac:spMk id="18" creationId="{9C7BF854-0D38-4014-935A-BE0F0A9E9E10}"/>
          </ac:spMkLst>
        </pc:spChg>
      </pc:sldChg>
      <pc:sldChg chg="modSp mod">
        <pc:chgData name="Mark Gallagher-Read" userId="0cfbe5fb31f91273" providerId="LiveId" clId="{4FF0CC77-9B3C-49FD-A16B-560D94C56ECC}" dt="2021-05-13T08:55:54.332" v="102" actId="20577"/>
        <pc:sldMkLst>
          <pc:docMk/>
          <pc:sldMk cId="2890408771" sldId="266"/>
        </pc:sldMkLst>
        <pc:spChg chg="mod">
          <ac:chgData name="Mark Gallagher-Read" userId="0cfbe5fb31f91273" providerId="LiveId" clId="{4FF0CC77-9B3C-49FD-A16B-560D94C56ECC}" dt="2021-05-13T08:55:54.332" v="102" actId="20577"/>
          <ac:spMkLst>
            <pc:docMk/>
            <pc:sldMk cId="2890408771" sldId="266"/>
            <ac:spMk id="3" creationId="{299A17D9-6F13-4A1D-8074-F041231F2ABE}"/>
          </ac:spMkLst>
        </pc:spChg>
      </pc:sldChg>
    </pc:docChg>
  </pc:docChgLst>
  <pc:docChgLst>
    <pc:chgData name="Mark Gallagher-Read" userId="0cfbe5fb31f91273" providerId="LiveId" clId="{25FEC09F-8485-4357-A22C-2073B3E69CD8}"/>
    <pc:docChg chg="custSel delSld modSld">
      <pc:chgData name="Mark Gallagher-Read" userId="0cfbe5fb31f91273" providerId="LiveId" clId="{25FEC09F-8485-4357-A22C-2073B3E69CD8}" dt="2021-04-21T11:22:31.585" v="357" actId="20577"/>
      <pc:docMkLst>
        <pc:docMk/>
      </pc:docMkLst>
      <pc:sldChg chg="modSp mod">
        <pc:chgData name="Mark Gallagher-Read" userId="0cfbe5fb31f91273" providerId="LiveId" clId="{25FEC09F-8485-4357-A22C-2073B3E69CD8}" dt="2021-04-21T09:36:53.385" v="59" actId="20577"/>
        <pc:sldMkLst>
          <pc:docMk/>
          <pc:sldMk cId="797834636" sldId="257"/>
        </pc:sldMkLst>
        <pc:spChg chg="mod">
          <ac:chgData name="Mark Gallagher-Read" userId="0cfbe5fb31f91273" providerId="LiveId" clId="{25FEC09F-8485-4357-A22C-2073B3E69CD8}" dt="2021-04-21T09:36:53.385" v="59" actId="20577"/>
          <ac:spMkLst>
            <pc:docMk/>
            <pc:sldMk cId="797834636" sldId="257"/>
            <ac:spMk id="2" creationId="{59C4F5A5-D1BD-9446-A0A0-C1133E457FE7}"/>
          </ac:spMkLst>
        </pc:spChg>
      </pc:sldChg>
      <pc:sldChg chg="addSp delSp modSp mod">
        <pc:chgData name="Mark Gallagher-Read" userId="0cfbe5fb31f91273" providerId="LiveId" clId="{25FEC09F-8485-4357-A22C-2073B3E69CD8}" dt="2021-04-21T09:41:49.219" v="166" actId="1076"/>
        <pc:sldMkLst>
          <pc:docMk/>
          <pc:sldMk cId="334088784" sldId="258"/>
        </pc:sldMkLst>
        <pc:spChg chg="mod">
          <ac:chgData name="Mark Gallagher-Read" userId="0cfbe5fb31f91273" providerId="LiveId" clId="{25FEC09F-8485-4357-A22C-2073B3E69CD8}" dt="2021-04-21T09:39:39.881" v="135" actId="20577"/>
          <ac:spMkLst>
            <pc:docMk/>
            <pc:sldMk cId="334088784" sldId="258"/>
            <ac:spMk id="2" creationId="{9F4376A6-7D86-7540-8EC0-3F124740C700}"/>
          </ac:spMkLst>
        </pc:spChg>
        <pc:spChg chg="add del mod">
          <ac:chgData name="Mark Gallagher-Read" userId="0cfbe5fb31f91273" providerId="LiveId" clId="{25FEC09F-8485-4357-A22C-2073B3E69CD8}" dt="2021-04-21T09:40:49.271" v="145" actId="478"/>
          <ac:spMkLst>
            <pc:docMk/>
            <pc:sldMk cId="334088784" sldId="258"/>
            <ac:spMk id="3" creationId="{A5ADB834-2347-4266-8652-B7B2AAE5A094}"/>
          </ac:spMkLst>
        </pc:spChg>
        <pc:spChg chg="add mod">
          <ac:chgData name="Mark Gallagher-Read" userId="0cfbe5fb31f91273" providerId="LiveId" clId="{25FEC09F-8485-4357-A22C-2073B3E69CD8}" dt="2021-04-21T09:41:45.642" v="165" actId="1076"/>
          <ac:spMkLst>
            <pc:docMk/>
            <pc:sldMk cId="334088784" sldId="258"/>
            <ac:spMk id="4" creationId="{300A7BCE-43CD-4A24-A1EB-3F61A5254422}"/>
          </ac:spMkLst>
        </pc:spChg>
        <pc:spChg chg="add mod">
          <ac:chgData name="Mark Gallagher-Read" userId="0cfbe5fb31f91273" providerId="LiveId" clId="{25FEC09F-8485-4357-A22C-2073B3E69CD8}" dt="2021-04-21T09:41:49.219" v="166" actId="1076"/>
          <ac:spMkLst>
            <pc:docMk/>
            <pc:sldMk cId="334088784" sldId="258"/>
            <ac:spMk id="7" creationId="{2656BF64-153B-499B-8E1C-357A4D74D805}"/>
          </ac:spMkLst>
        </pc:spChg>
        <pc:graphicFrameChg chg="mod">
          <ac:chgData name="Mark Gallagher-Read" userId="0cfbe5fb31f91273" providerId="LiveId" clId="{25FEC09F-8485-4357-A22C-2073B3E69CD8}" dt="2021-04-21T09:39:15.235" v="117" actId="33524"/>
          <ac:graphicFrameMkLst>
            <pc:docMk/>
            <pc:sldMk cId="334088784" sldId="258"/>
            <ac:graphicFrameMk id="5" creationId="{8E26151C-8979-48FB-B017-EF8D77878AFC}"/>
          </ac:graphicFrameMkLst>
        </pc:graphicFrameChg>
      </pc:sldChg>
      <pc:sldChg chg="modSp mod">
        <pc:chgData name="Mark Gallagher-Read" userId="0cfbe5fb31f91273" providerId="LiveId" clId="{25FEC09F-8485-4357-A22C-2073B3E69CD8}" dt="2021-04-21T11:22:31.585" v="357" actId="20577"/>
        <pc:sldMkLst>
          <pc:docMk/>
          <pc:sldMk cId="3700360075" sldId="259"/>
        </pc:sldMkLst>
        <pc:graphicFrameChg chg="modGraphic">
          <ac:chgData name="Mark Gallagher-Read" userId="0cfbe5fb31f91273" providerId="LiveId" clId="{25FEC09F-8485-4357-A22C-2073B3E69CD8}" dt="2021-04-21T11:22:31.585" v="357" actId="20577"/>
          <ac:graphicFrameMkLst>
            <pc:docMk/>
            <pc:sldMk cId="3700360075" sldId="259"/>
            <ac:graphicFrameMk id="7" creationId="{561F9408-29EA-DC41-8E1B-9428240CB2D4}"/>
          </ac:graphicFrameMkLst>
        </pc:graphicFrameChg>
      </pc:sldChg>
      <pc:sldChg chg="delSp modSp mod modAnim">
        <pc:chgData name="Mark Gallagher-Read" userId="0cfbe5fb31f91273" providerId="LiveId" clId="{25FEC09F-8485-4357-A22C-2073B3E69CD8}" dt="2021-04-21T11:20:25.186" v="327"/>
        <pc:sldMkLst>
          <pc:docMk/>
          <pc:sldMk cId="1558800917" sldId="261"/>
        </pc:sldMkLst>
        <pc:spChg chg="mod">
          <ac:chgData name="Mark Gallagher-Read" userId="0cfbe5fb31f91273" providerId="LiveId" clId="{25FEC09F-8485-4357-A22C-2073B3E69CD8}" dt="2021-04-21T11:12:40.683" v="222" actId="20577"/>
          <ac:spMkLst>
            <pc:docMk/>
            <pc:sldMk cId="1558800917" sldId="261"/>
            <ac:spMk id="2" creationId="{AC9F3A65-5BE0-8E43-B698-DD088ABD1B88}"/>
          </ac:spMkLst>
        </pc:spChg>
        <pc:spChg chg="mod">
          <ac:chgData name="Mark Gallagher-Read" userId="0cfbe5fb31f91273" providerId="LiveId" clId="{25FEC09F-8485-4357-A22C-2073B3E69CD8}" dt="2021-04-21T11:20:06.728" v="324" actId="255"/>
          <ac:spMkLst>
            <pc:docMk/>
            <pc:sldMk cId="1558800917" sldId="261"/>
            <ac:spMk id="18" creationId="{9C7BF854-0D38-4014-935A-BE0F0A9E9E10}"/>
          </ac:spMkLst>
        </pc:spChg>
        <pc:graphicFrameChg chg="del">
          <ac:chgData name="Mark Gallagher-Read" userId="0cfbe5fb31f91273" providerId="LiveId" clId="{25FEC09F-8485-4357-A22C-2073B3E69CD8}" dt="2021-04-21T09:35:20.888" v="0" actId="21"/>
          <ac:graphicFrameMkLst>
            <pc:docMk/>
            <pc:sldMk cId="1558800917" sldId="261"/>
            <ac:graphicFrameMk id="19" creationId="{9995BFFF-560A-DE41-B8D8-E2235316F688}"/>
          </ac:graphicFrameMkLst>
        </pc:graphicFrameChg>
      </pc:sldChg>
      <pc:sldChg chg="del">
        <pc:chgData name="Mark Gallagher-Read" userId="0cfbe5fb31f91273" providerId="LiveId" clId="{25FEC09F-8485-4357-A22C-2073B3E69CD8}" dt="2021-04-21T09:36:22.444" v="53" actId="2696"/>
        <pc:sldMkLst>
          <pc:docMk/>
          <pc:sldMk cId="777366728" sldId="264"/>
        </pc:sldMkLst>
      </pc:sldChg>
    </pc:docChg>
  </pc:docChgLst>
  <pc:docChgLst>
    <pc:chgData name="Mark Gallagher-Read" userId="0cfbe5fb31f91273" providerId="LiveId" clId="{E6EE93E6-1EA6-4144-B87C-9F4908093611}"/>
    <pc:docChg chg="undo custSel addSld delSld modSld sldOrd">
      <pc:chgData name="Mark Gallagher-Read" userId="0cfbe5fb31f91273" providerId="LiveId" clId="{E6EE93E6-1EA6-4144-B87C-9F4908093611}" dt="2021-04-23T14:20:14.694" v="478" actId="20577"/>
      <pc:docMkLst>
        <pc:docMk/>
      </pc:docMkLst>
      <pc:sldChg chg="modSp mod modAnim">
        <pc:chgData name="Mark Gallagher-Read" userId="0cfbe5fb31f91273" providerId="LiveId" clId="{E6EE93E6-1EA6-4144-B87C-9F4908093611}" dt="2021-04-23T13:08:13.582" v="94"/>
        <pc:sldMkLst>
          <pc:docMk/>
          <pc:sldMk cId="3700360075" sldId="259"/>
        </pc:sldMkLst>
        <pc:graphicFrameChg chg="modGraphic">
          <ac:chgData name="Mark Gallagher-Read" userId="0cfbe5fb31f91273" providerId="LiveId" clId="{E6EE93E6-1EA6-4144-B87C-9F4908093611}" dt="2021-04-23T13:04:14.452" v="33" actId="20577"/>
          <ac:graphicFrameMkLst>
            <pc:docMk/>
            <pc:sldMk cId="3700360075" sldId="259"/>
            <ac:graphicFrameMk id="7" creationId="{561F9408-29EA-DC41-8E1B-9428240CB2D4}"/>
          </ac:graphicFrameMkLst>
        </pc:graphicFrameChg>
      </pc:sldChg>
      <pc:sldChg chg="modSp mod modAnim">
        <pc:chgData name="Mark Gallagher-Read" userId="0cfbe5fb31f91273" providerId="LiveId" clId="{E6EE93E6-1EA6-4144-B87C-9F4908093611}" dt="2021-04-23T13:09:23.434" v="105"/>
        <pc:sldMkLst>
          <pc:docMk/>
          <pc:sldMk cId="3620688085" sldId="260"/>
        </pc:sldMkLst>
        <pc:graphicFrameChg chg="modGraphic">
          <ac:chgData name="Mark Gallagher-Read" userId="0cfbe5fb31f91273" providerId="LiveId" clId="{E6EE93E6-1EA6-4144-B87C-9F4908093611}" dt="2021-04-23T13:05:12.333" v="57" actId="20577"/>
          <ac:graphicFrameMkLst>
            <pc:docMk/>
            <pc:sldMk cId="3620688085" sldId="260"/>
            <ac:graphicFrameMk id="7" creationId="{7EBB149E-1B70-194C-B6AB-87A13803F5DC}"/>
          </ac:graphicFrameMkLst>
        </pc:graphicFrameChg>
      </pc:sldChg>
      <pc:sldChg chg="modSp mod modAnim">
        <pc:chgData name="Mark Gallagher-Read" userId="0cfbe5fb31f91273" providerId="LiveId" clId="{E6EE93E6-1EA6-4144-B87C-9F4908093611}" dt="2021-04-23T14:09:41.138" v="464" actId="20577"/>
        <pc:sldMkLst>
          <pc:docMk/>
          <pc:sldMk cId="1558800917" sldId="261"/>
        </pc:sldMkLst>
        <pc:spChg chg="mod">
          <ac:chgData name="Mark Gallagher-Read" userId="0cfbe5fb31f91273" providerId="LiveId" clId="{E6EE93E6-1EA6-4144-B87C-9F4908093611}" dt="2021-04-23T14:09:41.138" v="464" actId="20577"/>
          <ac:spMkLst>
            <pc:docMk/>
            <pc:sldMk cId="1558800917" sldId="261"/>
            <ac:spMk id="2" creationId="{AC9F3A65-5BE0-8E43-B698-DD088ABD1B88}"/>
          </ac:spMkLst>
        </pc:spChg>
        <pc:spChg chg="mod">
          <ac:chgData name="Mark Gallagher-Read" userId="0cfbe5fb31f91273" providerId="LiveId" clId="{E6EE93E6-1EA6-4144-B87C-9F4908093611}" dt="2021-04-23T14:05:20.025" v="438" actId="20577"/>
          <ac:spMkLst>
            <pc:docMk/>
            <pc:sldMk cId="1558800917" sldId="261"/>
            <ac:spMk id="18" creationId="{9C7BF854-0D38-4014-935A-BE0F0A9E9E10}"/>
          </ac:spMkLst>
        </pc:spChg>
      </pc:sldChg>
      <pc:sldChg chg="modAnim">
        <pc:chgData name="Mark Gallagher-Read" userId="0cfbe5fb31f91273" providerId="LiveId" clId="{E6EE93E6-1EA6-4144-B87C-9F4908093611}" dt="2021-04-23T13:08:43.094" v="99"/>
        <pc:sldMkLst>
          <pc:docMk/>
          <pc:sldMk cId="2405345519" sldId="262"/>
        </pc:sldMkLst>
      </pc:sldChg>
      <pc:sldChg chg="modSp ord modAnim">
        <pc:chgData name="Mark Gallagher-Read" userId="0cfbe5fb31f91273" providerId="LiveId" clId="{E6EE93E6-1EA6-4144-B87C-9F4908093611}" dt="2021-04-23T14:20:14.694" v="478" actId="20577"/>
        <pc:sldMkLst>
          <pc:docMk/>
          <pc:sldMk cId="2445989159" sldId="265"/>
        </pc:sldMkLst>
        <pc:spChg chg="mod">
          <ac:chgData name="Mark Gallagher-Read" userId="0cfbe5fb31f91273" providerId="LiveId" clId="{E6EE93E6-1EA6-4144-B87C-9F4908093611}" dt="2021-04-23T14:20:14.694" v="478" actId="20577"/>
          <ac:spMkLst>
            <pc:docMk/>
            <pc:sldMk cId="2445989159" sldId="265"/>
            <ac:spMk id="3" creationId="{4D6F5D5A-F2F4-824C-B8D2-6D11730FC992}"/>
          </ac:spMkLst>
        </pc:spChg>
      </pc:sldChg>
      <pc:sldChg chg="modSp new mod">
        <pc:chgData name="Mark Gallagher-Read" userId="0cfbe5fb31f91273" providerId="LiveId" clId="{E6EE93E6-1EA6-4144-B87C-9F4908093611}" dt="2021-04-23T13:17:47.481" v="437" actId="313"/>
        <pc:sldMkLst>
          <pc:docMk/>
          <pc:sldMk cId="2890408771" sldId="266"/>
        </pc:sldMkLst>
        <pc:spChg chg="mod">
          <ac:chgData name="Mark Gallagher-Read" userId="0cfbe5fb31f91273" providerId="LiveId" clId="{E6EE93E6-1EA6-4144-B87C-9F4908093611}" dt="2021-04-23T13:15:15.929" v="149" actId="14100"/>
          <ac:spMkLst>
            <pc:docMk/>
            <pc:sldMk cId="2890408771" sldId="266"/>
            <ac:spMk id="2" creationId="{763CCF73-BD93-43B0-A529-DAE20C1F54CF}"/>
          </ac:spMkLst>
        </pc:spChg>
        <pc:spChg chg="mod">
          <ac:chgData name="Mark Gallagher-Read" userId="0cfbe5fb31f91273" providerId="LiveId" clId="{E6EE93E6-1EA6-4144-B87C-9F4908093611}" dt="2021-04-23T13:17:47.481" v="437" actId="313"/>
          <ac:spMkLst>
            <pc:docMk/>
            <pc:sldMk cId="2890408771" sldId="266"/>
            <ac:spMk id="3" creationId="{299A17D9-6F13-4A1D-8074-F041231F2ABE}"/>
          </ac:spMkLst>
        </pc:spChg>
      </pc:sldChg>
      <pc:sldChg chg="new del">
        <pc:chgData name="Mark Gallagher-Read" userId="0cfbe5fb31f91273" providerId="LiveId" clId="{E6EE93E6-1EA6-4144-B87C-9F4908093611}" dt="2021-04-23T13:14:51.186" v="133" actId="680"/>
        <pc:sldMkLst>
          <pc:docMk/>
          <pc:sldMk cId="3706165031" sldId="266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6B5B72-98BB-4F69-838B-A7B31FE3D5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F25CF58-0BEF-4CAE-8CC9-7D8D1A7A8BAB}">
      <dgm:prSet/>
      <dgm:spPr/>
      <dgm:t>
        <a:bodyPr/>
        <a:lstStyle/>
        <a:p>
          <a:r>
            <a:rPr lang="en-GB" dirty="0"/>
            <a:t>Dissertation</a:t>
          </a:r>
          <a:endParaRPr lang="en-US" dirty="0"/>
        </a:p>
      </dgm:t>
    </dgm:pt>
    <dgm:pt modelId="{1341F27F-CE03-4368-8A42-1A89193EADE3}" type="parTrans" cxnId="{6AC30BB6-2606-47C1-A5F9-59A644E43EDE}">
      <dgm:prSet/>
      <dgm:spPr/>
      <dgm:t>
        <a:bodyPr/>
        <a:lstStyle/>
        <a:p>
          <a:endParaRPr lang="en-US"/>
        </a:p>
      </dgm:t>
    </dgm:pt>
    <dgm:pt modelId="{419D4DC4-24FC-4102-ACA9-9E52CD044DE9}" type="sibTrans" cxnId="{6AC30BB6-2606-47C1-A5F9-59A644E43EDE}">
      <dgm:prSet/>
      <dgm:spPr/>
      <dgm:t>
        <a:bodyPr/>
        <a:lstStyle/>
        <a:p>
          <a:endParaRPr lang="en-US"/>
        </a:p>
      </dgm:t>
    </dgm:pt>
    <dgm:pt modelId="{8776E393-3EC2-4D53-83E3-39A1A7F59C05}">
      <dgm:prSet/>
      <dgm:spPr/>
      <dgm:t>
        <a:bodyPr/>
        <a:lstStyle/>
        <a:p>
          <a:r>
            <a:rPr lang="en-GB" dirty="0"/>
            <a:t>Practice Based Portfolio (must link to a job you either have or want)</a:t>
          </a:r>
          <a:endParaRPr lang="en-US" dirty="0"/>
        </a:p>
      </dgm:t>
    </dgm:pt>
    <dgm:pt modelId="{8F8D353D-C2F6-4500-837A-0C0E3C865E3D}" type="parTrans" cxnId="{FFFC2759-39B1-4E29-ADE8-4CE1A194F51B}">
      <dgm:prSet/>
      <dgm:spPr/>
      <dgm:t>
        <a:bodyPr/>
        <a:lstStyle/>
        <a:p>
          <a:endParaRPr lang="en-US"/>
        </a:p>
      </dgm:t>
    </dgm:pt>
    <dgm:pt modelId="{5BBB7C3F-C6AD-49EB-B31C-8B20C2693361}" type="sibTrans" cxnId="{FFFC2759-39B1-4E29-ADE8-4CE1A194F51B}">
      <dgm:prSet/>
      <dgm:spPr/>
      <dgm:t>
        <a:bodyPr/>
        <a:lstStyle/>
        <a:p>
          <a:endParaRPr lang="en-US"/>
        </a:p>
      </dgm:t>
    </dgm:pt>
    <dgm:pt modelId="{195D508E-3193-4F7D-A4CF-03DCCB2639C3}">
      <dgm:prSet/>
      <dgm:spPr/>
      <dgm:t>
        <a:bodyPr/>
        <a:lstStyle/>
        <a:p>
          <a:r>
            <a:rPr lang="en-US" dirty="0"/>
            <a:t>The </a:t>
          </a:r>
          <a:r>
            <a:rPr lang="en-US" u="sng" dirty="0"/>
            <a:t>equivalent</a:t>
          </a:r>
          <a:r>
            <a:rPr lang="en-US" dirty="0"/>
            <a:t> of 10,000 words.</a:t>
          </a:r>
        </a:p>
      </dgm:t>
    </dgm:pt>
    <dgm:pt modelId="{DC52F762-EF23-43E2-9469-3D49357C3EF7}" type="parTrans" cxnId="{E053EE1C-DEC2-4EE0-9F35-CF95F61B92AF}">
      <dgm:prSet/>
      <dgm:spPr/>
      <dgm:t>
        <a:bodyPr/>
        <a:lstStyle/>
        <a:p>
          <a:endParaRPr lang="en-US"/>
        </a:p>
      </dgm:t>
    </dgm:pt>
    <dgm:pt modelId="{86FFA77F-47C4-464D-9DFC-3D5F61F89C28}" type="sibTrans" cxnId="{E053EE1C-DEC2-4EE0-9F35-CF95F61B92AF}">
      <dgm:prSet/>
      <dgm:spPr/>
      <dgm:t>
        <a:bodyPr/>
        <a:lstStyle/>
        <a:p>
          <a:endParaRPr lang="en-US"/>
        </a:p>
      </dgm:t>
    </dgm:pt>
    <dgm:pt modelId="{675E540D-BC01-43A9-8EDF-BBF5B19263AD}" type="pres">
      <dgm:prSet presAssocID="{096B5B72-98BB-4F69-838B-A7B31FE3D5D5}" presName="root" presStyleCnt="0">
        <dgm:presLayoutVars>
          <dgm:dir/>
          <dgm:resizeHandles val="exact"/>
        </dgm:presLayoutVars>
      </dgm:prSet>
      <dgm:spPr/>
    </dgm:pt>
    <dgm:pt modelId="{0EE7576B-5FCF-4A84-B8D9-45B2A6FA386B}" type="pres">
      <dgm:prSet presAssocID="{CF25CF58-0BEF-4CAE-8CC9-7D8D1A7A8BAB}" presName="compNode" presStyleCnt="0"/>
      <dgm:spPr/>
    </dgm:pt>
    <dgm:pt modelId="{3D1BAD57-CCF0-4546-AF77-DDF760DF54F8}" type="pres">
      <dgm:prSet presAssocID="{CF25CF58-0BEF-4CAE-8CC9-7D8D1A7A8BAB}" presName="bgRect" presStyleLbl="bgShp" presStyleIdx="0" presStyleCnt="3"/>
      <dgm:spPr/>
    </dgm:pt>
    <dgm:pt modelId="{95702C48-3B39-4D6A-B0F5-0327E560D946}" type="pres">
      <dgm:prSet presAssocID="{CF25CF58-0BEF-4CAE-8CC9-7D8D1A7A8BA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7AB7C7D-16F4-4FDF-83A5-BFC67456F361}" type="pres">
      <dgm:prSet presAssocID="{CF25CF58-0BEF-4CAE-8CC9-7D8D1A7A8BAB}" presName="spaceRect" presStyleCnt="0"/>
      <dgm:spPr/>
    </dgm:pt>
    <dgm:pt modelId="{DB87C6DD-065E-4CEB-8407-F9C742E86A7E}" type="pres">
      <dgm:prSet presAssocID="{CF25CF58-0BEF-4CAE-8CC9-7D8D1A7A8BAB}" presName="parTx" presStyleLbl="revTx" presStyleIdx="0" presStyleCnt="3">
        <dgm:presLayoutVars>
          <dgm:chMax val="0"/>
          <dgm:chPref val="0"/>
        </dgm:presLayoutVars>
      </dgm:prSet>
      <dgm:spPr/>
    </dgm:pt>
    <dgm:pt modelId="{25AD32F2-00FC-4DF4-A7D3-E27369AAFE48}" type="pres">
      <dgm:prSet presAssocID="{419D4DC4-24FC-4102-ACA9-9E52CD044DE9}" presName="sibTrans" presStyleCnt="0"/>
      <dgm:spPr/>
    </dgm:pt>
    <dgm:pt modelId="{FE1D665E-E8B4-431C-811E-EB240AED06A0}" type="pres">
      <dgm:prSet presAssocID="{8776E393-3EC2-4D53-83E3-39A1A7F59C05}" presName="compNode" presStyleCnt="0"/>
      <dgm:spPr/>
    </dgm:pt>
    <dgm:pt modelId="{7FC5AFF9-0815-4D89-A427-1455939C757A}" type="pres">
      <dgm:prSet presAssocID="{8776E393-3EC2-4D53-83E3-39A1A7F59C05}" presName="bgRect" presStyleLbl="bgShp" presStyleIdx="1" presStyleCnt="3"/>
      <dgm:spPr/>
    </dgm:pt>
    <dgm:pt modelId="{0BE459A4-9F12-4973-8F3A-8EAE8EAD5C19}" type="pres">
      <dgm:prSet presAssocID="{8776E393-3EC2-4D53-83E3-39A1A7F59C0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F6F7CEB6-8EDA-4BE6-BAAD-578FFF69A0D0}" type="pres">
      <dgm:prSet presAssocID="{8776E393-3EC2-4D53-83E3-39A1A7F59C05}" presName="spaceRect" presStyleCnt="0"/>
      <dgm:spPr/>
    </dgm:pt>
    <dgm:pt modelId="{D188C08D-286B-42D8-88D6-35F579ED4E05}" type="pres">
      <dgm:prSet presAssocID="{8776E393-3EC2-4D53-83E3-39A1A7F59C05}" presName="parTx" presStyleLbl="revTx" presStyleIdx="1" presStyleCnt="3">
        <dgm:presLayoutVars>
          <dgm:chMax val="0"/>
          <dgm:chPref val="0"/>
        </dgm:presLayoutVars>
      </dgm:prSet>
      <dgm:spPr/>
    </dgm:pt>
    <dgm:pt modelId="{5306AB23-5718-4F3E-B3B6-41B35E76667C}" type="pres">
      <dgm:prSet presAssocID="{5BBB7C3F-C6AD-49EB-B31C-8B20C2693361}" presName="sibTrans" presStyleCnt="0"/>
      <dgm:spPr/>
    </dgm:pt>
    <dgm:pt modelId="{6F4C494D-F774-42CC-A01D-11B1246289FB}" type="pres">
      <dgm:prSet presAssocID="{195D508E-3193-4F7D-A4CF-03DCCB2639C3}" presName="compNode" presStyleCnt="0"/>
      <dgm:spPr/>
    </dgm:pt>
    <dgm:pt modelId="{01EA4B62-45EF-4215-B878-D704AFA5F700}" type="pres">
      <dgm:prSet presAssocID="{195D508E-3193-4F7D-A4CF-03DCCB2639C3}" presName="bgRect" presStyleLbl="bgShp" presStyleIdx="2" presStyleCnt="3"/>
      <dgm:spPr/>
    </dgm:pt>
    <dgm:pt modelId="{51634387-9078-45F2-B25A-EE6DF917BB94}" type="pres">
      <dgm:prSet presAssocID="{195D508E-3193-4F7D-A4CF-03DCCB2639C3}" presName="iconRect" presStyleLbl="node1" presStyleIdx="2" presStyleCnt="3" custScaleX="157487" custScaleY="129119"/>
      <dgm:spPr>
        <a:blipFill>
          <a:blip xmlns:r="http://schemas.openxmlformats.org/officeDocument/2006/relationships" r:embed="rId5"/>
          <a:srcRect/>
          <a:stretch>
            <a:fillRect l="-25000" r="-25000"/>
          </a:stretch>
        </a:blipFill>
        <a:ln>
          <a:noFill/>
        </a:ln>
      </dgm:spPr>
    </dgm:pt>
    <dgm:pt modelId="{AB60C41D-EF27-4FC4-8CF3-083473A66981}" type="pres">
      <dgm:prSet presAssocID="{195D508E-3193-4F7D-A4CF-03DCCB2639C3}" presName="spaceRect" presStyleCnt="0"/>
      <dgm:spPr/>
    </dgm:pt>
    <dgm:pt modelId="{02ABD3C1-2AF7-448C-927A-8BF41EB44CAF}" type="pres">
      <dgm:prSet presAssocID="{195D508E-3193-4F7D-A4CF-03DCCB2639C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53EE1C-DEC2-4EE0-9F35-CF95F61B92AF}" srcId="{096B5B72-98BB-4F69-838B-A7B31FE3D5D5}" destId="{195D508E-3193-4F7D-A4CF-03DCCB2639C3}" srcOrd="2" destOrd="0" parTransId="{DC52F762-EF23-43E2-9469-3D49357C3EF7}" sibTransId="{86FFA77F-47C4-464D-9DFC-3D5F61F89C28}"/>
    <dgm:cxn modelId="{1A4D9133-2D23-4E08-A2A0-109116D1A16E}" type="presOf" srcId="{8776E393-3EC2-4D53-83E3-39A1A7F59C05}" destId="{D188C08D-286B-42D8-88D6-35F579ED4E05}" srcOrd="0" destOrd="0" presId="urn:microsoft.com/office/officeart/2018/2/layout/IconVerticalSolidList"/>
    <dgm:cxn modelId="{FFFC2759-39B1-4E29-ADE8-4CE1A194F51B}" srcId="{096B5B72-98BB-4F69-838B-A7B31FE3D5D5}" destId="{8776E393-3EC2-4D53-83E3-39A1A7F59C05}" srcOrd="1" destOrd="0" parTransId="{8F8D353D-C2F6-4500-837A-0C0E3C865E3D}" sibTransId="{5BBB7C3F-C6AD-49EB-B31C-8B20C2693361}"/>
    <dgm:cxn modelId="{AD643C8C-76CD-43C3-A764-8BDE411178F5}" type="presOf" srcId="{195D508E-3193-4F7D-A4CF-03DCCB2639C3}" destId="{02ABD3C1-2AF7-448C-927A-8BF41EB44CAF}" srcOrd="0" destOrd="0" presId="urn:microsoft.com/office/officeart/2018/2/layout/IconVerticalSolidList"/>
    <dgm:cxn modelId="{48560295-84BD-4BC3-99E8-116C43F57FBD}" type="presOf" srcId="{CF25CF58-0BEF-4CAE-8CC9-7D8D1A7A8BAB}" destId="{DB87C6DD-065E-4CEB-8407-F9C742E86A7E}" srcOrd="0" destOrd="0" presId="urn:microsoft.com/office/officeart/2018/2/layout/IconVerticalSolidList"/>
    <dgm:cxn modelId="{1AE137B3-F394-4C18-AE95-6DF24F06B406}" type="presOf" srcId="{096B5B72-98BB-4F69-838B-A7B31FE3D5D5}" destId="{675E540D-BC01-43A9-8EDF-BBF5B19263AD}" srcOrd="0" destOrd="0" presId="urn:microsoft.com/office/officeart/2018/2/layout/IconVerticalSolidList"/>
    <dgm:cxn modelId="{6AC30BB6-2606-47C1-A5F9-59A644E43EDE}" srcId="{096B5B72-98BB-4F69-838B-A7B31FE3D5D5}" destId="{CF25CF58-0BEF-4CAE-8CC9-7D8D1A7A8BAB}" srcOrd="0" destOrd="0" parTransId="{1341F27F-CE03-4368-8A42-1A89193EADE3}" sibTransId="{419D4DC4-24FC-4102-ACA9-9E52CD044DE9}"/>
    <dgm:cxn modelId="{119461B7-1B7E-46BA-87FF-0DE8ACB144AD}" type="presParOf" srcId="{675E540D-BC01-43A9-8EDF-BBF5B19263AD}" destId="{0EE7576B-5FCF-4A84-B8D9-45B2A6FA386B}" srcOrd="0" destOrd="0" presId="urn:microsoft.com/office/officeart/2018/2/layout/IconVerticalSolidList"/>
    <dgm:cxn modelId="{662BD685-77BA-497D-9B1A-34D881D90D1E}" type="presParOf" srcId="{0EE7576B-5FCF-4A84-B8D9-45B2A6FA386B}" destId="{3D1BAD57-CCF0-4546-AF77-DDF760DF54F8}" srcOrd="0" destOrd="0" presId="urn:microsoft.com/office/officeart/2018/2/layout/IconVerticalSolidList"/>
    <dgm:cxn modelId="{4CAD3B69-860E-44E2-AFB0-272A6E41B76D}" type="presParOf" srcId="{0EE7576B-5FCF-4A84-B8D9-45B2A6FA386B}" destId="{95702C48-3B39-4D6A-B0F5-0327E560D946}" srcOrd="1" destOrd="0" presId="urn:microsoft.com/office/officeart/2018/2/layout/IconVerticalSolidList"/>
    <dgm:cxn modelId="{127E3DCF-3AE2-4467-8905-66A9FCF679D3}" type="presParOf" srcId="{0EE7576B-5FCF-4A84-B8D9-45B2A6FA386B}" destId="{17AB7C7D-16F4-4FDF-83A5-BFC67456F361}" srcOrd="2" destOrd="0" presId="urn:microsoft.com/office/officeart/2018/2/layout/IconVerticalSolidList"/>
    <dgm:cxn modelId="{7360BA06-4336-48B5-B4FA-2E1ACDF5BFE6}" type="presParOf" srcId="{0EE7576B-5FCF-4A84-B8D9-45B2A6FA386B}" destId="{DB87C6DD-065E-4CEB-8407-F9C742E86A7E}" srcOrd="3" destOrd="0" presId="urn:microsoft.com/office/officeart/2018/2/layout/IconVerticalSolidList"/>
    <dgm:cxn modelId="{7474E87C-C3E1-479E-BC85-478B15F56238}" type="presParOf" srcId="{675E540D-BC01-43A9-8EDF-BBF5B19263AD}" destId="{25AD32F2-00FC-4DF4-A7D3-E27369AAFE48}" srcOrd="1" destOrd="0" presId="urn:microsoft.com/office/officeart/2018/2/layout/IconVerticalSolidList"/>
    <dgm:cxn modelId="{DB87C46C-DD0C-4EB3-B40B-7BA396B0128A}" type="presParOf" srcId="{675E540D-BC01-43A9-8EDF-BBF5B19263AD}" destId="{FE1D665E-E8B4-431C-811E-EB240AED06A0}" srcOrd="2" destOrd="0" presId="urn:microsoft.com/office/officeart/2018/2/layout/IconVerticalSolidList"/>
    <dgm:cxn modelId="{534A0D73-9F4F-4894-BF14-760C5999D8BE}" type="presParOf" srcId="{FE1D665E-E8B4-431C-811E-EB240AED06A0}" destId="{7FC5AFF9-0815-4D89-A427-1455939C757A}" srcOrd="0" destOrd="0" presId="urn:microsoft.com/office/officeart/2018/2/layout/IconVerticalSolidList"/>
    <dgm:cxn modelId="{E72BDE3A-BD68-403D-A287-D5852BD5A8B4}" type="presParOf" srcId="{FE1D665E-E8B4-431C-811E-EB240AED06A0}" destId="{0BE459A4-9F12-4973-8F3A-8EAE8EAD5C19}" srcOrd="1" destOrd="0" presId="urn:microsoft.com/office/officeart/2018/2/layout/IconVerticalSolidList"/>
    <dgm:cxn modelId="{091B107F-82B4-4AC5-9E4B-B3EA232A3E87}" type="presParOf" srcId="{FE1D665E-E8B4-431C-811E-EB240AED06A0}" destId="{F6F7CEB6-8EDA-4BE6-BAAD-578FFF69A0D0}" srcOrd="2" destOrd="0" presId="urn:microsoft.com/office/officeart/2018/2/layout/IconVerticalSolidList"/>
    <dgm:cxn modelId="{276C4816-E82F-46B4-9B2A-E5B1BC164788}" type="presParOf" srcId="{FE1D665E-E8B4-431C-811E-EB240AED06A0}" destId="{D188C08D-286B-42D8-88D6-35F579ED4E05}" srcOrd="3" destOrd="0" presId="urn:microsoft.com/office/officeart/2018/2/layout/IconVerticalSolidList"/>
    <dgm:cxn modelId="{58BAAE0B-B759-4DE2-9751-53A7A589CE44}" type="presParOf" srcId="{675E540D-BC01-43A9-8EDF-BBF5B19263AD}" destId="{5306AB23-5718-4F3E-B3B6-41B35E76667C}" srcOrd="3" destOrd="0" presId="urn:microsoft.com/office/officeart/2018/2/layout/IconVerticalSolidList"/>
    <dgm:cxn modelId="{DB7BE4E1-D526-4523-B34B-6D0D34EBC274}" type="presParOf" srcId="{675E540D-BC01-43A9-8EDF-BBF5B19263AD}" destId="{6F4C494D-F774-42CC-A01D-11B1246289FB}" srcOrd="4" destOrd="0" presId="urn:microsoft.com/office/officeart/2018/2/layout/IconVerticalSolidList"/>
    <dgm:cxn modelId="{00019A70-63C0-4AFE-8C32-810C493D5E2A}" type="presParOf" srcId="{6F4C494D-F774-42CC-A01D-11B1246289FB}" destId="{01EA4B62-45EF-4215-B878-D704AFA5F700}" srcOrd="0" destOrd="0" presId="urn:microsoft.com/office/officeart/2018/2/layout/IconVerticalSolidList"/>
    <dgm:cxn modelId="{07EAF414-40FF-4A45-BB52-894AB751B41C}" type="presParOf" srcId="{6F4C494D-F774-42CC-A01D-11B1246289FB}" destId="{51634387-9078-45F2-B25A-EE6DF917BB94}" srcOrd="1" destOrd="0" presId="urn:microsoft.com/office/officeart/2018/2/layout/IconVerticalSolidList"/>
    <dgm:cxn modelId="{CDC1D2BC-9369-471B-8DF0-4D96C2399B5B}" type="presParOf" srcId="{6F4C494D-F774-42CC-A01D-11B1246289FB}" destId="{AB60C41D-EF27-4FC4-8CF3-083473A66981}" srcOrd="2" destOrd="0" presId="urn:microsoft.com/office/officeart/2018/2/layout/IconVerticalSolidList"/>
    <dgm:cxn modelId="{E1E22075-5EB0-4838-B0E0-568B221887B0}" type="presParOf" srcId="{6F4C494D-F774-42CC-A01D-11B1246289FB}" destId="{02ABD3C1-2AF7-448C-927A-8BF41EB44C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BAD57-CCF0-4546-AF77-DDF760DF54F8}">
      <dsp:nvSpPr>
        <dsp:cNvPr id="0" name=""/>
        <dsp:cNvSpPr/>
      </dsp:nvSpPr>
      <dsp:spPr>
        <a:xfrm>
          <a:off x="0" y="616"/>
          <a:ext cx="6900862" cy="14428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02C48-3B39-4D6A-B0F5-0327E560D946}">
      <dsp:nvSpPr>
        <dsp:cNvPr id="0" name=""/>
        <dsp:cNvSpPr/>
      </dsp:nvSpPr>
      <dsp:spPr>
        <a:xfrm>
          <a:off x="436474" y="325267"/>
          <a:ext cx="793589" cy="7935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7C6DD-065E-4CEB-8407-F9C742E86A7E}">
      <dsp:nvSpPr>
        <dsp:cNvPr id="0" name=""/>
        <dsp:cNvSpPr/>
      </dsp:nvSpPr>
      <dsp:spPr>
        <a:xfrm>
          <a:off x="1666538" y="616"/>
          <a:ext cx="5234323" cy="1442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6" tIns="152706" rIns="152706" bIns="1527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Dissertation</a:t>
          </a:r>
          <a:endParaRPr lang="en-US" sz="2500" kern="1200" dirty="0"/>
        </a:p>
      </dsp:txBody>
      <dsp:txXfrm>
        <a:off x="1666538" y="616"/>
        <a:ext cx="5234323" cy="1442890"/>
      </dsp:txXfrm>
    </dsp:sp>
    <dsp:sp modelId="{7FC5AFF9-0815-4D89-A427-1455939C757A}">
      <dsp:nvSpPr>
        <dsp:cNvPr id="0" name=""/>
        <dsp:cNvSpPr/>
      </dsp:nvSpPr>
      <dsp:spPr>
        <a:xfrm>
          <a:off x="0" y="1804230"/>
          <a:ext cx="6900862" cy="14428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459A4-9F12-4973-8F3A-8EAE8EAD5C19}">
      <dsp:nvSpPr>
        <dsp:cNvPr id="0" name=""/>
        <dsp:cNvSpPr/>
      </dsp:nvSpPr>
      <dsp:spPr>
        <a:xfrm>
          <a:off x="436474" y="2128880"/>
          <a:ext cx="793589" cy="7935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8C08D-286B-42D8-88D6-35F579ED4E05}">
      <dsp:nvSpPr>
        <dsp:cNvPr id="0" name=""/>
        <dsp:cNvSpPr/>
      </dsp:nvSpPr>
      <dsp:spPr>
        <a:xfrm>
          <a:off x="1666538" y="1804230"/>
          <a:ext cx="5234323" cy="1442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6" tIns="152706" rIns="152706" bIns="1527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Practice Based Portfolio (must link to a job you either have or want)</a:t>
          </a:r>
          <a:endParaRPr lang="en-US" sz="2500" kern="1200" dirty="0"/>
        </a:p>
      </dsp:txBody>
      <dsp:txXfrm>
        <a:off x="1666538" y="1804230"/>
        <a:ext cx="5234323" cy="1442890"/>
      </dsp:txXfrm>
    </dsp:sp>
    <dsp:sp modelId="{01EA4B62-45EF-4215-B878-D704AFA5F700}">
      <dsp:nvSpPr>
        <dsp:cNvPr id="0" name=""/>
        <dsp:cNvSpPr/>
      </dsp:nvSpPr>
      <dsp:spPr>
        <a:xfrm>
          <a:off x="0" y="3607843"/>
          <a:ext cx="6900862" cy="14428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34387-9078-45F2-B25A-EE6DF917BB94}">
      <dsp:nvSpPr>
        <dsp:cNvPr id="0" name=""/>
        <dsp:cNvSpPr/>
      </dsp:nvSpPr>
      <dsp:spPr>
        <a:xfrm>
          <a:off x="208368" y="3816951"/>
          <a:ext cx="1249800" cy="1024675"/>
        </a:xfrm>
        <a:prstGeom prst="rect">
          <a:avLst/>
        </a:prstGeom>
        <a:blipFill>
          <a:blip xmlns:r="http://schemas.openxmlformats.org/officeDocument/2006/relationships" r:embed="rId5"/>
          <a:srcRect/>
          <a:stretch>
            <a:fillRect l="-25000" r="-25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BD3C1-2AF7-448C-927A-8BF41EB44CAF}">
      <dsp:nvSpPr>
        <dsp:cNvPr id="0" name=""/>
        <dsp:cNvSpPr/>
      </dsp:nvSpPr>
      <dsp:spPr>
        <a:xfrm>
          <a:off x="1666538" y="3607843"/>
          <a:ext cx="5234323" cy="1442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6" tIns="152706" rIns="152706" bIns="1527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 </a:t>
          </a:r>
          <a:r>
            <a:rPr lang="en-US" sz="2500" u="sng" kern="1200" dirty="0"/>
            <a:t>equivalent</a:t>
          </a:r>
          <a:r>
            <a:rPr lang="en-US" sz="2500" kern="1200" dirty="0"/>
            <a:t> of 10,000 words.</a:t>
          </a:r>
        </a:p>
      </dsp:txBody>
      <dsp:txXfrm>
        <a:off x="1666538" y="3607843"/>
        <a:ext cx="5234323" cy="1442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May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508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May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737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480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003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740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650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512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056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136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429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May 13,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391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May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4934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w54DMpyWz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E760B8C-89FC-4C84-BDDB-42EAB2395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9EAB85-9948-4F86-8E01-0D1C4B9F9E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37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6D9977B-0E49-40A1-B999-9C80377FC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100407" cy="6858000"/>
          </a:xfrm>
          <a:custGeom>
            <a:avLst/>
            <a:gdLst>
              <a:gd name="connsiteX0" fmla="*/ 1478232 w 7100407"/>
              <a:gd name="connsiteY0" fmla="*/ 0 h 6858000"/>
              <a:gd name="connsiteX1" fmla="*/ 5123701 w 7100407"/>
              <a:gd name="connsiteY1" fmla="*/ 0 h 6858000"/>
              <a:gd name="connsiteX2" fmla="*/ 5336836 w 7100407"/>
              <a:gd name="connsiteY2" fmla="*/ 117758 h 6858000"/>
              <a:gd name="connsiteX3" fmla="*/ 5569892 w 7100407"/>
              <a:gd name="connsiteY3" fmla="*/ 265913 h 6858000"/>
              <a:gd name="connsiteX4" fmla="*/ 6748214 w 7100407"/>
              <a:gd name="connsiteY4" fmla="*/ 1870260 h 6858000"/>
              <a:gd name="connsiteX5" fmla="*/ 7044312 w 7100407"/>
              <a:gd name="connsiteY5" fmla="*/ 3583629 h 6858000"/>
              <a:gd name="connsiteX6" fmla="*/ 5784507 w 7100407"/>
              <a:gd name="connsiteY6" fmla="*/ 6102159 h 6858000"/>
              <a:gd name="connsiteX7" fmla="*/ 4543102 w 7100407"/>
              <a:gd name="connsiteY7" fmla="*/ 6794309 h 6858000"/>
              <a:gd name="connsiteX8" fmla="*/ 4294648 w 7100407"/>
              <a:gd name="connsiteY8" fmla="*/ 6858000 h 6858000"/>
              <a:gd name="connsiteX9" fmla="*/ 2401901 w 7100407"/>
              <a:gd name="connsiteY9" fmla="*/ 6858000 h 6858000"/>
              <a:gd name="connsiteX10" fmla="*/ 2199908 w 7100407"/>
              <a:gd name="connsiteY10" fmla="*/ 6808527 h 6858000"/>
              <a:gd name="connsiteX11" fmla="*/ 1561496 w 7100407"/>
              <a:gd name="connsiteY11" fmla="*/ 6516913 h 6858000"/>
              <a:gd name="connsiteX12" fmla="*/ 508318 w 7100407"/>
              <a:gd name="connsiteY12" fmla="*/ 5721038 h 6858000"/>
              <a:gd name="connsiteX13" fmla="*/ 43792 w 7100407"/>
              <a:gd name="connsiteY13" fmla="*/ 5068808 h 6858000"/>
              <a:gd name="connsiteX14" fmla="*/ 0 w 7100407"/>
              <a:gd name="connsiteY14" fmla="*/ 4992019 h 6858000"/>
              <a:gd name="connsiteX15" fmla="*/ 0 w 7100407"/>
              <a:gd name="connsiteY15" fmla="*/ 1586010 h 6858000"/>
              <a:gd name="connsiteX16" fmla="*/ 3658 w 7100407"/>
              <a:gd name="connsiteY16" fmla="*/ 1575960 h 6858000"/>
              <a:gd name="connsiteX17" fmla="*/ 763224 w 7100407"/>
              <a:gd name="connsiteY17" fmla="*/ 435512 h 6858000"/>
              <a:gd name="connsiteX18" fmla="*/ 1376867 w 7100407"/>
              <a:gd name="connsiteY18" fmla="*/ 535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100407" h="6858000">
                <a:moveTo>
                  <a:pt x="1478232" y="0"/>
                </a:moveTo>
                <a:lnTo>
                  <a:pt x="5123701" y="0"/>
                </a:lnTo>
                <a:lnTo>
                  <a:pt x="5336836" y="117758"/>
                </a:lnTo>
                <a:cubicBezTo>
                  <a:pt x="5419064" y="166493"/>
                  <a:pt x="5496999" y="216088"/>
                  <a:pt x="5569892" y="265913"/>
                </a:cubicBezTo>
                <a:cubicBezTo>
                  <a:pt x="5738965" y="373824"/>
                  <a:pt x="6502212" y="1317394"/>
                  <a:pt x="6748214" y="1870260"/>
                </a:cubicBezTo>
                <a:cubicBezTo>
                  <a:pt x="6993681" y="2422592"/>
                  <a:pt x="7205013" y="2877517"/>
                  <a:pt x="7044312" y="3583629"/>
                </a:cubicBezTo>
                <a:cubicBezTo>
                  <a:pt x="6883604" y="4288680"/>
                  <a:pt x="6353534" y="5625104"/>
                  <a:pt x="5784507" y="6102159"/>
                </a:cubicBezTo>
                <a:cubicBezTo>
                  <a:pt x="5429525" y="6399659"/>
                  <a:pt x="5014472" y="6649034"/>
                  <a:pt x="4543102" y="6794309"/>
                </a:cubicBezTo>
                <a:lnTo>
                  <a:pt x="4294648" y="6858000"/>
                </a:lnTo>
                <a:lnTo>
                  <a:pt x="2401901" y="6858000"/>
                </a:lnTo>
                <a:lnTo>
                  <a:pt x="2199908" y="6808527"/>
                </a:lnTo>
                <a:cubicBezTo>
                  <a:pt x="1966062" y="6739921"/>
                  <a:pt x="1757315" y="6643529"/>
                  <a:pt x="1561496" y="6516913"/>
                </a:cubicBezTo>
                <a:cubicBezTo>
                  <a:pt x="1210791" y="6251624"/>
                  <a:pt x="784153" y="6061198"/>
                  <a:pt x="508318" y="5721038"/>
                </a:cubicBezTo>
                <a:cubicBezTo>
                  <a:pt x="370401" y="5550958"/>
                  <a:pt x="199309" y="5325558"/>
                  <a:pt x="43792" y="5068808"/>
                </a:cubicBezTo>
                <a:lnTo>
                  <a:pt x="0" y="4992019"/>
                </a:lnTo>
                <a:lnTo>
                  <a:pt x="0" y="1586010"/>
                </a:lnTo>
                <a:lnTo>
                  <a:pt x="3658" y="1575960"/>
                </a:lnTo>
                <a:cubicBezTo>
                  <a:pt x="175346" y="1155399"/>
                  <a:pt x="427427" y="771309"/>
                  <a:pt x="763224" y="435512"/>
                </a:cubicBezTo>
                <a:cubicBezTo>
                  <a:pt x="809294" y="389442"/>
                  <a:pt x="1049752" y="231096"/>
                  <a:pt x="1376867" y="53544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F5A6E-2D1C-AD47-A590-75670C3CA2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1449388"/>
            <a:ext cx="5015638" cy="2075012"/>
          </a:xfrm>
        </p:spPr>
        <p:txBody>
          <a:bodyPr>
            <a:normAutofit/>
          </a:bodyPr>
          <a:lstStyle/>
          <a:p>
            <a:r>
              <a:rPr lang="en-US" dirty="0"/>
              <a:t>Choosing your Output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E37C83-758B-1A4A-8A65-82525E9C37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US" dirty="0"/>
              <a:t>Independent Project </a:t>
            </a:r>
          </a:p>
        </p:txBody>
      </p:sp>
    </p:spTree>
    <p:extLst>
      <p:ext uri="{BB962C8B-B14F-4D97-AF65-F5344CB8AC3E}">
        <p14:creationId xmlns:p14="http://schemas.microsoft.com/office/powerpoint/2010/main" val="3706289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4CA1620-2C02-4B4E-97C8-06FCE85EE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57DE79-27F8-4881-BE3B-5321D180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B733608-1322-485D-B942-B827E6997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3527" y="954724"/>
            <a:ext cx="10904945" cy="3364228"/>
            <a:chOff x="643527" y="954724"/>
            <a:chExt cx="10904945" cy="3364228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7975F1CD-7143-447F-AC1A-8D3EA46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501A6B8C-11DF-404A-89DD-354DA4C1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14D1F65C-CD34-4E1F-8743-D3879A871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0">
              <a:extLst>
                <a:ext uri="{FF2B5EF4-FFF2-40B4-BE49-F238E27FC236}">
                  <a16:creationId xmlns:a16="http://schemas.microsoft.com/office/drawing/2014/main" id="{E5C58F66-1B6C-4935-9BB4-583D612CD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4">
              <a:extLst>
                <a:ext uri="{FF2B5EF4-FFF2-40B4-BE49-F238E27FC236}">
                  <a16:creationId xmlns:a16="http://schemas.microsoft.com/office/drawing/2014/main" id="{F41F116D-556B-4BC2-9DCD-46DA7CCC0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7">
              <a:extLst>
                <a:ext uri="{FF2B5EF4-FFF2-40B4-BE49-F238E27FC236}">
                  <a16:creationId xmlns:a16="http://schemas.microsoft.com/office/drawing/2014/main" id="{DE46F0F4-2435-4BDC-A92C-EB1360880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C4F5A5-D1BD-9446-A0A0-C1133E457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14" y="1334791"/>
            <a:ext cx="6911974" cy="2803071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pPr algn="ctr"/>
            <a:r>
              <a:rPr lang="en-US" sz="5600" spc="-100" dirty="0"/>
              <a:t>You now have to pick from two different outputs or assignments. </a:t>
            </a: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85AB271-571D-4C19-9FCC-C760834A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226" y="359229"/>
            <a:ext cx="805544" cy="12191999"/>
          </a:xfrm>
          <a:custGeom>
            <a:avLst/>
            <a:gdLst>
              <a:gd name="connsiteX0" fmla="*/ 0 w 1214924"/>
              <a:gd name="connsiteY0" fmla="*/ 12191999 h 12191999"/>
              <a:gd name="connsiteX1" fmla="*/ 32 w 1214924"/>
              <a:gd name="connsiteY1" fmla="*/ 12166053 h 12191999"/>
              <a:gd name="connsiteX2" fmla="*/ 59979 w 1214924"/>
              <a:gd name="connsiteY2" fmla="*/ 9224089 h 12191999"/>
              <a:gd name="connsiteX3" fmla="*/ 120877 w 1214924"/>
              <a:gd name="connsiteY3" fmla="*/ 8004225 h 12191999"/>
              <a:gd name="connsiteX4" fmla="*/ 59979 w 1214924"/>
              <a:gd name="connsiteY4" fmla="*/ 7211315 h 12191999"/>
              <a:gd name="connsiteX5" fmla="*/ 59979 w 1214924"/>
              <a:gd name="connsiteY5" fmla="*/ 6601383 h 12191999"/>
              <a:gd name="connsiteX6" fmla="*/ 59979 w 1214924"/>
              <a:gd name="connsiteY6" fmla="*/ 5015562 h 12191999"/>
              <a:gd name="connsiteX7" fmla="*/ 120877 w 1214924"/>
              <a:gd name="connsiteY7" fmla="*/ 3185768 h 12191999"/>
              <a:gd name="connsiteX8" fmla="*/ 74847 w 1214924"/>
              <a:gd name="connsiteY8" fmla="*/ 4714 h 12191999"/>
              <a:gd name="connsiteX9" fmla="*/ 74778 w 1214924"/>
              <a:gd name="connsiteY9" fmla="*/ 0 h 12191999"/>
              <a:gd name="connsiteX10" fmla="*/ 1214924 w 1214924"/>
              <a:gd name="connsiteY10" fmla="*/ 0 h 12191999"/>
              <a:gd name="connsiteX11" fmla="*/ 1214924 w 1214924"/>
              <a:gd name="connsiteY11" fmla="*/ 12191999 h 12191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4924" h="12191999">
                <a:moveTo>
                  <a:pt x="0" y="12191999"/>
                </a:moveTo>
                <a:lnTo>
                  <a:pt x="32" y="12166053"/>
                </a:lnTo>
                <a:cubicBezTo>
                  <a:pt x="2886" y="11339787"/>
                  <a:pt x="14305" y="10367710"/>
                  <a:pt x="59979" y="9224089"/>
                </a:cubicBezTo>
                <a:cubicBezTo>
                  <a:pt x="120877" y="8004225"/>
                  <a:pt x="120877" y="8004225"/>
                  <a:pt x="120877" y="8004225"/>
                </a:cubicBezTo>
                <a:cubicBezTo>
                  <a:pt x="120877" y="7760253"/>
                  <a:pt x="59979" y="7516280"/>
                  <a:pt x="59979" y="7211315"/>
                </a:cubicBezTo>
                <a:cubicBezTo>
                  <a:pt x="59979" y="6906349"/>
                  <a:pt x="59979" y="6662377"/>
                  <a:pt x="59979" y="6601383"/>
                </a:cubicBezTo>
                <a:cubicBezTo>
                  <a:pt x="59979" y="5015562"/>
                  <a:pt x="59979" y="5015562"/>
                  <a:pt x="59979" y="5015562"/>
                </a:cubicBezTo>
                <a:cubicBezTo>
                  <a:pt x="120877" y="3185768"/>
                  <a:pt x="120877" y="3185768"/>
                  <a:pt x="120877" y="3185768"/>
                </a:cubicBezTo>
                <a:cubicBezTo>
                  <a:pt x="98040" y="1607571"/>
                  <a:pt x="83767" y="621197"/>
                  <a:pt x="74847" y="4714"/>
                </a:cubicBezTo>
                <a:lnTo>
                  <a:pt x="74778" y="0"/>
                </a:lnTo>
                <a:lnTo>
                  <a:pt x="1214924" y="0"/>
                </a:lnTo>
                <a:lnTo>
                  <a:pt x="1214924" y="12191999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834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532A73-CC48-4B70-913D-D8D4400F8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376A6-7D86-7540-8EC0-3F124740C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US" dirty="0"/>
              <a:t>The Requirement.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26151C-8979-48FB-B017-EF8D77878A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062671"/>
              </p:ext>
            </p:extLst>
          </p:nvPr>
        </p:nvGraphicFramePr>
        <p:xfrm>
          <a:off x="4548189" y="728664"/>
          <a:ext cx="6900862" cy="5051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00A7BCE-43CD-4A24-A1EB-3F61A5254422}"/>
              </a:ext>
            </a:extLst>
          </p:cNvPr>
          <p:cNvSpPr txBox="1"/>
          <p:nvPr/>
        </p:nvSpPr>
        <p:spPr>
          <a:xfrm>
            <a:off x="3041841" y="2860645"/>
            <a:ext cx="7633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56BF64-153B-499B-8E1C-357A4D74D805}"/>
              </a:ext>
            </a:extLst>
          </p:cNvPr>
          <p:cNvSpPr txBox="1"/>
          <p:nvPr/>
        </p:nvSpPr>
        <p:spPr>
          <a:xfrm>
            <a:off x="3175702" y="4611148"/>
            <a:ext cx="629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334088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68DC7FA-55C9-47D5-B8A0-022B4C9AA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05CBC2-EECC-4468-90C4-C0176E9B0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052D1A-8A82-0B42-AA4A-922A78BDD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Dissertation </a:t>
            </a: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-533334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B435788-C2B4-4922-9D57-6A6D8D691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>
            <a:normAutofit/>
          </a:bodyPr>
          <a:lstStyle/>
          <a:p>
            <a:r>
              <a:rPr lang="en-US" dirty="0"/>
              <a:t>10,000 words written</a:t>
            </a:r>
          </a:p>
          <a:p>
            <a:r>
              <a:rPr lang="en-US" dirty="0"/>
              <a:t>Largely using journal articles and theory </a:t>
            </a:r>
          </a:p>
          <a:p>
            <a:r>
              <a:rPr lang="en-US" dirty="0"/>
              <a:t>Secondary research only</a:t>
            </a:r>
          </a:p>
          <a:p>
            <a:r>
              <a:rPr lang="en-US" dirty="0"/>
              <a:t>Defended by way of Viva Voce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561F9408-29EA-DC41-8E1B-9428240CB2D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5627243"/>
              </p:ext>
            </p:extLst>
          </p:nvPr>
        </p:nvGraphicFramePr>
        <p:xfrm>
          <a:off x="735041" y="720000"/>
          <a:ext cx="4253919" cy="5409342"/>
        </p:xfrm>
        <a:graphic>
          <a:graphicData uri="http://schemas.openxmlformats.org/drawingml/2006/table">
            <a:tbl>
              <a:tblPr firstRow="1" firstCol="1"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3733489">
                  <a:extLst>
                    <a:ext uri="{9D8B030D-6E8A-4147-A177-3AD203B41FA5}">
                      <a16:colId xmlns:a16="http://schemas.microsoft.com/office/drawing/2014/main" val="1165229212"/>
                    </a:ext>
                  </a:extLst>
                </a:gridCol>
                <a:gridCol w="520430">
                  <a:extLst>
                    <a:ext uri="{9D8B030D-6E8A-4147-A177-3AD203B41FA5}">
                      <a16:colId xmlns:a16="http://schemas.microsoft.com/office/drawing/2014/main" val="1841032357"/>
                    </a:ext>
                  </a:extLst>
                </a:gridCol>
              </a:tblGrid>
              <a:tr h="339879">
                <a:tc>
                  <a:txBody>
                    <a:bodyPr/>
                    <a:lstStyle/>
                    <a:p>
                      <a:pPr marL="252095"/>
                      <a:r>
                        <a:rPr lang="en-GB" sz="1100" b="0" cap="none" spc="0" dirty="0">
                          <a:solidFill>
                            <a:schemeClr val="bg1"/>
                          </a:solidFill>
                          <a:effectLst/>
                        </a:rPr>
                        <a:t>Dissertation</a:t>
                      </a:r>
                      <a:endParaRPr lang="en-GB" sz="1100" b="0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100" b="0" cap="none" spc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247910"/>
                  </a:ext>
                </a:extLst>
              </a:tr>
              <a:tr h="339879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10,000 words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5216995"/>
                  </a:ext>
                </a:extLst>
              </a:tr>
              <a:tr h="507425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Between 50 – 100 references needed</a:t>
                      </a:r>
                    </a:p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At least 25 journal articles used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352918"/>
                  </a:ext>
                </a:extLst>
              </a:tr>
              <a:tr h="339879">
                <a:tc gridSpan="2">
                  <a:txBody>
                    <a:bodyPr/>
                    <a:lstStyle/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Content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1047613"/>
                  </a:ext>
                </a:extLst>
              </a:tr>
              <a:tr h="674971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Project Proposal Viva</a:t>
                      </a:r>
                    </a:p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5% or 5 minutes</a:t>
                      </a:r>
                    </a:p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(Academic Interview)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568601"/>
                  </a:ext>
                </a:extLst>
              </a:tr>
              <a:tr h="674971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Introduction and Background / Literature Review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30%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(Written Document, 3000 words)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9836227"/>
                  </a:ext>
                </a:extLst>
              </a:tr>
              <a:tr h="507425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Methods / Search Strategy 20%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(Written Document, 2000 words)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099263"/>
                  </a:ext>
                </a:extLst>
              </a:tr>
              <a:tr h="674971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Findings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30%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(Written Document, 3000 words)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3906440"/>
                  </a:ext>
                </a:extLst>
              </a:tr>
              <a:tr h="674971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Conclusion and Recommendations</a:t>
                      </a:r>
                    </a:p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10%</a:t>
                      </a:r>
                    </a:p>
                    <a:p>
                      <a:pPr marL="252095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(Written Document, 1000 words)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9558440"/>
                  </a:ext>
                </a:extLst>
              </a:tr>
              <a:tr h="674971">
                <a:tc>
                  <a:txBody>
                    <a:bodyPr/>
                    <a:lstStyle/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Viva Interview Defence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15% or 15 minutes</a:t>
                      </a:r>
                    </a:p>
                    <a:p>
                      <a:pPr marL="252095"/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(Academic Interview)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25176" marT="71805" marB="71805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3347" marR="0" marT="71805" marB="71805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49570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036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34FBE-DA33-4E44-B26C-CF7BF18F7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This is for you if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5F4242-F849-4360-8638-87B5CF4DCA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90" r="14547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72EA5-5546-7949-985D-C73C21CDA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>
            <a:normAutofit/>
          </a:bodyPr>
          <a:lstStyle/>
          <a:p>
            <a:r>
              <a:rPr lang="en-US" dirty="0"/>
              <a:t>You LOVE research </a:t>
            </a:r>
          </a:p>
          <a:p>
            <a:r>
              <a:rPr lang="en-US" dirty="0"/>
              <a:t>You want to do a Masters or PhD one day </a:t>
            </a:r>
          </a:p>
          <a:p>
            <a:r>
              <a:rPr lang="en-US" dirty="0"/>
              <a:t>You are great at finding the right article </a:t>
            </a:r>
          </a:p>
          <a:p>
            <a:r>
              <a:rPr lang="en-US" dirty="0"/>
              <a:t>You can get lost in reading</a:t>
            </a:r>
          </a:p>
          <a:p>
            <a:r>
              <a:rPr lang="en-US" dirty="0"/>
              <a:t>You loved Introduction to Research last year </a:t>
            </a:r>
          </a:p>
        </p:txBody>
      </p:sp>
    </p:spTree>
    <p:extLst>
      <p:ext uri="{BB962C8B-B14F-4D97-AF65-F5344CB8AC3E}">
        <p14:creationId xmlns:p14="http://schemas.microsoft.com/office/powerpoint/2010/main" val="240534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1D3B63D-97A2-43B6-B140-7FADB9C54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9AB3E9-A7F5-451B-8FC3-9BBE530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346C1-66D1-CF4D-8D48-14E76677D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Practice based Portfolio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747BABF-A81C-48C5-B49F-81BF6E817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>
            <a:normAutofit/>
          </a:bodyPr>
          <a:lstStyle/>
          <a:p>
            <a:r>
              <a:rPr lang="en-US" dirty="0"/>
              <a:t>Linked to a job</a:t>
            </a:r>
          </a:p>
          <a:p>
            <a:r>
              <a:rPr lang="en-US" dirty="0"/>
              <a:t>Usually examines a problem needing solving </a:t>
            </a:r>
          </a:p>
          <a:p>
            <a:r>
              <a:rPr lang="en-US" dirty="0"/>
              <a:t>Aims to contribute to practice, policy or process</a:t>
            </a:r>
          </a:p>
          <a:p>
            <a:r>
              <a:rPr lang="en-US" dirty="0"/>
              <a:t>Can be very </a:t>
            </a:r>
            <a:r>
              <a:rPr lang="en-US" dirty="0" err="1"/>
              <a:t>specialised</a:t>
            </a:r>
            <a:r>
              <a:rPr lang="en-US" dirty="0"/>
              <a:t> or very broad</a:t>
            </a:r>
          </a:p>
          <a:p>
            <a:r>
              <a:rPr lang="en-US" dirty="0"/>
              <a:t>Could be beneficial to your career 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7EBB149E-1B70-194C-B6AB-87A13803F5D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357012"/>
              </p:ext>
            </p:extLst>
          </p:nvPr>
        </p:nvGraphicFramePr>
        <p:xfrm>
          <a:off x="6444525" y="1055948"/>
          <a:ext cx="5014801" cy="47374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20765">
                  <a:extLst>
                    <a:ext uri="{9D8B030D-6E8A-4147-A177-3AD203B41FA5}">
                      <a16:colId xmlns:a16="http://schemas.microsoft.com/office/drawing/2014/main" val="662001479"/>
                    </a:ext>
                  </a:extLst>
                </a:gridCol>
                <a:gridCol w="194036">
                  <a:extLst>
                    <a:ext uri="{9D8B030D-6E8A-4147-A177-3AD203B41FA5}">
                      <a16:colId xmlns:a16="http://schemas.microsoft.com/office/drawing/2014/main" val="3257313811"/>
                    </a:ext>
                  </a:extLst>
                </a:gridCol>
              </a:tblGrid>
              <a:tr h="277620">
                <a:tc>
                  <a:txBody>
                    <a:bodyPr/>
                    <a:lstStyle/>
                    <a:p>
                      <a:pPr marL="252095"/>
                      <a:r>
                        <a:rPr lang="en-GB" sz="1500">
                          <a:effectLst/>
                        </a:rPr>
                        <a:t>Practice Portfolio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68901789"/>
                  </a:ext>
                </a:extLst>
              </a:tr>
              <a:tr h="277620">
                <a:tc>
                  <a:txBody>
                    <a:bodyPr/>
                    <a:lstStyle/>
                    <a:p>
                      <a:pPr marL="252095"/>
                      <a:r>
                        <a:rPr lang="en-GB" sz="1500">
                          <a:effectLst/>
                        </a:rPr>
                        <a:t>10,000 words equivalency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97024618"/>
                  </a:ext>
                </a:extLst>
              </a:tr>
              <a:tr h="501507">
                <a:tc>
                  <a:txBody>
                    <a:bodyPr/>
                    <a:lstStyle/>
                    <a:p>
                      <a:pPr marL="252095"/>
                      <a:r>
                        <a:rPr lang="en-GB" sz="1500" dirty="0">
                          <a:effectLst/>
                        </a:rPr>
                        <a:t>Between 50 – 100 references needed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At least 20 journal articles used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8842197"/>
                  </a:ext>
                </a:extLst>
              </a:tr>
              <a:tr h="277620">
                <a:tc gridSpan="2">
                  <a:txBody>
                    <a:bodyPr/>
                    <a:lstStyle/>
                    <a:p>
                      <a:pPr marL="252095"/>
                      <a:r>
                        <a:rPr lang="en-GB" sz="1500">
                          <a:effectLst/>
                        </a:rPr>
                        <a:t>Content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0227040"/>
                  </a:ext>
                </a:extLst>
              </a:tr>
              <a:tr h="725393">
                <a:tc>
                  <a:txBody>
                    <a:bodyPr/>
                    <a:lstStyle/>
                    <a:p>
                      <a:pPr marL="252095"/>
                      <a:r>
                        <a:rPr lang="en-GB" sz="1500" dirty="0">
                          <a:effectLst/>
                        </a:rPr>
                        <a:t>Project Proposal Viva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10%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(Academic Interview)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716791185"/>
                  </a:ext>
                </a:extLst>
              </a:tr>
              <a:tr h="725393">
                <a:tc>
                  <a:txBody>
                    <a:bodyPr/>
                    <a:lstStyle/>
                    <a:p>
                      <a:pPr marL="252095"/>
                      <a:r>
                        <a:rPr lang="en-GB" sz="1500" dirty="0">
                          <a:effectLst/>
                        </a:rPr>
                        <a:t>Part 1: Project Rationale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20%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(Written Document, 2000 words)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12495073"/>
                  </a:ext>
                </a:extLst>
              </a:tr>
              <a:tr h="501507">
                <a:tc>
                  <a:txBody>
                    <a:bodyPr/>
                    <a:lstStyle/>
                    <a:p>
                      <a:pPr marL="252095"/>
                      <a:r>
                        <a:rPr lang="en-GB" sz="1500" dirty="0">
                          <a:effectLst/>
                        </a:rPr>
                        <a:t>Part 2: Resources / Networks Used 10%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(Written Document, 1000 words)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36642010"/>
                  </a:ext>
                </a:extLst>
              </a:tr>
              <a:tr h="949280">
                <a:tc>
                  <a:txBody>
                    <a:bodyPr/>
                    <a:lstStyle/>
                    <a:p>
                      <a:pPr marL="252095"/>
                      <a:r>
                        <a:rPr lang="en-GB" sz="1500" dirty="0">
                          <a:effectLst/>
                        </a:rPr>
                        <a:t>Exhibit: Presentation of Portfolio and Findings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40%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25 minute presentation (15 minute presentation, 10 minute Q&amp;A)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effectLst/>
                        </a:rPr>
                        <a:t> 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5240129"/>
                  </a:ext>
                </a:extLst>
              </a:tr>
              <a:tr h="501507">
                <a:tc>
                  <a:txBody>
                    <a:bodyPr/>
                    <a:lstStyle/>
                    <a:p>
                      <a:pPr marL="252095"/>
                      <a:r>
                        <a:rPr lang="en-GB" sz="1500" dirty="0">
                          <a:effectLst/>
                        </a:rPr>
                        <a:t>Part 3: Contribution to Practice 20%</a:t>
                      </a:r>
                    </a:p>
                    <a:p>
                      <a:pPr marL="252095"/>
                      <a:r>
                        <a:rPr lang="en-GB" sz="1500" dirty="0">
                          <a:effectLst/>
                        </a:rPr>
                        <a:t>(Written Document, 2000 words)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42" marR="53742" marT="0" marB="0"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</a:rPr>
                        <a:t> 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704081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068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34FBE-DA33-4E44-B26C-CF7BF18F7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This is for you if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72EA5-5546-7949-985D-C73C21CDA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>
            <a:normAutofit/>
          </a:bodyPr>
          <a:lstStyle/>
          <a:p>
            <a:r>
              <a:rPr lang="en-US" dirty="0"/>
              <a:t>You are working and love your job but can see obvious problems</a:t>
            </a:r>
          </a:p>
          <a:p>
            <a:r>
              <a:rPr lang="en-US" dirty="0"/>
              <a:t>You are nervous about a 10,000 word write up </a:t>
            </a:r>
          </a:p>
          <a:p>
            <a:r>
              <a:rPr lang="en-US" dirty="0"/>
              <a:t>You are better explaining than writing things</a:t>
            </a:r>
          </a:p>
          <a:p>
            <a:r>
              <a:rPr lang="en-US" dirty="0"/>
              <a:t>You like solving problems </a:t>
            </a:r>
          </a:p>
        </p:txBody>
      </p:sp>
      <p:pic>
        <p:nvPicPr>
          <p:cNvPr id="14" name="Picture 4">
            <a:extLst>
              <a:ext uri="{FF2B5EF4-FFF2-40B4-BE49-F238E27FC236}">
                <a16:creationId xmlns:a16="http://schemas.microsoft.com/office/drawing/2014/main" id="{B540BED8-DCBC-4965-9960-E7A8C636AF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29" r="2" b="2"/>
          <a:stretch/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8382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01D3B63D-97A2-43B6-B140-7FADB9C54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899AB3E9-A7F5-451B-8FC3-9BBE530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9F3A65-5BE0-8E43-B698-DD088ABD1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Key Requirements</a:t>
            </a:r>
          </a:p>
        </p:txBody>
      </p: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9C7BF854-0D38-4014-935A-BE0F0A9E9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9" y="2541600"/>
            <a:ext cx="9615238" cy="3347472"/>
          </a:xfrm>
        </p:spPr>
        <p:txBody>
          <a:bodyPr>
            <a:normAutofit fontScale="92500"/>
          </a:bodyPr>
          <a:lstStyle/>
          <a:p>
            <a:r>
              <a:rPr lang="en-US" sz="3600" dirty="0"/>
              <a:t> Let’s explore the </a:t>
            </a:r>
            <a:r>
              <a:rPr lang="en-US" sz="3600" dirty="0" err="1"/>
              <a:t>moodle</a:t>
            </a:r>
            <a:r>
              <a:rPr lang="en-US" sz="3600" dirty="0"/>
              <a:t> site.</a:t>
            </a:r>
          </a:p>
          <a:p>
            <a:r>
              <a:rPr lang="en-US" sz="3600" dirty="0"/>
              <a:t>Let's explore the module handbook.</a:t>
            </a:r>
          </a:p>
          <a:p>
            <a:r>
              <a:rPr lang="en-US" sz="3600" dirty="0"/>
              <a:t>Let’s explore the dissertation template.</a:t>
            </a:r>
          </a:p>
          <a:p>
            <a:r>
              <a:rPr lang="en-US" sz="3600" dirty="0"/>
              <a:t>And let’s explore the practice-based portfolio.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8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CCF73-BD93-43B0-A529-DAE20C1F5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47538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A17D9-6F13-4A1D-8074-F041231F2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30 minutes.</a:t>
            </a:r>
          </a:p>
          <a:p>
            <a:r>
              <a:rPr lang="en-GB" dirty="0"/>
              <a:t>Go to the BMHP6020_BIRM </a:t>
            </a:r>
            <a:r>
              <a:rPr lang="en-GB" dirty="0" err="1"/>
              <a:t>moodle</a:t>
            </a:r>
            <a:r>
              <a:rPr lang="en-GB" dirty="0"/>
              <a:t> page and take a look at the handbook yourself.</a:t>
            </a:r>
          </a:p>
          <a:p>
            <a:r>
              <a:rPr lang="en-GB" dirty="0"/>
              <a:t>Inline with your topic idea (either you have decided or still thinking about it), have a real think about what output approach you wish to follow – Dissertation or Practice Portfolio.</a:t>
            </a:r>
          </a:p>
        </p:txBody>
      </p:sp>
    </p:spTree>
    <p:extLst>
      <p:ext uri="{BB962C8B-B14F-4D97-AF65-F5344CB8AC3E}">
        <p14:creationId xmlns:p14="http://schemas.microsoft.com/office/powerpoint/2010/main" val="2890408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FA93A-B404-9F42-AA2D-EA5B72B8E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Initial Thoughts?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F5D5A-F2F4-824C-B8D2-6D11730FC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jumping out at you?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are your fears?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https://www.youtube.com/watch?v=Qw54DMpyWzk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4598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lobVTI">
  <a:themeElements>
    <a:clrScheme name="AnalogousFromRegularSeedRightStep">
      <a:dk1>
        <a:srgbClr val="000000"/>
      </a:dk1>
      <a:lt1>
        <a:srgbClr val="FFFFFF"/>
      </a:lt1>
      <a:dk2>
        <a:srgbClr val="413C24"/>
      </a:dk2>
      <a:lt2>
        <a:srgbClr val="EBEDEF"/>
      </a:lt2>
      <a:accent1>
        <a:srgbClr val="E77B29"/>
      </a:accent1>
      <a:accent2>
        <a:srgbClr val="B9A014"/>
      </a:accent2>
      <a:accent3>
        <a:srgbClr val="87AD1F"/>
      </a:accent3>
      <a:accent4>
        <a:srgbClr val="49BA14"/>
      </a:accent4>
      <a:accent5>
        <a:srgbClr val="21BC31"/>
      </a:accent5>
      <a:accent6>
        <a:srgbClr val="14BA6A"/>
      </a:accent6>
      <a:hlink>
        <a:srgbClr val="478CC1"/>
      </a:hlink>
      <a:folHlink>
        <a:srgbClr val="878787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490</Words>
  <Application>Microsoft Office PowerPoint</Application>
  <PresentationFormat>Widescreen</PresentationFormat>
  <Paragraphs>104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Avenir Next LT Pro</vt:lpstr>
      <vt:lpstr>Calibri</vt:lpstr>
      <vt:lpstr>Rockwell Nova Light</vt:lpstr>
      <vt:lpstr>The Hand Extrablack</vt:lpstr>
      <vt:lpstr>BlobVTI</vt:lpstr>
      <vt:lpstr>Choosing your Output </vt:lpstr>
      <vt:lpstr>You now have to pick from two different outputs or assignments. </vt:lpstr>
      <vt:lpstr>The Requirement. </vt:lpstr>
      <vt:lpstr>Dissertation </vt:lpstr>
      <vt:lpstr>This is for you if …</vt:lpstr>
      <vt:lpstr>Practice based Portfolio</vt:lpstr>
      <vt:lpstr>This is for you if …</vt:lpstr>
      <vt:lpstr>Key Requirements</vt:lpstr>
      <vt:lpstr>Exercise</vt:lpstr>
      <vt:lpstr>Initial Thoughts?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Choosing your Output</dc:title>
  <dc:creator>Taniamichelle333@outlook.com</dc:creator>
  <cp:lastModifiedBy>Mark Gallagher-Read</cp:lastModifiedBy>
  <cp:revision>1</cp:revision>
  <dcterms:created xsi:type="dcterms:W3CDTF">2020-10-05T17:27:24Z</dcterms:created>
  <dcterms:modified xsi:type="dcterms:W3CDTF">2021-05-13T08:56:00Z</dcterms:modified>
</cp:coreProperties>
</file>