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7" r:id="rId1"/>
  </p:sldMasterIdLst>
  <p:sldIdLst>
    <p:sldId id="265" r:id="rId2"/>
    <p:sldId id="257" r:id="rId3"/>
    <p:sldId id="263" r:id="rId4"/>
    <p:sldId id="258" r:id="rId5"/>
    <p:sldId id="259" r:id="rId6"/>
    <p:sldId id="261" r:id="rId7"/>
    <p:sldId id="260"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2710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B02437-235B-5489-F0AE-F472B97D098F}" v="12" dt="2023-10-27T18:29:56.690"/>
    <p1510:client id="{3ED4CD0E-B7D0-41B3-94E2-DC0A2C73366A}" v="26" dt="2023-10-26T18:30:24.437"/>
    <p1510:client id="{84DF6663-CFD1-8688-B34B-C6F64D880F12}" v="2727" dt="2023-10-27T14:48:41.2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minita Geanina Marinescu (2212680)" userId="S::2212680@student.uwtsd.ac.uk::a4e16866-b1e4-468d-b14c-c1bc734524c4" providerId="AD" clId="Web-{32B02437-235B-5489-F0AE-F472B97D098F}"/>
    <pc:docChg chg="modSld">
      <pc:chgData name="Luminita Geanina Marinescu (2212680)" userId="S::2212680@student.uwtsd.ac.uk::a4e16866-b1e4-468d-b14c-c1bc734524c4" providerId="AD" clId="Web-{32B02437-235B-5489-F0AE-F472B97D098F}" dt="2023-10-27T18:29:33.736" v="10" actId="20577"/>
      <pc:docMkLst>
        <pc:docMk/>
      </pc:docMkLst>
      <pc:sldChg chg="addSp modSp">
        <pc:chgData name="Luminita Geanina Marinescu (2212680)" userId="S::2212680@student.uwtsd.ac.uk::a4e16866-b1e4-468d-b14c-c1bc734524c4" providerId="AD" clId="Web-{32B02437-235B-5489-F0AE-F472B97D098F}" dt="2023-10-27T18:29:33.736" v="10" actId="20577"/>
        <pc:sldMkLst>
          <pc:docMk/>
          <pc:sldMk cId="1276866914" sldId="265"/>
        </pc:sldMkLst>
        <pc:spChg chg="mod">
          <ac:chgData name="Luminita Geanina Marinescu (2212680)" userId="S::2212680@student.uwtsd.ac.uk::a4e16866-b1e4-468d-b14c-c1bc734524c4" providerId="AD" clId="Web-{32B02437-235B-5489-F0AE-F472B97D098F}" dt="2023-10-27T18:28:49.345" v="5" actId="20577"/>
          <ac:spMkLst>
            <pc:docMk/>
            <pc:sldMk cId="1276866914" sldId="265"/>
            <ac:spMk id="4" creationId="{9F70D19A-CBD2-E9C4-667D-C955E5B75E72}"/>
          </ac:spMkLst>
        </pc:spChg>
        <pc:spChg chg="add mod">
          <ac:chgData name="Luminita Geanina Marinescu (2212680)" userId="S::2212680@student.uwtsd.ac.uk::a4e16866-b1e4-468d-b14c-c1bc734524c4" providerId="AD" clId="Web-{32B02437-235B-5489-F0AE-F472B97D098F}" dt="2023-10-27T18:29:33.736" v="10" actId="20577"/>
          <ac:spMkLst>
            <pc:docMk/>
            <pc:sldMk cId="1276866914" sldId="265"/>
            <ac:spMk id="5" creationId="{00ED188F-47FE-2594-8825-32F1D87C5985}"/>
          </ac:spMkLst>
        </pc:spChg>
      </pc:sldChg>
    </pc:docChg>
  </pc:docChgLst>
  <pc:docChgLst>
    <pc:chgData name="Luminita Geanina Marinescu (2212680)" userId="S::2212680@student.uwtsd.ac.uk::a4e16866-b1e4-468d-b14c-c1bc734524c4" providerId="AD" clId="Web-{3ED4CD0E-B7D0-41B3-94E2-DC0A2C73366A}"/>
    <pc:docChg chg="modSld addMainMaster delMainMaster">
      <pc:chgData name="Luminita Geanina Marinescu (2212680)" userId="S::2212680@student.uwtsd.ac.uk::a4e16866-b1e4-468d-b14c-c1bc734524c4" providerId="AD" clId="Web-{3ED4CD0E-B7D0-41B3-94E2-DC0A2C73366A}" dt="2023-10-26T18:30:24.437" v="26"/>
      <pc:docMkLst>
        <pc:docMk/>
      </pc:docMkLst>
      <pc:sldChg chg="addSp modSp mod setBg modClrScheme addAnim chgLayout">
        <pc:chgData name="Luminita Geanina Marinescu (2212680)" userId="S::2212680@student.uwtsd.ac.uk::a4e16866-b1e4-468d-b14c-c1bc734524c4" providerId="AD" clId="Web-{3ED4CD0E-B7D0-41B3-94E2-DC0A2C73366A}" dt="2023-10-26T18:30:24.437" v="26"/>
        <pc:sldMkLst>
          <pc:docMk/>
          <pc:sldMk cId="109857222" sldId="256"/>
        </pc:sldMkLst>
        <pc:spChg chg="mod ord">
          <ac:chgData name="Luminita Geanina Marinescu (2212680)" userId="S::2212680@student.uwtsd.ac.uk::a4e16866-b1e4-468d-b14c-c1bc734524c4" providerId="AD" clId="Web-{3ED4CD0E-B7D0-41B3-94E2-DC0A2C73366A}" dt="2023-10-26T18:30:24.437" v="25"/>
          <ac:spMkLst>
            <pc:docMk/>
            <pc:sldMk cId="109857222" sldId="256"/>
            <ac:spMk id="2" creationId="{00000000-0000-0000-0000-000000000000}"/>
          </ac:spMkLst>
        </pc:spChg>
        <pc:spChg chg="mod ord">
          <ac:chgData name="Luminita Geanina Marinescu (2212680)" userId="S::2212680@student.uwtsd.ac.uk::a4e16866-b1e4-468d-b14c-c1bc734524c4" providerId="AD" clId="Web-{3ED4CD0E-B7D0-41B3-94E2-DC0A2C73366A}" dt="2023-10-26T18:30:24.437" v="25"/>
          <ac:spMkLst>
            <pc:docMk/>
            <pc:sldMk cId="109857222" sldId="256"/>
            <ac:spMk id="3" creationId="{00000000-0000-0000-0000-000000000000}"/>
          </ac:spMkLst>
        </pc:spChg>
        <pc:spChg chg="add">
          <ac:chgData name="Luminita Geanina Marinescu (2212680)" userId="S::2212680@student.uwtsd.ac.uk::a4e16866-b1e4-468d-b14c-c1bc734524c4" providerId="AD" clId="Web-{3ED4CD0E-B7D0-41B3-94E2-DC0A2C73366A}" dt="2023-10-26T18:30:24.437" v="25"/>
          <ac:spMkLst>
            <pc:docMk/>
            <pc:sldMk cId="109857222" sldId="256"/>
            <ac:spMk id="9" creationId="{06E15305-164C-44CD-9E0F-420C2DC1B32A}"/>
          </ac:spMkLst>
        </pc:spChg>
        <pc:spChg chg="add">
          <ac:chgData name="Luminita Geanina Marinescu (2212680)" userId="S::2212680@student.uwtsd.ac.uk::a4e16866-b1e4-468d-b14c-c1bc734524c4" providerId="AD" clId="Web-{3ED4CD0E-B7D0-41B3-94E2-DC0A2C73366A}" dt="2023-10-26T18:30:24.437" v="25"/>
          <ac:spMkLst>
            <pc:docMk/>
            <pc:sldMk cId="109857222" sldId="256"/>
            <ac:spMk id="11" creationId="{C49B6340-9D54-4548-B87C-24BA7EA53A56}"/>
          </ac:spMkLst>
        </pc:spChg>
        <pc:spChg chg="add">
          <ac:chgData name="Luminita Geanina Marinescu (2212680)" userId="S::2212680@student.uwtsd.ac.uk::a4e16866-b1e4-468d-b14c-c1bc734524c4" providerId="AD" clId="Web-{3ED4CD0E-B7D0-41B3-94E2-DC0A2C73366A}" dt="2023-10-26T18:30:24.437" v="25"/>
          <ac:spMkLst>
            <pc:docMk/>
            <pc:sldMk cId="109857222" sldId="256"/>
            <ac:spMk id="13" creationId="{F1D5403D-09EC-41DB-B916-A09C0E5AEC2B}"/>
          </ac:spMkLst>
        </pc:spChg>
        <pc:picChg chg="add">
          <ac:chgData name="Luminita Geanina Marinescu (2212680)" userId="S::2212680@student.uwtsd.ac.uk::a4e16866-b1e4-468d-b14c-c1bc734524c4" providerId="AD" clId="Web-{3ED4CD0E-B7D0-41B3-94E2-DC0A2C73366A}" dt="2023-10-26T18:30:24.437" v="25"/>
          <ac:picMkLst>
            <pc:docMk/>
            <pc:sldMk cId="109857222" sldId="256"/>
            <ac:picMk id="4" creationId="{4D0017FD-9B4E-A366-AAA8-3FDB07CF8FB0}"/>
          </ac:picMkLst>
        </pc:picChg>
      </pc:sldChg>
      <pc:sldMasterChg chg="del delSldLayout">
        <pc:chgData name="Luminita Geanina Marinescu (2212680)" userId="S::2212680@student.uwtsd.ac.uk::a4e16866-b1e4-468d-b14c-c1bc734524c4" providerId="AD" clId="Web-{3ED4CD0E-B7D0-41B3-94E2-DC0A2C73366A}" dt="2023-10-26T18:26:39.336" v="24"/>
        <pc:sldMasterMkLst>
          <pc:docMk/>
          <pc:sldMasterMk cId="2460954070" sldId="2147483660"/>
        </pc:sldMasterMkLst>
        <pc:sldLayoutChg chg="del">
          <pc:chgData name="Luminita Geanina Marinescu (2212680)" userId="S::2212680@student.uwtsd.ac.uk::a4e16866-b1e4-468d-b14c-c1bc734524c4" providerId="AD" clId="Web-{3ED4CD0E-B7D0-41B3-94E2-DC0A2C73366A}" dt="2023-10-26T18:26:39.336" v="24"/>
          <pc:sldLayoutMkLst>
            <pc:docMk/>
            <pc:sldMasterMk cId="2460954070" sldId="2147483660"/>
            <pc:sldLayoutMk cId="2385387890" sldId="2147483661"/>
          </pc:sldLayoutMkLst>
        </pc:sldLayoutChg>
        <pc:sldLayoutChg chg="del">
          <pc:chgData name="Luminita Geanina Marinescu (2212680)" userId="S::2212680@student.uwtsd.ac.uk::a4e16866-b1e4-468d-b14c-c1bc734524c4" providerId="AD" clId="Web-{3ED4CD0E-B7D0-41B3-94E2-DC0A2C73366A}" dt="2023-10-26T18:26:39.336" v="24"/>
          <pc:sldLayoutMkLst>
            <pc:docMk/>
            <pc:sldMasterMk cId="2460954070" sldId="2147483660"/>
            <pc:sldLayoutMk cId="949138452" sldId="2147483662"/>
          </pc:sldLayoutMkLst>
        </pc:sldLayoutChg>
        <pc:sldLayoutChg chg="del">
          <pc:chgData name="Luminita Geanina Marinescu (2212680)" userId="S::2212680@student.uwtsd.ac.uk::a4e16866-b1e4-468d-b14c-c1bc734524c4" providerId="AD" clId="Web-{3ED4CD0E-B7D0-41B3-94E2-DC0A2C73366A}" dt="2023-10-26T18:26:39.336" v="24"/>
          <pc:sldLayoutMkLst>
            <pc:docMk/>
            <pc:sldMasterMk cId="2460954070" sldId="2147483660"/>
            <pc:sldLayoutMk cId="2591524520" sldId="2147483663"/>
          </pc:sldLayoutMkLst>
        </pc:sldLayoutChg>
        <pc:sldLayoutChg chg="del">
          <pc:chgData name="Luminita Geanina Marinescu (2212680)" userId="S::2212680@student.uwtsd.ac.uk::a4e16866-b1e4-468d-b14c-c1bc734524c4" providerId="AD" clId="Web-{3ED4CD0E-B7D0-41B3-94E2-DC0A2C73366A}" dt="2023-10-26T18:26:39.336" v="24"/>
          <pc:sldLayoutMkLst>
            <pc:docMk/>
            <pc:sldMasterMk cId="2460954070" sldId="2147483660"/>
            <pc:sldLayoutMk cId="1203092039" sldId="2147483664"/>
          </pc:sldLayoutMkLst>
        </pc:sldLayoutChg>
        <pc:sldLayoutChg chg="del">
          <pc:chgData name="Luminita Geanina Marinescu (2212680)" userId="S::2212680@student.uwtsd.ac.uk::a4e16866-b1e4-468d-b14c-c1bc734524c4" providerId="AD" clId="Web-{3ED4CD0E-B7D0-41B3-94E2-DC0A2C73366A}" dt="2023-10-26T18:26:39.336" v="24"/>
          <pc:sldLayoutMkLst>
            <pc:docMk/>
            <pc:sldMasterMk cId="2460954070" sldId="2147483660"/>
            <pc:sldLayoutMk cId="3733172339" sldId="2147483665"/>
          </pc:sldLayoutMkLst>
        </pc:sldLayoutChg>
        <pc:sldLayoutChg chg="del">
          <pc:chgData name="Luminita Geanina Marinescu (2212680)" userId="S::2212680@student.uwtsd.ac.uk::a4e16866-b1e4-468d-b14c-c1bc734524c4" providerId="AD" clId="Web-{3ED4CD0E-B7D0-41B3-94E2-DC0A2C73366A}" dt="2023-10-26T18:26:39.336" v="24"/>
          <pc:sldLayoutMkLst>
            <pc:docMk/>
            <pc:sldMasterMk cId="2460954070" sldId="2147483660"/>
            <pc:sldLayoutMk cId="3210312558" sldId="2147483666"/>
          </pc:sldLayoutMkLst>
        </pc:sldLayoutChg>
        <pc:sldLayoutChg chg="del">
          <pc:chgData name="Luminita Geanina Marinescu (2212680)" userId="S::2212680@student.uwtsd.ac.uk::a4e16866-b1e4-468d-b14c-c1bc734524c4" providerId="AD" clId="Web-{3ED4CD0E-B7D0-41B3-94E2-DC0A2C73366A}" dt="2023-10-26T18:26:39.336" v="24"/>
          <pc:sldLayoutMkLst>
            <pc:docMk/>
            <pc:sldMasterMk cId="2460954070" sldId="2147483660"/>
            <pc:sldLayoutMk cId="3146388984" sldId="2147483667"/>
          </pc:sldLayoutMkLst>
        </pc:sldLayoutChg>
        <pc:sldLayoutChg chg="del">
          <pc:chgData name="Luminita Geanina Marinescu (2212680)" userId="S::2212680@student.uwtsd.ac.uk::a4e16866-b1e4-468d-b14c-c1bc734524c4" providerId="AD" clId="Web-{3ED4CD0E-B7D0-41B3-94E2-DC0A2C73366A}" dt="2023-10-26T18:26:39.336" v="24"/>
          <pc:sldLayoutMkLst>
            <pc:docMk/>
            <pc:sldMasterMk cId="2460954070" sldId="2147483660"/>
            <pc:sldLayoutMk cId="3171841454" sldId="2147483668"/>
          </pc:sldLayoutMkLst>
        </pc:sldLayoutChg>
        <pc:sldLayoutChg chg="del">
          <pc:chgData name="Luminita Geanina Marinescu (2212680)" userId="S::2212680@student.uwtsd.ac.uk::a4e16866-b1e4-468d-b14c-c1bc734524c4" providerId="AD" clId="Web-{3ED4CD0E-B7D0-41B3-94E2-DC0A2C73366A}" dt="2023-10-26T18:26:39.336" v="24"/>
          <pc:sldLayoutMkLst>
            <pc:docMk/>
            <pc:sldMasterMk cId="2460954070" sldId="2147483660"/>
            <pc:sldLayoutMk cId="1718958274" sldId="2147483669"/>
          </pc:sldLayoutMkLst>
        </pc:sldLayoutChg>
        <pc:sldLayoutChg chg="del">
          <pc:chgData name="Luminita Geanina Marinescu (2212680)" userId="S::2212680@student.uwtsd.ac.uk::a4e16866-b1e4-468d-b14c-c1bc734524c4" providerId="AD" clId="Web-{3ED4CD0E-B7D0-41B3-94E2-DC0A2C73366A}" dt="2023-10-26T18:26:39.336" v="24"/>
          <pc:sldLayoutMkLst>
            <pc:docMk/>
            <pc:sldMasterMk cId="2460954070" sldId="2147483660"/>
            <pc:sldLayoutMk cId="2202905451" sldId="2147483670"/>
          </pc:sldLayoutMkLst>
        </pc:sldLayoutChg>
        <pc:sldLayoutChg chg="del">
          <pc:chgData name="Luminita Geanina Marinescu (2212680)" userId="S::2212680@student.uwtsd.ac.uk::a4e16866-b1e4-468d-b14c-c1bc734524c4" providerId="AD" clId="Web-{3ED4CD0E-B7D0-41B3-94E2-DC0A2C73366A}" dt="2023-10-26T18:26:39.336" v="24"/>
          <pc:sldLayoutMkLst>
            <pc:docMk/>
            <pc:sldMasterMk cId="2460954070" sldId="2147483660"/>
            <pc:sldLayoutMk cId="3479445657" sldId="2147483671"/>
          </pc:sldLayoutMkLst>
        </pc:sldLayoutChg>
      </pc:sldMasterChg>
      <pc:sldMasterChg chg="add del addSldLayout delSldLayout modSldLayout">
        <pc:chgData name="Luminita Geanina Marinescu (2212680)" userId="S::2212680@student.uwtsd.ac.uk::a4e16866-b1e4-468d-b14c-c1bc734524c4" providerId="AD" clId="Web-{3ED4CD0E-B7D0-41B3-94E2-DC0A2C73366A}" dt="2023-10-26T18:30:24.437" v="25"/>
        <pc:sldMasterMkLst>
          <pc:docMk/>
          <pc:sldMasterMk cId="4110478532" sldId="2147483672"/>
        </pc:sldMasterMkLst>
        <pc:sldLayoutChg chg="add del mod replId">
          <pc:chgData name="Luminita Geanina Marinescu (2212680)" userId="S::2212680@student.uwtsd.ac.uk::a4e16866-b1e4-468d-b14c-c1bc734524c4" providerId="AD" clId="Web-{3ED4CD0E-B7D0-41B3-94E2-DC0A2C73366A}" dt="2023-10-26T18:30:24.437" v="25"/>
          <pc:sldLayoutMkLst>
            <pc:docMk/>
            <pc:sldMasterMk cId="4110478532" sldId="2147483672"/>
            <pc:sldLayoutMk cId="1009960902" sldId="2147483673"/>
          </pc:sldLayoutMkLst>
        </pc:sldLayoutChg>
        <pc:sldLayoutChg chg="add del mod replId">
          <pc:chgData name="Luminita Geanina Marinescu (2212680)" userId="S::2212680@student.uwtsd.ac.uk::a4e16866-b1e4-468d-b14c-c1bc734524c4" providerId="AD" clId="Web-{3ED4CD0E-B7D0-41B3-94E2-DC0A2C73366A}" dt="2023-10-26T18:30:24.437" v="25"/>
          <pc:sldLayoutMkLst>
            <pc:docMk/>
            <pc:sldMasterMk cId="4110478532" sldId="2147483672"/>
            <pc:sldLayoutMk cId="4039129535" sldId="2147483674"/>
          </pc:sldLayoutMkLst>
        </pc:sldLayoutChg>
        <pc:sldLayoutChg chg="add del mod replId">
          <pc:chgData name="Luminita Geanina Marinescu (2212680)" userId="S::2212680@student.uwtsd.ac.uk::a4e16866-b1e4-468d-b14c-c1bc734524c4" providerId="AD" clId="Web-{3ED4CD0E-B7D0-41B3-94E2-DC0A2C73366A}" dt="2023-10-26T18:30:24.437" v="25"/>
          <pc:sldLayoutMkLst>
            <pc:docMk/>
            <pc:sldMasterMk cId="4110478532" sldId="2147483672"/>
            <pc:sldLayoutMk cId="170463136" sldId="2147483675"/>
          </pc:sldLayoutMkLst>
        </pc:sldLayoutChg>
        <pc:sldLayoutChg chg="add del mod replId">
          <pc:chgData name="Luminita Geanina Marinescu (2212680)" userId="S::2212680@student.uwtsd.ac.uk::a4e16866-b1e4-468d-b14c-c1bc734524c4" providerId="AD" clId="Web-{3ED4CD0E-B7D0-41B3-94E2-DC0A2C73366A}" dt="2023-10-26T18:30:24.437" v="25"/>
          <pc:sldLayoutMkLst>
            <pc:docMk/>
            <pc:sldMasterMk cId="4110478532" sldId="2147483672"/>
            <pc:sldLayoutMk cId="2902025133" sldId="2147483676"/>
          </pc:sldLayoutMkLst>
        </pc:sldLayoutChg>
        <pc:sldLayoutChg chg="add del mod replId">
          <pc:chgData name="Luminita Geanina Marinescu (2212680)" userId="S::2212680@student.uwtsd.ac.uk::a4e16866-b1e4-468d-b14c-c1bc734524c4" providerId="AD" clId="Web-{3ED4CD0E-B7D0-41B3-94E2-DC0A2C73366A}" dt="2023-10-26T18:30:24.437" v="25"/>
          <pc:sldLayoutMkLst>
            <pc:docMk/>
            <pc:sldMasterMk cId="4110478532" sldId="2147483672"/>
            <pc:sldLayoutMk cId="1612467452" sldId="2147483677"/>
          </pc:sldLayoutMkLst>
        </pc:sldLayoutChg>
        <pc:sldLayoutChg chg="add del mod replId">
          <pc:chgData name="Luminita Geanina Marinescu (2212680)" userId="S::2212680@student.uwtsd.ac.uk::a4e16866-b1e4-468d-b14c-c1bc734524c4" providerId="AD" clId="Web-{3ED4CD0E-B7D0-41B3-94E2-DC0A2C73366A}" dt="2023-10-26T18:30:24.437" v="25"/>
          <pc:sldLayoutMkLst>
            <pc:docMk/>
            <pc:sldMasterMk cId="4110478532" sldId="2147483672"/>
            <pc:sldLayoutMk cId="4224637844" sldId="2147483678"/>
          </pc:sldLayoutMkLst>
        </pc:sldLayoutChg>
        <pc:sldLayoutChg chg="add del mod replId">
          <pc:chgData name="Luminita Geanina Marinescu (2212680)" userId="S::2212680@student.uwtsd.ac.uk::a4e16866-b1e4-468d-b14c-c1bc734524c4" providerId="AD" clId="Web-{3ED4CD0E-B7D0-41B3-94E2-DC0A2C73366A}" dt="2023-10-26T18:30:24.437" v="25"/>
          <pc:sldLayoutMkLst>
            <pc:docMk/>
            <pc:sldMasterMk cId="4110478532" sldId="2147483672"/>
            <pc:sldLayoutMk cId="1312305684" sldId="2147483679"/>
          </pc:sldLayoutMkLst>
        </pc:sldLayoutChg>
        <pc:sldLayoutChg chg="add del mod replId">
          <pc:chgData name="Luminita Geanina Marinescu (2212680)" userId="S::2212680@student.uwtsd.ac.uk::a4e16866-b1e4-468d-b14c-c1bc734524c4" providerId="AD" clId="Web-{3ED4CD0E-B7D0-41B3-94E2-DC0A2C73366A}" dt="2023-10-26T18:30:24.437" v="25"/>
          <pc:sldLayoutMkLst>
            <pc:docMk/>
            <pc:sldMasterMk cId="4110478532" sldId="2147483672"/>
            <pc:sldLayoutMk cId="2950056417" sldId="2147483680"/>
          </pc:sldLayoutMkLst>
        </pc:sldLayoutChg>
        <pc:sldLayoutChg chg="add del mod replId">
          <pc:chgData name="Luminita Geanina Marinescu (2212680)" userId="S::2212680@student.uwtsd.ac.uk::a4e16866-b1e4-468d-b14c-c1bc734524c4" providerId="AD" clId="Web-{3ED4CD0E-B7D0-41B3-94E2-DC0A2C73366A}" dt="2023-10-26T18:30:24.437" v="25"/>
          <pc:sldLayoutMkLst>
            <pc:docMk/>
            <pc:sldMasterMk cId="4110478532" sldId="2147483672"/>
            <pc:sldLayoutMk cId="4076623884" sldId="2147483681"/>
          </pc:sldLayoutMkLst>
        </pc:sldLayoutChg>
        <pc:sldLayoutChg chg="add del mod replId">
          <pc:chgData name="Luminita Geanina Marinescu (2212680)" userId="S::2212680@student.uwtsd.ac.uk::a4e16866-b1e4-468d-b14c-c1bc734524c4" providerId="AD" clId="Web-{3ED4CD0E-B7D0-41B3-94E2-DC0A2C73366A}" dt="2023-10-26T18:30:24.437" v="25"/>
          <pc:sldLayoutMkLst>
            <pc:docMk/>
            <pc:sldMasterMk cId="4110478532" sldId="2147483672"/>
            <pc:sldLayoutMk cId="1087807321" sldId="2147483682"/>
          </pc:sldLayoutMkLst>
        </pc:sldLayoutChg>
        <pc:sldLayoutChg chg="add del mod replId">
          <pc:chgData name="Luminita Geanina Marinescu (2212680)" userId="S::2212680@student.uwtsd.ac.uk::a4e16866-b1e4-468d-b14c-c1bc734524c4" providerId="AD" clId="Web-{3ED4CD0E-B7D0-41B3-94E2-DC0A2C73366A}" dt="2023-10-26T18:30:24.437" v="25"/>
          <pc:sldLayoutMkLst>
            <pc:docMk/>
            <pc:sldMasterMk cId="4110478532" sldId="2147483672"/>
            <pc:sldLayoutMk cId="166250846" sldId="2147483683"/>
          </pc:sldLayoutMkLst>
        </pc:sldLayoutChg>
        <pc:sldLayoutChg chg="add del mod replId">
          <pc:chgData name="Luminita Geanina Marinescu (2212680)" userId="S::2212680@student.uwtsd.ac.uk::a4e16866-b1e4-468d-b14c-c1bc734524c4" providerId="AD" clId="Web-{3ED4CD0E-B7D0-41B3-94E2-DC0A2C73366A}" dt="2023-10-26T18:30:24.437" v="25"/>
          <pc:sldLayoutMkLst>
            <pc:docMk/>
            <pc:sldMasterMk cId="4110478532" sldId="2147483672"/>
            <pc:sldLayoutMk cId="382012361" sldId="2147483684"/>
          </pc:sldLayoutMkLst>
        </pc:sldLayoutChg>
        <pc:sldLayoutChg chg="add del mod replId">
          <pc:chgData name="Luminita Geanina Marinescu (2212680)" userId="S::2212680@student.uwtsd.ac.uk::a4e16866-b1e4-468d-b14c-c1bc734524c4" providerId="AD" clId="Web-{3ED4CD0E-B7D0-41B3-94E2-DC0A2C73366A}" dt="2023-10-26T18:30:24.437" v="25"/>
          <pc:sldLayoutMkLst>
            <pc:docMk/>
            <pc:sldMasterMk cId="4110478532" sldId="2147483672"/>
            <pc:sldLayoutMk cId="1079208582" sldId="2147483685"/>
          </pc:sldLayoutMkLst>
        </pc:sldLayoutChg>
        <pc:sldLayoutChg chg="add del mod replId">
          <pc:chgData name="Luminita Geanina Marinescu (2212680)" userId="S::2212680@student.uwtsd.ac.uk::a4e16866-b1e4-468d-b14c-c1bc734524c4" providerId="AD" clId="Web-{3ED4CD0E-B7D0-41B3-94E2-DC0A2C73366A}" dt="2023-10-26T18:30:24.437" v="25"/>
          <pc:sldLayoutMkLst>
            <pc:docMk/>
            <pc:sldMasterMk cId="4110478532" sldId="2147483672"/>
            <pc:sldLayoutMk cId="1410159321" sldId="2147483686"/>
          </pc:sldLayoutMkLst>
        </pc:sldLayoutChg>
        <pc:sldLayoutChg chg="add del mod replId">
          <pc:chgData name="Luminita Geanina Marinescu (2212680)" userId="S::2212680@student.uwtsd.ac.uk::a4e16866-b1e4-468d-b14c-c1bc734524c4" providerId="AD" clId="Web-{3ED4CD0E-B7D0-41B3-94E2-DC0A2C73366A}" dt="2023-10-26T18:30:24.437" v="25"/>
          <pc:sldLayoutMkLst>
            <pc:docMk/>
            <pc:sldMasterMk cId="4110478532" sldId="2147483672"/>
            <pc:sldLayoutMk cId="2126293503" sldId="2147483687"/>
          </pc:sldLayoutMkLst>
        </pc:sldLayoutChg>
        <pc:sldLayoutChg chg="add del mod replId">
          <pc:chgData name="Luminita Geanina Marinescu (2212680)" userId="S::2212680@student.uwtsd.ac.uk::a4e16866-b1e4-468d-b14c-c1bc734524c4" providerId="AD" clId="Web-{3ED4CD0E-B7D0-41B3-94E2-DC0A2C73366A}" dt="2023-10-26T18:30:24.437" v="25"/>
          <pc:sldLayoutMkLst>
            <pc:docMk/>
            <pc:sldMasterMk cId="4110478532" sldId="2147483672"/>
            <pc:sldLayoutMk cId="38389530" sldId="2147483688"/>
          </pc:sldLayoutMkLst>
        </pc:sldLayoutChg>
        <pc:sldLayoutChg chg="add del mod replId">
          <pc:chgData name="Luminita Geanina Marinescu (2212680)" userId="S::2212680@student.uwtsd.ac.uk::a4e16866-b1e4-468d-b14c-c1bc734524c4" providerId="AD" clId="Web-{3ED4CD0E-B7D0-41B3-94E2-DC0A2C73366A}" dt="2023-10-26T18:30:24.437" v="25"/>
          <pc:sldLayoutMkLst>
            <pc:docMk/>
            <pc:sldMasterMk cId="4110478532" sldId="2147483672"/>
            <pc:sldLayoutMk cId="4175783264" sldId="2147483689"/>
          </pc:sldLayoutMkLst>
        </pc:sldLayoutChg>
      </pc:sldMasterChg>
      <pc:sldMasterChg chg="add addSldLayout">
        <pc:chgData name="Luminita Geanina Marinescu (2212680)" userId="S::2212680@student.uwtsd.ac.uk::a4e16866-b1e4-468d-b14c-c1bc734524c4" providerId="AD" clId="Web-{3ED4CD0E-B7D0-41B3-94E2-DC0A2C73366A}" dt="2023-10-26T18:30:24.437" v="25"/>
        <pc:sldMasterMkLst>
          <pc:docMk/>
          <pc:sldMasterMk cId="2183346482" sldId="2147483697"/>
        </pc:sldMasterMkLst>
        <pc:sldLayoutChg chg="add">
          <pc:chgData name="Luminita Geanina Marinescu (2212680)" userId="S::2212680@student.uwtsd.ac.uk::a4e16866-b1e4-468d-b14c-c1bc734524c4" providerId="AD" clId="Web-{3ED4CD0E-B7D0-41B3-94E2-DC0A2C73366A}" dt="2023-10-26T18:30:24.437" v="25"/>
          <pc:sldLayoutMkLst>
            <pc:docMk/>
            <pc:sldMasterMk cId="2183346482" sldId="2147483697"/>
            <pc:sldLayoutMk cId="1460860274" sldId="2147483690"/>
          </pc:sldLayoutMkLst>
        </pc:sldLayoutChg>
        <pc:sldLayoutChg chg="add">
          <pc:chgData name="Luminita Geanina Marinescu (2212680)" userId="S::2212680@student.uwtsd.ac.uk::a4e16866-b1e4-468d-b14c-c1bc734524c4" providerId="AD" clId="Web-{3ED4CD0E-B7D0-41B3-94E2-DC0A2C73366A}" dt="2023-10-26T18:30:24.437" v="25"/>
          <pc:sldLayoutMkLst>
            <pc:docMk/>
            <pc:sldMasterMk cId="2183346482" sldId="2147483697"/>
            <pc:sldLayoutMk cId="3235235599" sldId="2147483691"/>
          </pc:sldLayoutMkLst>
        </pc:sldLayoutChg>
        <pc:sldLayoutChg chg="add">
          <pc:chgData name="Luminita Geanina Marinescu (2212680)" userId="S::2212680@student.uwtsd.ac.uk::a4e16866-b1e4-468d-b14c-c1bc734524c4" providerId="AD" clId="Web-{3ED4CD0E-B7D0-41B3-94E2-DC0A2C73366A}" dt="2023-10-26T18:30:24.437" v="25"/>
          <pc:sldLayoutMkLst>
            <pc:docMk/>
            <pc:sldMasterMk cId="2183346482" sldId="2147483697"/>
            <pc:sldLayoutMk cId="1830971706" sldId="2147483692"/>
          </pc:sldLayoutMkLst>
        </pc:sldLayoutChg>
        <pc:sldLayoutChg chg="add">
          <pc:chgData name="Luminita Geanina Marinescu (2212680)" userId="S::2212680@student.uwtsd.ac.uk::a4e16866-b1e4-468d-b14c-c1bc734524c4" providerId="AD" clId="Web-{3ED4CD0E-B7D0-41B3-94E2-DC0A2C73366A}" dt="2023-10-26T18:30:24.437" v="25"/>
          <pc:sldLayoutMkLst>
            <pc:docMk/>
            <pc:sldMasterMk cId="2183346482" sldId="2147483697"/>
            <pc:sldLayoutMk cId="650324171" sldId="2147483693"/>
          </pc:sldLayoutMkLst>
        </pc:sldLayoutChg>
        <pc:sldLayoutChg chg="add">
          <pc:chgData name="Luminita Geanina Marinescu (2212680)" userId="S::2212680@student.uwtsd.ac.uk::a4e16866-b1e4-468d-b14c-c1bc734524c4" providerId="AD" clId="Web-{3ED4CD0E-B7D0-41B3-94E2-DC0A2C73366A}" dt="2023-10-26T18:30:24.437" v="25"/>
          <pc:sldLayoutMkLst>
            <pc:docMk/>
            <pc:sldMasterMk cId="2183346482" sldId="2147483697"/>
            <pc:sldLayoutMk cId="186266887" sldId="2147483694"/>
          </pc:sldLayoutMkLst>
        </pc:sldLayoutChg>
        <pc:sldLayoutChg chg="add">
          <pc:chgData name="Luminita Geanina Marinescu (2212680)" userId="S::2212680@student.uwtsd.ac.uk::a4e16866-b1e4-468d-b14c-c1bc734524c4" providerId="AD" clId="Web-{3ED4CD0E-B7D0-41B3-94E2-DC0A2C73366A}" dt="2023-10-26T18:30:24.437" v="25"/>
          <pc:sldLayoutMkLst>
            <pc:docMk/>
            <pc:sldMasterMk cId="2183346482" sldId="2147483697"/>
            <pc:sldLayoutMk cId="3821162098" sldId="2147483695"/>
          </pc:sldLayoutMkLst>
        </pc:sldLayoutChg>
        <pc:sldLayoutChg chg="add">
          <pc:chgData name="Luminita Geanina Marinescu (2212680)" userId="S::2212680@student.uwtsd.ac.uk::a4e16866-b1e4-468d-b14c-c1bc734524c4" providerId="AD" clId="Web-{3ED4CD0E-B7D0-41B3-94E2-DC0A2C73366A}" dt="2023-10-26T18:30:24.437" v="25"/>
          <pc:sldLayoutMkLst>
            <pc:docMk/>
            <pc:sldMasterMk cId="2183346482" sldId="2147483697"/>
            <pc:sldLayoutMk cId="135725847" sldId="2147483696"/>
          </pc:sldLayoutMkLst>
        </pc:sldLayoutChg>
        <pc:sldLayoutChg chg="add replId">
          <pc:chgData name="Luminita Geanina Marinescu (2212680)" userId="S::2212680@student.uwtsd.ac.uk::a4e16866-b1e4-468d-b14c-c1bc734524c4" providerId="AD" clId="Web-{3ED4CD0E-B7D0-41B3-94E2-DC0A2C73366A}" dt="2023-10-26T18:30:24.437" v="25"/>
          <pc:sldLayoutMkLst>
            <pc:docMk/>
            <pc:sldMasterMk cId="2183346482" sldId="2147483697"/>
            <pc:sldLayoutMk cId="2853331618" sldId="2147483698"/>
          </pc:sldLayoutMkLst>
        </pc:sldLayoutChg>
        <pc:sldLayoutChg chg="add replId">
          <pc:chgData name="Luminita Geanina Marinescu (2212680)" userId="S::2212680@student.uwtsd.ac.uk::a4e16866-b1e4-468d-b14c-c1bc734524c4" providerId="AD" clId="Web-{3ED4CD0E-B7D0-41B3-94E2-DC0A2C73366A}" dt="2023-10-26T18:30:24.437" v="25"/>
          <pc:sldLayoutMkLst>
            <pc:docMk/>
            <pc:sldMasterMk cId="2183346482" sldId="2147483697"/>
            <pc:sldLayoutMk cId="726549763" sldId="2147483699"/>
          </pc:sldLayoutMkLst>
        </pc:sldLayoutChg>
        <pc:sldLayoutChg chg="add replId">
          <pc:chgData name="Luminita Geanina Marinescu (2212680)" userId="S::2212680@student.uwtsd.ac.uk::a4e16866-b1e4-468d-b14c-c1bc734524c4" providerId="AD" clId="Web-{3ED4CD0E-B7D0-41B3-94E2-DC0A2C73366A}" dt="2023-10-26T18:30:24.437" v="25"/>
          <pc:sldLayoutMkLst>
            <pc:docMk/>
            <pc:sldMasterMk cId="2183346482" sldId="2147483697"/>
            <pc:sldLayoutMk cId="3502459" sldId="2147483700"/>
          </pc:sldLayoutMkLst>
        </pc:sldLayoutChg>
        <pc:sldLayoutChg chg="add replId">
          <pc:chgData name="Luminita Geanina Marinescu (2212680)" userId="S::2212680@student.uwtsd.ac.uk::a4e16866-b1e4-468d-b14c-c1bc734524c4" providerId="AD" clId="Web-{3ED4CD0E-B7D0-41B3-94E2-DC0A2C73366A}" dt="2023-10-26T18:30:24.437" v="25"/>
          <pc:sldLayoutMkLst>
            <pc:docMk/>
            <pc:sldMasterMk cId="2183346482" sldId="2147483697"/>
            <pc:sldLayoutMk cId="4033929306" sldId="2147483701"/>
          </pc:sldLayoutMkLst>
        </pc:sldLayoutChg>
      </pc:sldMasterChg>
    </pc:docChg>
  </pc:docChgLst>
  <pc:docChgLst>
    <pc:chgData name="Luminita Geanina Marinescu (2212680)" userId="S::2212680@student.uwtsd.ac.uk::a4e16866-b1e4-468d-b14c-c1bc734524c4" providerId="AD" clId="Web-{84DF6663-CFD1-8688-B34B-C6F64D880F12}"/>
    <pc:docChg chg="addSld delSld modSld sldOrd">
      <pc:chgData name="Luminita Geanina Marinescu (2212680)" userId="S::2212680@student.uwtsd.ac.uk::a4e16866-b1e4-468d-b14c-c1bc734524c4" providerId="AD" clId="Web-{84DF6663-CFD1-8688-B34B-C6F64D880F12}" dt="2023-10-27T14:48:41.219" v="2691"/>
      <pc:docMkLst>
        <pc:docMk/>
      </pc:docMkLst>
      <pc:sldChg chg="del ord">
        <pc:chgData name="Luminita Geanina Marinescu (2212680)" userId="S::2212680@student.uwtsd.ac.uk::a4e16866-b1e4-468d-b14c-c1bc734524c4" providerId="AD" clId="Web-{84DF6663-CFD1-8688-B34B-C6F64D880F12}" dt="2023-10-27T14:48:41.219" v="2691"/>
        <pc:sldMkLst>
          <pc:docMk/>
          <pc:sldMk cId="109857222" sldId="256"/>
        </pc:sldMkLst>
      </pc:sldChg>
      <pc:sldChg chg="addSp modSp new mod ord setBg">
        <pc:chgData name="Luminita Geanina Marinescu (2212680)" userId="S::2212680@student.uwtsd.ac.uk::a4e16866-b1e4-468d-b14c-c1bc734524c4" providerId="AD" clId="Web-{84DF6663-CFD1-8688-B34B-C6F64D880F12}" dt="2023-10-27T14:48:25.624" v="2690" actId="1076"/>
        <pc:sldMkLst>
          <pc:docMk/>
          <pc:sldMk cId="2603712855" sldId="257"/>
        </pc:sldMkLst>
        <pc:spChg chg="mod">
          <ac:chgData name="Luminita Geanina Marinescu (2212680)" userId="S::2212680@student.uwtsd.ac.uk::a4e16866-b1e4-468d-b14c-c1bc734524c4" providerId="AD" clId="Web-{84DF6663-CFD1-8688-B34B-C6F64D880F12}" dt="2023-10-27T13:58:43.782" v="2508"/>
          <ac:spMkLst>
            <pc:docMk/>
            <pc:sldMk cId="2603712855" sldId="257"/>
            <ac:spMk id="2" creationId="{1C8C35C2-CBC5-1654-3747-08A63C5CFC8D}"/>
          </ac:spMkLst>
        </pc:spChg>
        <pc:spChg chg="mod">
          <ac:chgData name="Luminita Geanina Marinescu (2212680)" userId="S::2212680@student.uwtsd.ac.uk::a4e16866-b1e4-468d-b14c-c1bc734524c4" providerId="AD" clId="Web-{84DF6663-CFD1-8688-B34B-C6F64D880F12}" dt="2023-10-27T13:58:43.782" v="2508"/>
          <ac:spMkLst>
            <pc:docMk/>
            <pc:sldMk cId="2603712855" sldId="257"/>
            <ac:spMk id="3" creationId="{7F1163F4-407C-72A4-A3F4-830E9CABF4DF}"/>
          </ac:spMkLst>
        </pc:spChg>
        <pc:spChg chg="add mod">
          <ac:chgData name="Luminita Geanina Marinescu (2212680)" userId="S::2212680@student.uwtsd.ac.uk::a4e16866-b1e4-468d-b14c-c1bc734524c4" providerId="AD" clId="Web-{84DF6663-CFD1-8688-B34B-C6F64D880F12}" dt="2023-10-27T14:44:06.304" v="2657" actId="20577"/>
          <ac:spMkLst>
            <pc:docMk/>
            <pc:sldMk cId="2603712855" sldId="257"/>
            <ac:spMk id="4" creationId="{557D1E04-3AFD-0312-244F-FC7B55F58991}"/>
          </ac:spMkLst>
        </pc:spChg>
        <pc:spChg chg="add mod">
          <ac:chgData name="Luminita Geanina Marinescu (2212680)" userId="S::2212680@student.uwtsd.ac.uk::a4e16866-b1e4-468d-b14c-c1bc734524c4" providerId="AD" clId="Web-{84DF6663-CFD1-8688-B34B-C6F64D880F12}" dt="2023-10-27T14:44:33.289" v="2661" actId="20577"/>
          <ac:spMkLst>
            <pc:docMk/>
            <pc:sldMk cId="2603712855" sldId="257"/>
            <ac:spMk id="6" creationId="{C02EBB70-6F02-A49A-88D6-E0DC3C47EF2D}"/>
          </ac:spMkLst>
        </pc:spChg>
        <pc:spChg chg="add mod">
          <ac:chgData name="Luminita Geanina Marinescu (2212680)" userId="S::2212680@student.uwtsd.ac.uk::a4e16866-b1e4-468d-b14c-c1bc734524c4" providerId="AD" clId="Web-{84DF6663-CFD1-8688-B34B-C6F64D880F12}" dt="2023-10-27T14:48:25.624" v="2690" actId="1076"/>
          <ac:spMkLst>
            <pc:docMk/>
            <pc:sldMk cId="2603712855" sldId="257"/>
            <ac:spMk id="7" creationId="{11725BB9-A21D-B8DF-C501-66C1EB24F901}"/>
          </ac:spMkLst>
        </pc:spChg>
        <pc:spChg chg="add mod">
          <ac:chgData name="Luminita Geanina Marinescu (2212680)" userId="S::2212680@student.uwtsd.ac.uk::a4e16866-b1e4-468d-b14c-c1bc734524c4" providerId="AD" clId="Web-{84DF6663-CFD1-8688-B34B-C6F64D880F12}" dt="2023-10-27T14:45:02.602" v="2662" actId="20577"/>
          <ac:spMkLst>
            <pc:docMk/>
            <pc:sldMk cId="2603712855" sldId="257"/>
            <ac:spMk id="9" creationId="{B937640E-EF7A-4A6C-A950-D12B7D5C923E}"/>
          </ac:spMkLst>
        </pc:spChg>
        <pc:spChg chg="add">
          <ac:chgData name="Luminita Geanina Marinescu (2212680)" userId="S::2212680@student.uwtsd.ac.uk::a4e16866-b1e4-468d-b14c-c1bc734524c4" providerId="AD" clId="Web-{84DF6663-CFD1-8688-B34B-C6F64D880F12}" dt="2023-10-27T13:58:43.782" v="2508"/>
          <ac:spMkLst>
            <pc:docMk/>
            <pc:sldMk cId="2603712855" sldId="257"/>
            <ac:spMk id="11" creationId="{76ADA084-C86B-4F3C-8077-6A8999CC4632}"/>
          </ac:spMkLst>
        </pc:spChg>
        <pc:picChg chg="add">
          <ac:chgData name="Luminita Geanina Marinescu (2212680)" userId="S::2212680@student.uwtsd.ac.uk::a4e16866-b1e4-468d-b14c-c1bc734524c4" providerId="AD" clId="Web-{84DF6663-CFD1-8688-B34B-C6F64D880F12}" dt="2023-10-27T13:58:43.782" v="2508"/>
          <ac:picMkLst>
            <pc:docMk/>
            <pc:sldMk cId="2603712855" sldId="257"/>
            <ac:picMk id="5" creationId="{5959DB53-973B-B0E7-2EFA-D66D0B60ECA3}"/>
          </ac:picMkLst>
        </pc:picChg>
      </pc:sldChg>
      <pc:sldChg chg="addSp modSp new mod ord setBg">
        <pc:chgData name="Luminita Geanina Marinescu (2212680)" userId="S::2212680@student.uwtsd.ac.uk::a4e16866-b1e4-468d-b14c-c1bc734524c4" providerId="AD" clId="Web-{84DF6663-CFD1-8688-B34B-C6F64D880F12}" dt="2023-10-27T14:01:56.693" v="2516" actId="20577"/>
        <pc:sldMkLst>
          <pc:docMk/>
          <pc:sldMk cId="1807368087" sldId="258"/>
        </pc:sldMkLst>
        <pc:spChg chg="mod">
          <ac:chgData name="Luminita Geanina Marinescu (2212680)" userId="S::2212680@student.uwtsd.ac.uk::a4e16866-b1e4-468d-b14c-c1bc734524c4" providerId="AD" clId="Web-{84DF6663-CFD1-8688-B34B-C6F64D880F12}" dt="2023-10-27T14:00:21.894" v="2511"/>
          <ac:spMkLst>
            <pc:docMk/>
            <pc:sldMk cId="1807368087" sldId="258"/>
            <ac:spMk id="2" creationId="{4A107377-5907-57B2-9FD7-7D8F14A8DBD0}"/>
          </ac:spMkLst>
        </pc:spChg>
        <pc:spChg chg="mod">
          <ac:chgData name="Luminita Geanina Marinescu (2212680)" userId="S::2212680@student.uwtsd.ac.uk::a4e16866-b1e4-468d-b14c-c1bc734524c4" providerId="AD" clId="Web-{84DF6663-CFD1-8688-B34B-C6F64D880F12}" dt="2023-10-27T14:01:56.693" v="2516" actId="20577"/>
          <ac:spMkLst>
            <pc:docMk/>
            <pc:sldMk cId="1807368087" sldId="258"/>
            <ac:spMk id="3" creationId="{A7AB38BB-DD53-9BE0-146F-6107E6273744}"/>
          </ac:spMkLst>
        </pc:spChg>
        <pc:spChg chg="add">
          <ac:chgData name="Luminita Geanina Marinescu (2212680)" userId="S::2212680@student.uwtsd.ac.uk::a4e16866-b1e4-468d-b14c-c1bc734524c4" providerId="AD" clId="Web-{84DF6663-CFD1-8688-B34B-C6F64D880F12}" dt="2023-10-27T14:00:21.894" v="2511"/>
          <ac:spMkLst>
            <pc:docMk/>
            <pc:sldMk cId="1807368087" sldId="258"/>
            <ac:spMk id="9" creationId="{B937640E-EF7A-4A6C-A950-D12B7D5C923E}"/>
          </ac:spMkLst>
        </pc:spChg>
        <pc:spChg chg="add">
          <ac:chgData name="Luminita Geanina Marinescu (2212680)" userId="S::2212680@student.uwtsd.ac.uk::a4e16866-b1e4-468d-b14c-c1bc734524c4" providerId="AD" clId="Web-{84DF6663-CFD1-8688-B34B-C6F64D880F12}" dt="2023-10-27T14:00:21.894" v="2511"/>
          <ac:spMkLst>
            <pc:docMk/>
            <pc:sldMk cId="1807368087" sldId="258"/>
            <ac:spMk id="11" creationId="{76ADA084-C86B-4F3C-8077-6A8999CC4632}"/>
          </ac:spMkLst>
        </pc:spChg>
        <pc:picChg chg="add">
          <ac:chgData name="Luminita Geanina Marinescu (2212680)" userId="S::2212680@student.uwtsd.ac.uk::a4e16866-b1e4-468d-b14c-c1bc734524c4" providerId="AD" clId="Web-{84DF6663-CFD1-8688-B34B-C6F64D880F12}" dt="2023-10-27T14:00:21.894" v="2511"/>
          <ac:picMkLst>
            <pc:docMk/>
            <pc:sldMk cId="1807368087" sldId="258"/>
            <ac:picMk id="5" creationId="{BD006220-E7DB-3053-C108-1B1E37011231}"/>
          </ac:picMkLst>
        </pc:picChg>
      </pc:sldChg>
      <pc:sldChg chg="addSp delSp modSp new mod setBg">
        <pc:chgData name="Luminita Geanina Marinescu (2212680)" userId="S::2212680@student.uwtsd.ac.uk::a4e16866-b1e4-468d-b14c-c1bc734524c4" providerId="AD" clId="Web-{84DF6663-CFD1-8688-B34B-C6F64D880F12}" dt="2023-10-27T14:03:02.772" v="2519"/>
        <pc:sldMkLst>
          <pc:docMk/>
          <pc:sldMk cId="1716915444" sldId="259"/>
        </pc:sldMkLst>
        <pc:spChg chg="mod">
          <ac:chgData name="Luminita Geanina Marinescu (2212680)" userId="S::2212680@student.uwtsd.ac.uk::a4e16866-b1e4-468d-b14c-c1bc734524c4" providerId="AD" clId="Web-{84DF6663-CFD1-8688-B34B-C6F64D880F12}" dt="2023-10-27T14:03:02.772" v="2519"/>
          <ac:spMkLst>
            <pc:docMk/>
            <pc:sldMk cId="1716915444" sldId="259"/>
            <ac:spMk id="2" creationId="{18CA147C-5C10-B832-1A32-C84502B2F682}"/>
          </ac:spMkLst>
        </pc:spChg>
        <pc:spChg chg="mod">
          <ac:chgData name="Luminita Geanina Marinescu (2212680)" userId="S::2212680@student.uwtsd.ac.uk::a4e16866-b1e4-468d-b14c-c1bc734524c4" providerId="AD" clId="Web-{84DF6663-CFD1-8688-B34B-C6F64D880F12}" dt="2023-10-27T14:03:02.772" v="2519"/>
          <ac:spMkLst>
            <pc:docMk/>
            <pc:sldMk cId="1716915444" sldId="259"/>
            <ac:spMk id="3" creationId="{744B5590-CC1C-8EFF-EB7C-1E1742DEE601}"/>
          </ac:spMkLst>
        </pc:spChg>
        <pc:spChg chg="add del">
          <ac:chgData name="Luminita Geanina Marinescu (2212680)" userId="S::2212680@student.uwtsd.ac.uk::a4e16866-b1e4-468d-b14c-c1bc734524c4" providerId="AD" clId="Web-{84DF6663-CFD1-8688-B34B-C6F64D880F12}" dt="2023-10-27T14:03:02.757" v="2518"/>
          <ac:spMkLst>
            <pc:docMk/>
            <pc:sldMk cId="1716915444" sldId="259"/>
            <ac:spMk id="9" creationId="{B937640E-EF7A-4A6C-A950-D12B7D5C923E}"/>
          </ac:spMkLst>
        </pc:spChg>
        <pc:spChg chg="add del">
          <ac:chgData name="Luminita Geanina Marinescu (2212680)" userId="S::2212680@student.uwtsd.ac.uk::a4e16866-b1e4-468d-b14c-c1bc734524c4" providerId="AD" clId="Web-{84DF6663-CFD1-8688-B34B-C6F64D880F12}" dt="2023-10-27T14:03:02.757" v="2518"/>
          <ac:spMkLst>
            <pc:docMk/>
            <pc:sldMk cId="1716915444" sldId="259"/>
            <ac:spMk id="11" creationId="{76ADA084-C86B-4F3C-8077-6A8999CC4632}"/>
          </ac:spMkLst>
        </pc:spChg>
        <pc:spChg chg="add">
          <ac:chgData name="Luminita Geanina Marinescu (2212680)" userId="S::2212680@student.uwtsd.ac.uk::a4e16866-b1e4-468d-b14c-c1bc734524c4" providerId="AD" clId="Web-{84DF6663-CFD1-8688-B34B-C6F64D880F12}" dt="2023-10-27T14:03:02.772" v="2519"/>
          <ac:spMkLst>
            <pc:docMk/>
            <pc:sldMk cId="1716915444" sldId="259"/>
            <ac:spMk id="13" creationId="{B937640E-EF7A-4A6C-A950-D12B7D5C923E}"/>
          </ac:spMkLst>
        </pc:spChg>
        <pc:spChg chg="add">
          <ac:chgData name="Luminita Geanina Marinescu (2212680)" userId="S::2212680@student.uwtsd.ac.uk::a4e16866-b1e4-468d-b14c-c1bc734524c4" providerId="AD" clId="Web-{84DF6663-CFD1-8688-B34B-C6F64D880F12}" dt="2023-10-27T14:03:02.772" v="2519"/>
          <ac:spMkLst>
            <pc:docMk/>
            <pc:sldMk cId="1716915444" sldId="259"/>
            <ac:spMk id="14" creationId="{76ADA084-C86B-4F3C-8077-6A8999CC4632}"/>
          </ac:spMkLst>
        </pc:spChg>
        <pc:picChg chg="add del">
          <ac:chgData name="Luminita Geanina Marinescu (2212680)" userId="S::2212680@student.uwtsd.ac.uk::a4e16866-b1e4-468d-b14c-c1bc734524c4" providerId="AD" clId="Web-{84DF6663-CFD1-8688-B34B-C6F64D880F12}" dt="2023-10-27T14:03:02.757" v="2518"/>
          <ac:picMkLst>
            <pc:docMk/>
            <pc:sldMk cId="1716915444" sldId="259"/>
            <ac:picMk id="5" creationId="{B546DF13-9A39-1CB5-F48B-CCFED575FE83}"/>
          </ac:picMkLst>
        </pc:picChg>
        <pc:picChg chg="add">
          <ac:chgData name="Luminita Geanina Marinescu (2212680)" userId="S::2212680@student.uwtsd.ac.uk::a4e16866-b1e4-468d-b14c-c1bc734524c4" providerId="AD" clId="Web-{84DF6663-CFD1-8688-B34B-C6F64D880F12}" dt="2023-10-27T14:03:02.772" v="2519"/>
          <ac:picMkLst>
            <pc:docMk/>
            <pc:sldMk cId="1716915444" sldId="259"/>
            <ac:picMk id="15" creationId="{1D2FA6D7-AC73-BF1E-CED4-2E63AD7D7F4B}"/>
          </ac:picMkLst>
        </pc:picChg>
      </pc:sldChg>
      <pc:sldChg chg="modSp new">
        <pc:chgData name="Luminita Geanina Marinescu (2212680)" userId="S::2212680@student.uwtsd.ac.uk::a4e16866-b1e4-468d-b14c-c1bc734524c4" providerId="AD" clId="Web-{84DF6663-CFD1-8688-B34B-C6F64D880F12}" dt="2023-10-27T13:37:53.426" v="2461" actId="20577"/>
        <pc:sldMkLst>
          <pc:docMk/>
          <pc:sldMk cId="36220447" sldId="260"/>
        </pc:sldMkLst>
        <pc:spChg chg="mod">
          <ac:chgData name="Luminita Geanina Marinescu (2212680)" userId="S::2212680@student.uwtsd.ac.uk::a4e16866-b1e4-468d-b14c-c1bc734524c4" providerId="AD" clId="Web-{84DF6663-CFD1-8688-B34B-C6F64D880F12}" dt="2023-10-27T12:40:34.159" v="1250" actId="20577"/>
          <ac:spMkLst>
            <pc:docMk/>
            <pc:sldMk cId="36220447" sldId="260"/>
            <ac:spMk id="2" creationId="{E9CC30CA-04BF-EE57-D808-16A1AD828CAE}"/>
          </ac:spMkLst>
        </pc:spChg>
        <pc:spChg chg="mod">
          <ac:chgData name="Luminita Geanina Marinescu (2212680)" userId="S::2212680@student.uwtsd.ac.uk::a4e16866-b1e4-468d-b14c-c1bc734524c4" providerId="AD" clId="Web-{84DF6663-CFD1-8688-B34B-C6F64D880F12}" dt="2023-10-27T13:37:53.426" v="2461" actId="20577"/>
          <ac:spMkLst>
            <pc:docMk/>
            <pc:sldMk cId="36220447" sldId="260"/>
            <ac:spMk id="3" creationId="{574E0E54-2BB4-E7C0-920D-0921EBD01FAA}"/>
          </ac:spMkLst>
        </pc:spChg>
      </pc:sldChg>
      <pc:sldChg chg="addSp modSp new mod setBg">
        <pc:chgData name="Luminita Geanina Marinescu (2212680)" userId="S::2212680@student.uwtsd.ac.uk::a4e16866-b1e4-468d-b14c-c1bc734524c4" providerId="AD" clId="Web-{84DF6663-CFD1-8688-B34B-C6F64D880F12}" dt="2023-10-27T14:03:56.867" v="2520"/>
        <pc:sldMkLst>
          <pc:docMk/>
          <pc:sldMk cId="2907718648" sldId="261"/>
        </pc:sldMkLst>
        <pc:spChg chg="mod">
          <ac:chgData name="Luminita Geanina Marinescu (2212680)" userId="S::2212680@student.uwtsd.ac.uk::a4e16866-b1e4-468d-b14c-c1bc734524c4" providerId="AD" clId="Web-{84DF6663-CFD1-8688-B34B-C6F64D880F12}" dt="2023-10-27T14:03:56.867" v="2520"/>
          <ac:spMkLst>
            <pc:docMk/>
            <pc:sldMk cId="2907718648" sldId="261"/>
            <ac:spMk id="2" creationId="{6D3902FD-2DD7-3F91-818A-88D89936BF8F}"/>
          </ac:spMkLst>
        </pc:spChg>
        <pc:spChg chg="mod">
          <ac:chgData name="Luminita Geanina Marinescu (2212680)" userId="S::2212680@student.uwtsd.ac.uk::a4e16866-b1e4-468d-b14c-c1bc734524c4" providerId="AD" clId="Web-{84DF6663-CFD1-8688-B34B-C6F64D880F12}" dt="2023-10-27T14:03:56.867" v="2520"/>
          <ac:spMkLst>
            <pc:docMk/>
            <pc:sldMk cId="2907718648" sldId="261"/>
            <ac:spMk id="3" creationId="{90AECC79-5537-360A-CCAD-1BA0310D00EA}"/>
          </ac:spMkLst>
        </pc:spChg>
        <pc:spChg chg="add">
          <ac:chgData name="Luminita Geanina Marinescu (2212680)" userId="S::2212680@student.uwtsd.ac.uk::a4e16866-b1e4-468d-b14c-c1bc734524c4" providerId="AD" clId="Web-{84DF6663-CFD1-8688-B34B-C6F64D880F12}" dt="2023-10-27T14:03:56.867" v="2520"/>
          <ac:spMkLst>
            <pc:docMk/>
            <pc:sldMk cId="2907718648" sldId="261"/>
            <ac:spMk id="9" creationId="{B937640E-EF7A-4A6C-A950-D12B7D5C923E}"/>
          </ac:spMkLst>
        </pc:spChg>
        <pc:spChg chg="add">
          <ac:chgData name="Luminita Geanina Marinescu (2212680)" userId="S::2212680@student.uwtsd.ac.uk::a4e16866-b1e4-468d-b14c-c1bc734524c4" providerId="AD" clId="Web-{84DF6663-CFD1-8688-B34B-C6F64D880F12}" dt="2023-10-27T14:03:56.867" v="2520"/>
          <ac:spMkLst>
            <pc:docMk/>
            <pc:sldMk cId="2907718648" sldId="261"/>
            <ac:spMk id="11" creationId="{76ADA084-C86B-4F3C-8077-6A8999CC4632}"/>
          </ac:spMkLst>
        </pc:spChg>
        <pc:picChg chg="add">
          <ac:chgData name="Luminita Geanina Marinescu (2212680)" userId="S::2212680@student.uwtsd.ac.uk::a4e16866-b1e4-468d-b14c-c1bc734524c4" providerId="AD" clId="Web-{84DF6663-CFD1-8688-B34B-C6F64D880F12}" dt="2023-10-27T14:03:56.867" v="2520"/>
          <ac:picMkLst>
            <pc:docMk/>
            <pc:sldMk cId="2907718648" sldId="261"/>
            <ac:picMk id="5" creationId="{648B7BEA-0EE9-1CCD-F318-64591B28CD2E}"/>
          </ac:picMkLst>
        </pc:picChg>
      </pc:sldChg>
      <pc:sldChg chg="new del">
        <pc:chgData name="Luminita Geanina Marinescu (2212680)" userId="S::2212680@student.uwtsd.ac.uk::a4e16866-b1e4-468d-b14c-c1bc734524c4" providerId="AD" clId="Web-{84DF6663-CFD1-8688-B34B-C6F64D880F12}" dt="2023-10-27T14:05:01.353" v="2521"/>
        <pc:sldMkLst>
          <pc:docMk/>
          <pc:sldMk cId="280224374" sldId="262"/>
        </pc:sldMkLst>
      </pc:sldChg>
      <pc:sldChg chg="addSp modSp new mod setBg">
        <pc:chgData name="Luminita Geanina Marinescu (2212680)" userId="S::2212680@student.uwtsd.ac.uk::a4e16866-b1e4-468d-b14c-c1bc734524c4" providerId="AD" clId="Web-{84DF6663-CFD1-8688-B34B-C6F64D880F12}" dt="2023-10-27T13:59:29.533" v="2509"/>
        <pc:sldMkLst>
          <pc:docMk/>
          <pc:sldMk cId="4116299951" sldId="263"/>
        </pc:sldMkLst>
        <pc:spChg chg="mod">
          <ac:chgData name="Luminita Geanina Marinescu (2212680)" userId="S::2212680@student.uwtsd.ac.uk::a4e16866-b1e4-468d-b14c-c1bc734524c4" providerId="AD" clId="Web-{84DF6663-CFD1-8688-B34B-C6F64D880F12}" dt="2023-10-27T13:59:29.533" v="2509"/>
          <ac:spMkLst>
            <pc:docMk/>
            <pc:sldMk cId="4116299951" sldId="263"/>
            <ac:spMk id="2" creationId="{28C13DE4-A6C2-37AE-AF41-D7B111776249}"/>
          </ac:spMkLst>
        </pc:spChg>
        <pc:spChg chg="mod">
          <ac:chgData name="Luminita Geanina Marinescu (2212680)" userId="S::2212680@student.uwtsd.ac.uk::a4e16866-b1e4-468d-b14c-c1bc734524c4" providerId="AD" clId="Web-{84DF6663-CFD1-8688-B34B-C6F64D880F12}" dt="2023-10-27T13:59:29.533" v="2509"/>
          <ac:spMkLst>
            <pc:docMk/>
            <pc:sldMk cId="4116299951" sldId="263"/>
            <ac:spMk id="3" creationId="{20A18971-A3DD-ED6D-A919-8010713D0082}"/>
          </ac:spMkLst>
        </pc:spChg>
        <pc:spChg chg="add">
          <ac:chgData name="Luminita Geanina Marinescu (2212680)" userId="S::2212680@student.uwtsd.ac.uk::a4e16866-b1e4-468d-b14c-c1bc734524c4" providerId="AD" clId="Web-{84DF6663-CFD1-8688-B34B-C6F64D880F12}" dt="2023-10-27T13:59:29.533" v="2509"/>
          <ac:spMkLst>
            <pc:docMk/>
            <pc:sldMk cId="4116299951" sldId="263"/>
            <ac:spMk id="9" creationId="{B937640E-EF7A-4A6C-A950-D12B7D5C923E}"/>
          </ac:spMkLst>
        </pc:spChg>
        <pc:spChg chg="add">
          <ac:chgData name="Luminita Geanina Marinescu (2212680)" userId="S::2212680@student.uwtsd.ac.uk::a4e16866-b1e4-468d-b14c-c1bc734524c4" providerId="AD" clId="Web-{84DF6663-CFD1-8688-B34B-C6F64D880F12}" dt="2023-10-27T13:59:29.533" v="2509"/>
          <ac:spMkLst>
            <pc:docMk/>
            <pc:sldMk cId="4116299951" sldId="263"/>
            <ac:spMk id="11" creationId="{76ADA084-C86B-4F3C-8077-6A8999CC4632}"/>
          </ac:spMkLst>
        </pc:spChg>
        <pc:picChg chg="add">
          <ac:chgData name="Luminita Geanina Marinescu (2212680)" userId="S::2212680@student.uwtsd.ac.uk::a4e16866-b1e4-468d-b14c-c1bc734524c4" providerId="AD" clId="Web-{84DF6663-CFD1-8688-B34B-C6F64D880F12}" dt="2023-10-27T13:59:29.533" v="2509"/>
          <ac:picMkLst>
            <pc:docMk/>
            <pc:sldMk cId="4116299951" sldId="263"/>
            <ac:picMk id="5" creationId="{A46DF20F-BA7C-B4C1-9EC6-0830D0E6C658}"/>
          </ac:picMkLst>
        </pc:picChg>
      </pc:sldChg>
      <pc:sldChg chg="new del">
        <pc:chgData name="Luminita Geanina Marinescu (2212680)" userId="S::2212680@student.uwtsd.ac.uk::a4e16866-b1e4-468d-b14c-c1bc734524c4" providerId="AD" clId="Web-{84DF6663-CFD1-8688-B34B-C6F64D880F12}" dt="2023-10-27T14:07:33.529" v="2524"/>
        <pc:sldMkLst>
          <pc:docMk/>
          <pc:sldMk cId="1389489432" sldId="264"/>
        </pc:sldMkLst>
      </pc:sldChg>
      <pc:sldChg chg="modSp new ord">
        <pc:chgData name="Luminita Geanina Marinescu (2212680)" userId="S::2212680@student.uwtsd.ac.uk::a4e16866-b1e4-468d-b14c-c1bc734524c4" providerId="AD" clId="Web-{84DF6663-CFD1-8688-B34B-C6F64D880F12}" dt="2023-10-27T14:13:50.475" v="2652"/>
        <pc:sldMkLst>
          <pc:docMk/>
          <pc:sldMk cId="1276866914" sldId="265"/>
        </pc:sldMkLst>
        <pc:spChg chg="mod">
          <ac:chgData name="Luminita Geanina Marinescu (2212680)" userId="S::2212680@student.uwtsd.ac.uk::a4e16866-b1e4-468d-b14c-c1bc734524c4" providerId="AD" clId="Web-{84DF6663-CFD1-8688-B34B-C6F64D880F12}" dt="2023-10-27T14:09:48.532" v="2534" actId="20577"/>
          <ac:spMkLst>
            <pc:docMk/>
            <pc:sldMk cId="1276866914" sldId="265"/>
            <ac:spMk id="2" creationId="{07C0AC6D-CD21-0A24-0D5A-9327CF1D4B5D}"/>
          </ac:spMkLst>
        </pc:spChg>
        <pc:spChg chg="mod">
          <ac:chgData name="Luminita Geanina Marinescu (2212680)" userId="S::2212680@student.uwtsd.ac.uk::a4e16866-b1e4-468d-b14c-c1bc734524c4" providerId="AD" clId="Web-{84DF6663-CFD1-8688-B34B-C6F64D880F12}" dt="2023-10-27T14:13:33.381" v="2651" actId="14100"/>
          <ac:spMkLst>
            <pc:docMk/>
            <pc:sldMk cId="1276866914" sldId="265"/>
            <ac:spMk id="3" creationId="{AA2BF9FC-5808-C332-B736-BDA624AEC6C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612648" y="557783"/>
            <a:ext cx="10969752" cy="3130807"/>
          </a:xfrm>
        </p:spPr>
        <p:txBody>
          <a:bodyPr anchor="b">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612648" y="3902206"/>
            <a:ext cx="10969752" cy="2240529"/>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79C5A860-F335-4252-AA00-24FB67ED2982}" type="datetime1">
              <a:rPr lang="en-US" smtClean="0"/>
              <a:t>10/27/2023</a:t>
            </a:fld>
            <a:endParaRPr lang="en-US"/>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8309717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D04BC802-30E3-4658-9CCA-F873646FEC67}" type="datetime1">
              <a:rPr lang="en-US" smtClean="0"/>
              <a:t>10/27/2023</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6503241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612648" y="557784"/>
            <a:ext cx="10969752" cy="3146400"/>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612648" y="3902207"/>
            <a:ext cx="10969752" cy="2187443"/>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AB227A3-19CE-4153-81CE-64EB7AB094B3}" type="datetime1">
              <a:rPr lang="en-US" smtClean="0"/>
              <a:t>10/27/2023</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862668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609600"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2"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B819A100-10F6-477E-8847-29D479EF1C92}" type="datetime1">
              <a:rPr lang="en-US" smtClean="0"/>
              <a:t>10/27/2023</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8211620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609600" y="365125"/>
            <a:ext cx="10745788"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609600" y="1895096"/>
            <a:ext cx="5387975"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609600" y="2842211"/>
            <a:ext cx="5387975"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67890" y="1895096"/>
            <a:ext cx="5414510"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67890" y="2842211"/>
            <a:ext cx="5414510"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5DF128AB-198A-495F-8475-FDB360C9873F}" type="datetime1">
              <a:rPr lang="en-US" smtClean="0"/>
              <a:t>10/27/2023</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357258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21A235E-F8FD-479F-9FC7-18BE84110877}" type="datetime1">
              <a:rPr lang="en-US" smtClean="0"/>
              <a:t>10/27/2023</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460860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E890F09B-68DA-462E-9DB4-4C9ADAB8CBCC}" type="datetime1">
              <a:rPr lang="en-US" smtClean="0"/>
              <a:t>10/27/2023</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0339293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612649" y="457199"/>
            <a:ext cx="4970822" cy="2660205"/>
          </a:xfrm>
        </p:spPr>
        <p:txBody>
          <a:bodyPr anchor="b">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6096000" y="457200"/>
            <a:ext cx="5483352" cy="5744003"/>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612649" y="3329989"/>
            <a:ext cx="4970822" cy="287121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17AC4E36-FABE-47EB-AA7F-C19A93824617}" type="datetime1">
              <a:rPr lang="en-US" smtClean="0"/>
              <a:t>10/27/2023</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5024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612649" y="457199"/>
            <a:ext cx="4970822" cy="2667485"/>
          </a:xfrm>
        </p:spPr>
        <p:txBody>
          <a:bodyPr anchor="b">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6096000" y="457199"/>
            <a:ext cx="5483352"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612649" y="3322708"/>
            <a:ext cx="4970822" cy="254628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F199CE6B-5DE6-4A2D-B72E-5E8969F9F56F}" type="datetime1">
              <a:rPr lang="en-US" smtClean="0"/>
              <a:t>10/27/2023</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7265497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46AB1048-0047-48CA-88BA-D69B470942CF}" type="datetime1">
              <a:rPr lang="en-US" smtClean="0"/>
              <a:t>10/27/2023</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8533316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557784"/>
            <a:ext cx="2854452" cy="5643420"/>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612648" y="557784"/>
            <a:ext cx="7734300" cy="56434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5BD83879-648C-49A9-81A2-0EF5946532D0}" type="datetime1">
              <a:rPr lang="en-US" smtClean="0"/>
              <a:t>10/27/2023</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2352355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E603F-28B7-4831-BF23-65FBAB13D5FB}"/>
              </a:ext>
            </a:extLst>
          </p:cNvPr>
          <p:cNvSpPr/>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Shape 7">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609600" y="557784"/>
            <a:ext cx="10972800" cy="1325563"/>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609600" y="2106204"/>
            <a:ext cx="10972800" cy="40365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609600" y="6356350"/>
            <a:ext cx="2743200" cy="365125"/>
          </a:xfrm>
          <a:prstGeom prst="rect">
            <a:avLst/>
          </a:prstGeom>
        </p:spPr>
        <p:txBody>
          <a:bodyPr vert="horz" lIns="91440" tIns="45720" rIns="91440" bIns="45720" rtlCol="0" anchor="ctr"/>
          <a:lstStyle>
            <a:lvl1pPr algn="l">
              <a:defRPr lang="en-US" sz="800" kern="1200" cap="all" spc="200" smtClean="0">
                <a:solidFill>
                  <a:schemeClr val="tx1"/>
                </a:solidFill>
                <a:latin typeface="+mn-lt"/>
                <a:ea typeface="+mn-ea"/>
                <a:cs typeface="Segoe UI Semilight" panose="020B0402040204020203" pitchFamily="34" charset="0"/>
              </a:defRPr>
            </a:lvl1pPr>
          </a:lstStyle>
          <a:p>
            <a:fld id="{F481A142-DA77-4A5F-AD1F-14E6C18F0F5F}" type="datetime1">
              <a:rPr lang="en-US" smtClean="0"/>
              <a:t>10/27/2023</a:t>
            </a:fld>
            <a:endParaRPr lang="en-US"/>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800" kern="1200" cap="all" spc="200" dirty="0">
                <a:solidFill>
                  <a:schemeClr val="tx1"/>
                </a:solidFill>
                <a:latin typeface="+mn-lt"/>
                <a:ea typeface="+mn-ea"/>
                <a:cs typeface="Segoe UI Semilight" panose="020B0402040204020203" pitchFamily="34" charset="0"/>
              </a:defRPr>
            </a:lvl1pPr>
          </a:lstStyle>
          <a:p>
            <a:endParaRPr lang="en-US"/>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10134600" y="6356350"/>
            <a:ext cx="1447800" cy="365125"/>
          </a:xfrm>
          <a:prstGeom prst="rect">
            <a:avLst/>
          </a:prstGeom>
        </p:spPr>
        <p:txBody>
          <a:bodyPr vert="horz" lIns="91440" tIns="45720" rIns="91440" bIns="45720" rtlCol="0" anchor="ctr"/>
          <a:lstStyle>
            <a:lvl1pPr algn="r">
              <a:defRPr lang="en-US" sz="800" kern="1200" cap="all" spc="200" smtClean="0">
                <a:solidFill>
                  <a:schemeClr val="tx1"/>
                </a:solidFill>
                <a:latin typeface="+mn-lt"/>
                <a:ea typeface="+mn-ea"/>
                <a:cs typeface="Segoe UI Semilight" panose="020B0402040204020203" pitchFamily="34" charset="0"/>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2183346482"/>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0" r:id="rId6"/>
    <p:sldLayoutId id="2147483701" r:id="rId7"/>
    <p:sldLayoutId id="2147483700" r:id="rId8"/>
    <p:sldLayoutId id="2147483699" r:id="rId9"/>
    <p:sldLayoutId id="2147483698" r:id="rId10"/>
    <p:sldLayoutId id="2147483691"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uowtsd-my.sharepoint.com/:v:/r/personal/2212680_student_uwtsd_ac_uk/Documents/Recording-20231027_190230.webm?csf=1&amp;web=1&amp;e=WeFon2&amp;nav=eyJyZWZlcnJhbEluZm8iOnsicmVmZXJyYWxBcHAiOiJTdHJlYW1XZWJBcHAiLCJyZWZlcnJhbFZpZXciOiJTaGFyZURpYWxvZyIsInJlZmVycmFsQXBwUGxhdGZvcm0iOiJXZWIiLCJyZWZlcnJhbE1vZGUiOiJ2aWV3In19" TargetMode="Externa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0AC6D-CD21-0A24-0D5A-9327CF1D4B5D}"/>
              </a:ext>
            </a:extLst>
          </p:cNvPr>
          <p:cNvSpPr>
            <a:spLocks noGrp="1"/>
          </p:cNvSpPr>
          <p:nvPr>
            <p:ph type="title"/>
          </p:nvPr>
        </p:nvSpPr>
        <p:spPr/>
        <p:txBody>
          <a:bodyPr/>
          <a:lstStyle/>
          <a:p>
            <a:endParaRPr lang="en-GB" sz="1400" dirty="0">
              <a:cs typeface="Posterama"/>
            </a:endParaRPr>
          </a:p>
        </p:txBody>
      </p:sp>
      <p:sp>
        <p:nvSpPr>
          <p:cNvPr id="3" name="Content Placeholder 2">
            <a:extLst>
              <a:ext uri="{FF2B5EF4-FFF2-40B4-BE49-F238E27FC236}">
                <a16:creationId xmlns:a16="http://schemas.microsoft.com/office/drawing/2014/main" id="{AA2BF9FC-5808-C332-B736-BDA624AEC6C4}"/>
              </a:ext>
            </a:extLst>
          </p:cNvPr>
          <p:cNvSpPr>
            <a:spLocks noGrp="1"/>
          </p:cNvSpPr>
          <p:nvPr>
            <p:ph sz="half" idx="1"/>
          </p:nvPr>
        </p:nvSpPr>
        <p:spPr>
          <a:xfrm>
            <a:off x="3898231" y="463791"/>
            <a:ext cx="7682832" cy="5713171"/>
          </a:xfrm>
        </p:spPr>
        <p:txBody>
          <a:bodyPr vert="horz" lIns="91440" tIns="45720" rIns="91440" bIns="45720" rtlCol="0" anchor="t">
            <a:normAutofit/>
          </a:bodyPr>
          <a:lstStyle/>
          <a:p>
            <a:r>
              <a:rPr lang="en-GB" b="1"/>
              <a:t>Student name : Luminita Geanina Marinescu </a:t>
            </a:r>
          </a:p>
          <a:p>
            <a:endParaRPr lang="en-GB" b="1" dirty="0"/>
          </a:p>
          <a:p>
            <a:r>
              <a:rPr lang="en-GB" b="1"/>
              <a:t>Student number: 2212680</a:t>
            </a:r>
          </a:p>
          <a:p>
            <a:r>
              <a:rPr lang="en-GB" b="1"/>
              <a:t>Module code:  BMIH5003</a:t>
            </a:r>
          </a:p>
          <a:p>
            <a:endParaRPr lang="en-GB" b="1" dirty="0"/>
          </a:p>
          <a:p>
            <a:r>
              <a:rPr lang="en-GB" b="1"/>
              <a:t>Lecturer: Lisa Bassler,</a:t>
            </a:r>
            <a:endParaRPr lang="en-GB"/>
          </a:p>
          <a:p>
            <a:r>
              <a:rPr lang="en-GB" b="1"/>
              <a:t>                  Giulia Chifari,</a:t>
            </a:r>
            <a:endParaRPr lang="en-GB"/>
          </a:p>
          <a:p>
            <a:r>
              <a:rPr lang="en-GB" b="1"/>
              <a:t>                  Heidi Prosser</a:t>
            </a:r>
            <a:endParaRPr lang="en-GB"/>
          </a:p>
          <a:p>
            <a:endParaRPr lang="en-GB" b="1" dirty="0"/>
          </a:p>
          <a:p>
            <a:r>
              <a:rPr lang="en-GB" b="1"/>
              <a:t>Assignment name: Portfolio </a:t>
            </a:r>
          </a:p>
        </p:txBody>
      </p:sp>
      <p:sp>
        <p:nvSpPr>
          <p:cNvPr id="4" name="Content Placeholder 3">
            <a:extLst>
              <a:ext uri="{FF2B5EF4-FFF2-40B4-BE49-F238E27FC236}">
                <a16:creationId xmlns:a16="http://schemas.microsoft.com/office/drawing/2014/main" id="{9F70D19A-CBD2-E9C4-667D-C955E5B75E72}"/>
              </a:ext>
            </a:extLst>
          </p:cNvPr>
          <p:cNvSpPr>
            <a:spLocks noGrp="1"/>
          </p:cNvSpPr>
          <p:nvPr>
            <p:ph sz="half" idx="2"/>
          </p:nvPr>
        </p:nvSpPr>
        <p:spPr/>
        <p:txBody>
          <a:bodyPr vert="horz" lIns="91440" tIns="45720" rIns="91440" bIns="45720" rtlCol="0" anchor="t">
            <a:normAutofit/>
          </a:bodyPr>
          <a:lstStyle/>
          <a:p>
            <a:r>
              <a:rPr lang="en-GB" dirty="0"/>
              <a:t>                   </a:t>
            </a:r>
          </a:p>
        </p:txBody>
      </p:sp>
      <p:sp>
        <p:nvSpPr>
          <p:cNvPr id="5" name="TextBox 4">
            <a:extLst>
              <a:ext uri="{FF2B5EF4-FFF2-40B4-BE49-F238E27FC236}">
                <a16:creationId xmlns:a16="http://schemas.microsoft.com/office/drawing/2014/main" id="{00ED188F-47FE-2594-8825-32F1D87C5985}"/>
              </a:ext>
            </a:extLst>
          </p:cNvPr>
          <p:cNvSpPr txBox="1"/>
          <p:nvPr/>
        </p:nvSpPr>
        <p:spPr>
          <a:xfrm>
            <a:off x="7681415" y="2916072"/>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linkClick r:id="rId2"/>
              </a:rPr>
              <a:t>Recording-202</a:t>
            </a:r>
            <a:r>
              <a:rPr lang="en-US" dirty="0">
                <a:ea typeface="+mn-lt"/>
                <a:cs typeface="+mn-lt"/>
                <a:hlinkClick r:id="rId2"/>
              </a:rPr>
              <a:t>Recording-20231027_190230.webm</a:t>
            </a:r>
            <a:r>
              <a:rPr lang="en-US" dirty="0">
                <a:hlinkClick r:id="rId2"/>
              </a:rPr>
              <a:t>31027_190230.webm</a:t>
            </a:r>
            <a:endParaRPr lang="en-US" dirty="0"/>
          </a:p>
        </p:txBody>
      </p:sp>
    </p:spTree>
    <p:extLst>
      <p:ext uri="{BB962C8B-B14F-4D97-AF65-F5344CB8AC3E}">
        <p14:creationId xmlns:p14="http://schemas.microsoft.com/office/powerpoint/2010/main" val="12768669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d</a:t>
            </a:r>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1C8C35C2-CBC5-1654-3747-08A63C5CFC8D}"/>
              </a:ext>
            </a:extLst>
          </p:cNvPr>
          <p:cNvSpPr>
            <a:spLocks noGrp="1"/>
          </p:cNvSpPr>
          <p:nvPr>
            <p:ph type="title"/>
          </p:nvPr>
        </p:nvSpPr>
        <p:spPr>
          <a:xfrm>
            <a:off x="6213231" y="552782"/>
            <a:ext cx="5369169" cy="1154711"/>
          </a:xfrm>
        </p:spPr>
        <p:txBody>
          <a:bodyPr>
            <a:normAutofit/>
          </a:bodyPr>
          <a:lstStyle/>
          <a:p>
            <a:pPr>
              <a:lnSpc>
                <a:spcPct val="90000"/>
              </a:lnSpc>
            </a:pPr>
            <a:r>
              <a:rPr lang="en-GB" sz="3700">
                <a:cs typeface="Posterama"/>
              </a:rPr>
              <a:t>The Benefits of Multilingualism </a:t>
            </a:r>
            <a:endParaRPr lang="en-GB" sz="3700"/>
          </a:p>
        </p:txBody>
      </p:sp>
      <p:pic>
        <p:nvPicPr>
          <p:cNvPr id="5" name="Picture 4" descr="An illustration of the global population">
            <a:extLst>
              <a:ext uri="{FF2B5EF4-FFF2-40B4-BE49-F238E27FC236}">
                <a16:creationId xmlns:a16="http://schemas.microsoft.com/office/drawing/2014/main" id="{5959DB53-973B-B0E7-2EFA-D66D0B60ECA3}"/>
              </a:ext>
            </a:extLst>
          </p:cNvPr>
          <p:cNvPicPr>
            <a:picLocks noChangeAspect="1"/>
          </p:cNvPicPr>
          <p:nvPr/>
        </p:nvPicPr>
        <p:blipFill rotWithShape="1">
          <a:blip r:embed="rId2"/>
          <a:srcRect l="26876" r="26207" b="2"/>
          <a:stretch/>
        </p:blipFill>
        <p:spPr>
          <a:xfrm>
            <a:off x="-16745" y="211090"/>
            <a:ext cx="5544176" cy="6646910"/>
          </a:xfrm>
          <a:custGeom>
            <a:avLst/>
            <a:gdLst/>
            <a:ahLst/>
            <a:cxnLst/>
            <a:rect l="l" t="t" r="r" b="b"/>
            <a:pathLst>
              <a:path w="5544176" h="6646910">
                <a:moveTo>
                  <a:pt x="4779974" y="685250"/>
                </a:moveTo>
                <a:cubicBezTo>
                  <a:pt x="5032054" y="670215"/>
                  <a:pt x="5267008" y="852320"/>
                  <a:pt x="5309474" y="1126951"/>
                </a:cubicBezTo>
                <a:cubicBezTo>
                  <a:pt x="5346050" y="1363456"/>
                  <a:pt x="5216949" y="1600813"/>
                  <a:pt x="5001910" y="1690856"/>
                </a:cubicBezTo>
                <a:cubicBezTo>
                  <a:pt x="4692098" y="1820733"/>
                  <a:pt x="4350283" y="1615922"/>
                  <a:pt x="4306656" y="1273177"/>
                </a:cubicBezTo>
                <a:cubicBezTo>
                  <a:pt x="4276590" y="1039231"/>
                  <a:pt x="4408479" y="807918"/>
                  <a:pt x="4621504" y="721515"/>
                </a:cubicBezTo>
                <a:cubicBezTo>
                  <a:pt x="4671997" y="700903"/>
                  <a:pt x="4725528" y="688659"/>
                  <a:pt x="4779974" y="685250"/>
                </a:cubicBezTo>
                <a:close/>
                <a:moveTo>
                  <a:pt x="2760003" y="352577"/>
                </a:moveTo>
                <a:cubicBezTo>
                  <a:pt x="2869653" y="345991"/>
                  <a:pt x="2971942" y="425187"/>
                  <a:pt x="2990385" y="544679"/>
                </a:cubicBezTo>
                <a:cubicBezTo>
                  <a:pt x="3006348" y="647665"/>
                  <a:pt x="2950167" y="750884"/>
                  <a:pt x="2856557" y="790095"/>
                </a:cubicBezTo>
                <a:cubicBezTo>
                  <a:pt x="2721799" y="846585"/>
                  <a:pt x="2573171" y="757470"/>
                  <a:pt x="2554030" y="608299"/>
                </a:cubicBezTo>
                <a:cubicBezTo>
                  <a:pt x="2540934" y="506165"/>
                  <a:pt x="2598123" y="405659"/>
                  <a:pt x="2691113" y="368075"/>
                </a:cubicBezTo>
                <a:cubicBezTo>
                  <a:pt x="2713089" y="359242"/>
                  <a:pt x="2736352" y="353973"/>
                  <a:pt x="2760003" y="352577"/>
                </a:cubicBezTo>
                <a:close/>
                <a:moveTo>
                  <a:pt x="3630" y="28121"/>
                </a:moveTo>
                <a:cubicBezTo>
                  <a:pt x="53278" y="26959"/>
                  <a:pt x="102920" y="30524"/>
                  <a:pt x="151871" y="38891"/>
                </a:cubicBezTo>
                <a:cubicBezTo>
                  <a:pt x="865103" y="112200"/>
                  <a:pt x="964292" y="593344"/>
                  <a:pt x="1031555" y="832871"/>
                </a:cubicBezTo>
                <a:cubicBezTo>
                  <a:pt x="1053330" y="878203"/>
                  <a:pt x="1074563" y="922528"/>
                  <a:pt x="1096338" y="964607"/>
                </a:cubicBezTo>
                <a:cubicBezTo>
                  <a:pt x="1174682" y="1115560"/>
                  <a:pt x="1260852" y="1237377"/>
                  <a:pt x="1409481" y="1265738"/>
                </a:cubicBezTo>
                <a:cubicBezTo>
                  <a:pt x="1767492" y="1334008"/>
                  <a:pt x="1973154" y="762896"/>
                  <a:pt x="2318612" y="859062"/>
                </a:cubicBezTo>
                <a:cubicBezTo>
                  <a:pt x="2496300" y="908501"/>
                  <a:pt x="2583943" y="1098510"/>
                  <a:pt x="2675615" y="1267985"/>
                </a:cubicBezTo>
                <a:cubicBezTo>
                  <a:pt x="2731099" y="1370507"/>
                  <a:pt x="2875466" y="1386005"/>
                  <a:pt x="2952957" y="1297896"/>
                </a:cubicBezTo>
                <a:cubicBezTo>
                  <a:pt x="2992292" y="1253804"/>
                  <a:pt x="3027543" y="1206225"/>
                  <a:pt x="3058268" y="1155778"/>
                </a:cubicBezTo>
                <a:cubicBezTo>
                  <a:pt x="3256027" y="815280"/>
                  <a:pt x="3063848" y="537317"/>
                  <a:pt x="3306706" y="310500"/>
                </a:cubicBezTo>
                <a:cubicBezTo>
                  <a:pt x="3358006" y="262378"/>
                  <a:pt x="3524148" y="107395"/>
                  <a:pt x="3735234" y="107395"/>
                </a:cubicBezTo>
                <a:cubicBezTo>
                  <a:pt x="3766510" y="107395"/>
                  <a:pt x="3797693" y="110804"/>
                  <a:pt x="3828224" y="117624"/>
                </a:cubicBezTo>
                <a:cubicBezTo>
                  <a:pt x="4046595" y="166056"/>
                  <a:pt x="4222967" y="384349"/>
                  <a:pt x="4231180" y="592260"/>
                </a:cubicBezTo>
                <a:cubicBezTo>
                  <a:pt x="4242339" y="872003"/>
                  <a:pt x="3941207" y="932136"/>
                  <a:pt x="3873092" y="1299370"/>
                </a:cubicBezTo>
                <a:cubicBezTo>
                  <a:pt x="3837368" y="1492245"/>
                  <a:pt x="3867280" y="1798492"/>
                  <a:pt x="4050935" y="1948439"/>
                </a:cubicBezTo>
                <a:cubicBezTo>
                  <a:pt x="4358421" y="2199435"/>
                  <a:pt x="4810507" y="1777182"/>
                  <a:pt x="5211525" y="2027402"/>
                </a:cubicBezTo>
                <a:cubicBezTo>
                  <a:pt x="5429122" y="2163013"/>
                  <a:pt x="5566824" y="2456164"/>
                  <a:pt x="5541097" y="2700958"/>
                </a:cubicBezTo>
                <a:cubicBezTo>
                  <a:pt x="5501654" y="3076251"/>
                  <a:pt x="5098698" y="3142194"/>
                  <a:pt x="5094823" y="3471378"/>
                </a:cubicBezTo>
                <a:cubicBezTo>
                  <a:pt x="5091415" y="3745236"/>
                  <a:pt x="5419668" y="3893242"/>
                  <a:pt x="5505528" y="4272564"/>
                </a:cubicBezTo>
                <a:cubicBezTo>
                  <a:pt x="5569691" y="4556184"/>
                  <a:pt x="5439041" y="4752005"/>
                  <a:pt x="5281423" y="4965183"/>
                </a:cubicBezTo>
                <a:cubicBezTo>
                  <a:pt x="5068244" y="5253608"/>
                  <a:pt x="4866301" y="5146281"/>
                  <a:pt x="4675749" y="5385343"/>
                </a:cubicBezTo>
                <a:cubicBezTo>
                  <a:pt x="4370191" y="5769070"/>
                  <a:pt x="4714176" y="6260683"/>
                  <a:pt x="4508838" y="6598516"/>
                </a:cubicBezTo>
                <a:lnTo>
                  <a:pt x="4472787" y="6646910"/>
                </a:lnTo>
                <a:lnTo>
                  <a:pt x="3367517" y="6646910"/>
                </a:lnTo>
                <a:lnTo>
                  <a:pt x="2998981" y="6646910"/>
                </a:lnTo>
                <a:lnTo>
                  <a:pt x="2648733" y="6646910"/>
                </a:lnTo>
                <a:lnTo>
                  <a:pt x="0" y="6646910"/>
                </a:lnTo>
                <a:lnTo>
                  <a:pt x="0" y="28222"/>
                </a:lnTo>
                <a:close/>
                <a:moveTo>
                  <a:pt x="1509522" y="767"/>
                </a:moveTo>
                <a:cubicBezTo>
                  <a:pt x="1736339" y="-12639"/>
                  <a:pt x="1947814" y="150946"/>
                  <a:pt x="1986017" y="398066"/>
                </a:cubicBezTo>
                <a:cubicBezTo>
                  <a:pt x="2019183" y="611090"/>
                  <a:pt x="1902946" y="824502"/>
                  <a:pt x="1709217" y="905558"/>
                </a:cubicBezTo>
                <a:cubicBezTo>
                  <a:pt x="1430403" y="1021795"/>
                  <a:pt x="1123149" y="837830"/>
                  <a:pt x="1083551" y="529879"/>
                </a:cubicBezTo>
                <a:cubicBezTo>
                  <a:pt x="1056506" y="319025"/>
                  <a:pt x="1175223" y="110882"/>
                  <a:pt x="1366937" y="33390"/>
                </a:cubicBezTo>
                <a:cubicBezTo>
                  <a:pt x="1412379" y="14871"/>
                  <a:pt x="1460539" y="3866"/>
                  <a:pt x="1509522" y="767"/>
                </a:cubicBezTo>
                <a:close/>
              </a:path>
            </a:pathLst>
          </a:custGeom>
        </p:spPr>
      </p:pic>
      <p:sp>
        <p:nvSpPr>
          <p:cNvPr id="3" name="Content Placeholder 2">
            <a:extLst>
              <a:ext uri="{FF2B5EF4-FFF2-40B4-BE49-F238E27FC236}">
                <a16:creationId xmlns:a16="http://schemas.microsoft.com/office/drawing/2014/main" id="{7F1163F4-407C-72A4-A3F4-830E9CABF4DF}"/>
              </a:ext>
            </a:extLst>
          </p:cNvPr>
          <p:cNvSpPr>
            <a:spLocks noGrp="1"/>
          </p:cNvSpPr>
          <p:nvPr>
            <p:ph idx="1"/>
          </p:nvPr>
        </p:nvSpPr>
        <p:spPr>
          <a:xfrm>
            <a:off x="6226526" y="2391995"/>
            <a:ext cx="5355276" cy="3174788"/>
          </a:xfrm>
        </p:spPr>
        <p:txBody>
          <a:bodyPr vert="horz" lIns="91440" tIns="45720" rIns="91440" bIns="45720" rtlCol="0" anchor="t">
            <a:normAutofit/>
          </a:bodyPr>
          <a:lstStyle/>
          <a:p>
            <a:pPr>
              <a:lnSpc>
                <a:spcPct val="100000"/>
              </a:lnSpc>
            </a:pPr>
            <a:r>
              <a:rPr lang="en-GB" sz="1900"/>
              <a:t>The tourism and Hospitality Industry has boomed thanks to globalisation .Travel is more accessible than ever before ,which means  that increasing number of people are now able to travel across the world. </a:t>
            </a:r>
            <a:endParaRPr lang="en-US" sz="1900"/>
          </a:p>
          <a:p>
            <a:pPr>
              <a:lnSpc>
                <a:spcPct val="100000"/>
              </a:lnSpc>
            </a:pPr>
            <a:r>
              <a:rPr lang="en-GB" sz="1900"/>
              <a:t>This has created a multicultural and multilinguistic environment in hospitality, with direct  advantages in different domains, such as economic, educational, sociocultural and so on.</a:t>
            </a:r>
          </a:p>
          <a:p>
            <a:pPr>
              <a:lnSpc>
                <a:spcPct val="100000"/>
              </a:lnSpc>
            </a:pPr>
            <a:endParaRPr lang="en-GB" sz="1900"/>
          </a:p>
        </p:txBody>
      </p:sp>
      <p:sp>
        <p:nvSpPr>
          <p:cNvPr id="4" name="TextBox 3">
            <a:extLst>
              <a:ext uri="{FF2B5EF4-FFF2-40B4-BE49-F238E27FC236}">
                <a16:creationId xmlns:a16="http://schemas.microsoft.com/office/drawing/2014/main" id="{557D1E04-3AFD-0312-244F-FC7B55F58991}"/>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p>
        </p:txBody>
      </p:sp>
      <p:sp>
        <p:nvSpPr>
          <p:cNvPr id="6" name="TextBox 5">
            <a:extLst>
              <a:ext uri="{FF2B5EF4-FFF2-40B4-BE49-F238E27FC236}">
                <a16:creationId xmlns:a16="http://schemas.microsoft.com/office/drawing/2014/main" id="{C02EBB70-6F02-A49A-88D6-E0DC3C47EF2D}"/>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p>
        </p:txBody>
      </p:sp>
      <p:sp>
        <p:nvSpPr>
          <p:cNvPr id="7" name="TextBox 6">
            <a:extLst>
              <a:ext uri="{FF2B5EF4-FFF2-40B4-BE49-F238E27FC236}">
                <a16:creationId xmlns:a16="http://schemas.microsoft.com/office/drawing/2014/main" id="{11725BB9-A21D-B8DF-C501-66C1EB24F901}"/>
              </a:ext>
            </a:extLst>
          </p:cNvPr>
          <p:cNvSpPr txBox="1"/>
          <p:nvPr/>
        </p:nvSpPr>
        <p:spPr>
          <a:xfrm>
            <a:off x="79611" y="4691418"/>
            <a:ext cx="3345976"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a:solidFill>
                  <a:schemeClr val="tx1">
                    <a:lumMod val="85000"/>
                    <a:lumOff val="15000"/>
                  </a:schemeClr>
                </a:solidFill>
              </a:rPr>
              <a:t>Diversity Hotel &amp; Spa London</a:t>
            </a:r>
          </a:p>
        </p:txBody>
      </p:sp>
    </p:spTree>
    <p:extLst>
      <p:ext uri="{BB962C8B-B14F-4D97-AF65-F5344CB8AC3E}">
        <p14:creationId xmlns:p14="http://schemas.microsoft.com/office/powerpoint/2010/main" val="26037128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28C13DE4-A6C2-37AE-AF41-D7B111776249}"/>
              </a:ext>
            </a:extLst>
          </p:cNvPr>
          <p:cNvSpPr>
            <a:spLocks noGrp="1"/>
          </p:cNvSpPr>
          <p:nvPr>
            <p:ph type="title"/>
          </p:nvPr>
        </p:nvSpPr>
        <p:spPr>
          <a:xfrm>
            <a:off x="609600" y="552782"/>
            <a:ext cx="5369169" cy="1591902"/>
          </a:xfrm>
        </p:spPr>
        <p:txBody>
          <a:bodyPr>
            <a:normAutofit/>
          </a:bodyPr>
          <a:lstStyle/>
          <a:p>
            <a:r>
              <a:rPr lang="en-GB" sz="4100">
                <a:cs typeface="Posterama"/>
              </a:rPr>
              <a:t>Importance language awareness</a:t>
            </a:r>
            <a:endParaRPr lang="en-GB" sz="4100"/>
          </a:p>
        </p:txBody>
      </p:sp>
      <p:sp>
        <p:nvSpPr>
          <p:cNvPr id="3" name="Content Placeholder 2">
            <a:extLst>
              <a:ext uri="{FF2B5EF4-FFF2-40B4-BE49-F238E27FC236}">
                <a16:creationId xmlns:a16="http://schemas.microsoft.com/office/drawing/2014/main" id="{20A18971-A3DD-ED6D-A919-8010713D0082}"/>
              </a:ext>
            </a:extLst>
          </p:cNvPr>
          <p:cNvSpPr>
            <a:spLocks noGrp="1"/>
          </p:cNvSpPr>
          <p:nvPr>
            <p:ph idx="1"/>
          </p:nvPr>
        </p:nvSpPr>
        <p:spPr>
          <a:xfrm>
            <a:off x="610198" y="2391995"/>
            <a:ext cx="5355276" cy="3174788"/>
          </a:xfrm>
        </p:spPr>
        <p:txBody>
          <a:bodyPr vert="horz" lIns="91440" tIns="45720" rIns="91440" bIns="45720" rtlCol="0" anchor="t">
            <a:normAutofit/>
          </a:bodyPr>
          <a:lstStyle/>
          <a:p>
            <a:pPr>
              <a:lnSpc>
                <a:spcPct val="100000"/>
              </a:lnSpc>
            </a:pPr>
            <a:r>
              <a:rPr lang="en-GB" sz="1700"/>
              <a:t>According to the Linguistic Society of America(2012) multilingualism allows an individual to function in more than one language.</a:t>
            </a:r>
          </a:p>
          <a:p>
            <a:pPr>
              <a:lnSpc>
                <a:spcPct val="100000"/>
              </a:lnSpc>
            </a:pPr>
            <a:r>
              <a:rPr lang="en-GB" sz="1700"/>
              <a:t>The growing demand for advanced language skills in hospitality reflects the imporatnce of foreign languages in order to provide a higher service. </a:t>
            </a:r>
          </a:p>
          <a:p>
            <a:pPr>
              <a:lnSpc>
                <a:spcPct val="100000"/>
              </a:lnSpc>
            </a:pPr>
            <a:r>
              <a:rPr lang="en-GB" sz="1700"/>
              <a:t>The final goal is to make foreign clients feel at home even when they are in a different country (Poon &amp; Low, 2015), by breaking down cultural and linguistic obstacles. </a:t>
            </a:r>
          </a:p>
          <a:p>
            <a:pPr>
              <a:lnSpc>
                <a:spcPct val="100000"/>
              </a:lnSpc>
            </a:pPr>
            <a:endParaRPr lang="en-GB" sz="1700"/>
          </a:p>
        </p:txBody>
      </p:sp>
      <p:pic>
        <p:nvPicPr>
          <p:cNvPr id="5" name="Picture 4" descr="Sphere of mesh and nodes">
            <a:extLst>
              <a:ext uri="{FF2B5EF4-FFF2-40B4-BE49-F238E27FC236}">
                <a16:creationId xmlns:a16="http://schemas.microsoft.com/office/drawing/2014/main" id="{A46DF20F-BA7C-B4C1-9EC6-0830D0E6C658}"/>
              </a:ext>
            </a:extLst>
          </p:cNvPr>
          <p:cNvPicPr>
            <a:picLocks noChangeAspect="1"/>
          </p:cNvPicPr>
          <p:nvPr/>
        </p:nvPicPr>
        <p:blipFill rotWithShape="1">
          <a:blip r:embed="rId2"/>
          <a:srcRect l="32996" r="3276" b="4"/>
          <a:stretch/>
        </p:blipFill>
        <p:spPr>
          <a:xfrm>
            <a:off x="6364448" y="10"/>
            <a:ext cx="5827552" cy="6857990"/>
          </a:xfrm>
          <a:custGeom>
            <a:avLst/>
            <a:gdLst/>
            <a:ahLst/>
            <a:cxnLst/>
            <a:rect l="l" t="t" r="r" b="b"/>
            <a:pathLst>
              <a:path w="5827552" h="6858000">
                <a:moveTo>
                  <a:pt x="391440" y="4232571"/>
                </a:moveTo>
                <a:cubicBezTo>
                  <a:pt x="581049" y="4232571"/>
                  <a:pt x="734757" y="4386279"/>
                  <a:pt x="734757" y="4575888"/>
                </a:cubicBezTo>
                <a:cubicBezTo>
                  <a:pt x="734757" y="4765497"/>
                  <a:pt x="581049" y="4919205"/>
                  <a:pt x="391440" y="4919205"/>
                </a:cubicBezTo>
                <a:cubicBezTo>
                  <a:pt x="201831" y="4919205"/>
                  <a:pt x="48123" y="4765497"/>
                  <a:pt x="48123" y="4575888"/>
                </a:cubicBezTo>
                <a:cubicBezTo>
                  <a:pt x="48123" y="4386279"/>
                  <a:pt x="201831" y="4232571"/>
                  <a:pt x="391440" y="4232571"/>
                </a:cubicBezTo>
                <a:close/>
                <a:moveTo>
                  <a:pt x="247368" y="1806694"/>
                </a:moveTo>
                <a:cubicBezTo>
                  <a:pt x="383986" y="1806694"/>
                  <a:pt x="494736" y="1917444"/>
                  <a:pt x="494736" y="2054062"/>
                </a:cubicBezTo>
                <a:cubicBezTo>
                  <a:pt x="494736" y="2190680"/>
                  <a:pt x="383986" y="2301430"/>
                  <a:pt x="247368" y="2301430"/>
                </a:cubicBezTo>
                <a:cubicBezTo>
                  <a:pt x="110750" y="2301430"/>
                  <a:pt x="0" y="2190680"/>
                  <a:pt x="0" y="2054062"/>
                </a:cubicBezTo>
                <a:cubicBezTo>
                  <a:pt x="0" y="1917444"/>
                  <a:pt x="110750" y="1806694"/>
                  <a:pt x="247368" y="1806694"/>
                </a:cubicBezTo>
                <a:close/>
                <a:moveTo>
                  <a:pt x="247369" y="1294715"/>
                </a:moveTo>
                <a:cubicBezTo>
                  <a:pt x="326938" y="1294715"/>
                  <a:pt x="391441" y="1359218"/>
                  <a:pt x="391441" y="1438787"/>
                </a:cubicBezTo>
                <a:cubicBezTo>
                  <a:pt x="391441" y="1518356"/>
                  <a:pt x="326938" y="1582859"/>
                  <a:pt x="247369" y="1582859"/>
                </a:cubicBezTo>
                <a:cubicBezTo>
                  <a:pt x="167800" y="1582859"/>
                  <a:pt x="103297" y="1518356"/>
                  <a:pt x="103297" y="1438787"/>
                </a:cubicBezTo>
                <a:cubicBezTo>
                  <a:pt x="103297" y="1359218"/>
                  <a:pt x="167800" y="1294715"/>
                  <a:pt x="247369" y="1294715"/>
                </a:cubicBezTo>
                <a:close/>
                <a:moveTo>
                  <a:pt x="480671" y="0"/>
                </a:moveTo>
                <a:lnTo>
                  <a:pt x="5827552" y="0"/>
                </a:lnTo>
                <a:lnTo>
                  <a:pt x="5827552" y="6858000"/>
                </a:lnTo>
                <a:lnTo>
                  <a:pt x="5825818" y="6858000"/>
                </a:lnTo>
                <a:lnTo>
                  <a:pt x="236731" y="6858000"/>
                </a:lnTo>
                <a:lnTo>
                  <a:pt x="225831" y="6841105"/>
                </a:lnTo>
                <a:cubicBezTo>
                  <a:pt x="35993" y="6490332"/>
                  <a:pt x="58970" y="6027176"/>
                  <a:pt x="314550" y="5720066"/>
                </a:cubicBezTo>
                <a:cubicBezTo>
                  <a:pt x="1530043" y="4259025"/>
                  <a:pt x="615593" y="4079388"/>
                  <a:pt x="503588" y="3464278"/>
                </a:cubicBezTo>
                <a:cubicBezTo>
                  <a:pt x="330606" y="2514465"/>
                  <a:pt x="722867" y="2276432"/>
                  <a:pt x="675681" y="1809180"/>
                </a:cubicBezTo>
                <a:cubicBezTo>
                  <a:pt x="624359" y="1301070"/>
                  <a:pt x="219491" y="1102027"/>
                  <a:pt x="245003" y="646882"/>
                </a:cubicBezTo>
                <a:cubicBezTo>
                  <a:pt x="249830" y="424885"/>
                  <a:pt x="318025" y="228632"/>
                  <a:pt x="431196" y="64140"/>
                </a:cubicBezTo>
                <a:close/>
              </a:path>
            </a:pathLst>
          </a:custGeom>
        </p:spPr>
      </p:pic>
    </p:spTree>
    <p:extLst>
      <p:ext uri="{BB962C8B-B14F-4D97-AF65-F5344CB8AC3E}">
        <p14:creationId xmlns:p14="http://schemas.microsoft.com/office/powerpoint/2010/main" val="41162999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4A107377-5907-57B2-9FD7-7D8F14A8DBD0}"/>
              </a:ext>
            </a:extLst>
          </p:cNvPr>
          <p:cNvSpPr>
            <a:spLocks noGrp="1"/>
          </p:cNvSpPr>
          <p:nvPr>
            <p:ph type="title"/>
          </p:nvPr>
        </p:nvSpPr>
        <p:spPr>
          <a:xfrm>
            <a:off x="609600" y="4560916"/>
            <a:ext cx="5480813" cy="1282667"/>
          </a:xfrm>
        </p:spPr>
        <p:txBody>
          <a:bodyPr anchor="b">
            <a:normAutofit/>
          </a:bodyPr>
          <a:lstStyle/>
          <a:p>
            <a:r>
              <a:rPr lang="en-GB" dirty="0">
                <a:cs typeface="Posterama"/>
              </a:rPr>
              <a:t>Hospitality is key </a:t>
            </a:r>
          </a:p>
        </p:txBody>
      </p:sp>
      <p:pic>
        <p:nvPicPr>
          <p:cNvPr id="5" name="Picture 4" descr="Lock with a love heart">
            <a:extLst>
              <a:ext uri="{FF2B5EF4-FFF2-40B4-BE49-F238E27FC236}">
                <a16:creationId xmlns:a16="http://schemas.microsoft.com/office/drawing/2014/main" id="{BD006220-E7DB-3053-C108-1B1E37011231}"/>
              </a:ext>
            </a:extLst>
          </p:cNvPr>
          <p:cNvPicPr>
            <a:picLocks noChangeAspect="1"/>
          </p:cNvPicPr>
          <p:nvPr/>
        </p:nvPicPr>
        <p:blipFill rotWithShape="1">
          <a:blip r:embed="rId2"/>
          <a:srcRect l="16843" r="14418" b="8"/>
          <a:stretch/>
        </p:blipFill>
        <p:spPr>
          <a:xfrm>
            <a:off x="-1" y="1"/>
            <a:ext cx="5242562" cy="4293415"/>
          </a:xfrm>
          <a:custGeom>
            <a:avLst/>
            <a:gdLst/>
            <a:ahLst/>
            <a:cxnLst/>
            <a:rect l="l" t="t" r="r" b="b"/>
            <a:pathLst>
              <a:path w="6734174" h="5514977">
                <a:moveTo>
                  <a:pt x="1077007" y="4987440"/>
                </a:moveTo>
                <a:cubicBezTo>
                  <a:pt x="1094537" y="4990273"/>
                  <a:pt x="1112073" y="4996453"/>
                  <a:pt x="1128635" y="5006199"/>
                </a:cubicBezTo>
                <a:cubicBezTo>
                  <a:pt x="1194883" y="5045182"/>
                  <a:pt x="1220457" y="5126442"/>
                  <a:pt x="1185757" y="5187698"/>
                </a:cubicBezTo>
                <a:cubicBezTo>
                  <a:pt x="1151058" y="5248954"/>
                  <a:pt x="1069223" y="5267011"/>
                  <a:pt x="1002975" y="5228028"/>
                </a:cubicBezTo>
                <a:cubicBezTo>
                  <a:pt x="936728" y="5189045"/>
                  <a:pt x="911153" y="5107785"/>
                  <a:pt x="945853" y="5046529"/>
                </a:cubicBezTo>
                <a:cubicBezTo>
                  <a:pt x="963203" y="5015901"/>
                  <a:pt x="992337" y="4996072"/>
                  <a:pt x="1025413" y="4988775"/>
                </a:cubicBezTo>
                <a:cubicBezTo>
                  <a:pt x="1041952" y="4985125"/>
                  <a:pt x="1059476" y="4984609"/>
                  <a:pt x="1077007" y="4987440"/>
                </a:cubicBezTo>
                <a:close/>
                <a:moveTo>
                  <a:pt x="474762" y="4590962"/>
                </a:moveTo>
                <a:cubicBezTo>
                  <a:pt x="500491" y="4587824"/>
                  <a:pt x="527063" y="4588310"/>
                  <a:pt x="553642" y="4592604"/>
                </a:cubicBezTo>
                <a:cubicBezTo>
                  <a:pt x="589081" y="4598329"/>
                  <a:pt x="624531" y="4610823"/>
                  <a:pt x="658012" y="4630525"/>
                </a:cubicBezTo>
                <a:cubicBezTo>
                  <a:pt x="791935" y="4709331"/>
                  <a:pt x="843635" y="4873604"/>
                  <a:pt x="773488" y="4997438"/>
                </a:cubicBezTo>
                <a:cubicBezTo>
                  <a:pt x="703339" y="5121271"/>
                  <a:pt x="537907" y="5157774"/>
                  <a:pt x="403983" y="5078968"/>
                </a:cubicBezTo>
                <a:cubicBezTo>
                  <a:pt x="270060" y="5000162"/>
                  <a:pt x="218360" y="4835889"/>
                  <a:pt x="288508" y="4712055"/>
                </a:cubicBezTo>
                <a:cubicBezTo>
                  <a:pt x="327966" y="4642398"/>
                  <a:pt x="397573" y="4600375"/>
                  <a:pt x="474762" y="4590962"/>
                </a:cubicBezTo>
                <a:close/>
                <a:moveTo>
                  <a:pt x="0" y="0"/>
                </a:moveTo>
                <a:lnTo>
                  <a:pt x="952983" y="0"/>
                </a:lnTo>
                <a:lnTo>
                  <a:pt x="2081055" y="0"/>
                </a:lnTo>
                <a:lnTo>
                  <a:pt x="2263577" y="150988"/>
                </a:lnTo>
                <a:cubicBezTo>
                  <a:pt x="2504052" y="338565"/>
                  <a:pt x="2728791" y="577550"/>
                  <a:pt x="2992530" y="694885"/>
                </a:cubicBezTo>
                <a:cubicBezTo>
                  <a:pt x="3318395" y="839609"/>
                  <a:pt x="3657608" y="716866"/>
                  <a:pt x="3970058" y="592698"/>
                </a:cubicBezTo>
                <a:cubicBezTo>
                  <a:pt x="4331373" y="448982"/>
                  <a:pt x="4690914" y="359985"/>
                  <a:pt x="5084944" y="488161"/>
                </a:cubicBezTo>
                <a:cubicBezTo>
                  <a:pt x="5565424" y="644433"/>
                  <a:pt x="5733507" y="1009888"/>
                  <a:pt x="5669311" y="1444982"/>
                </a:cubicBezTo>
                <a:cubicBezTo>
                  <a:pt x="5633326" y="1688985"/>
                  <a:pt x="5552663" y="1922553"/>
                  <a:pt x="5493314" y="2161331"/>
                </a:cubicBezTo>
                <a:cubicBezTo>
                  <a:pt x="5439656" y="2378561"/>
                  <a:pt x="5495983" y="2579198"/>
                  <a:pt x="5660990" y="2721315"/>
                </a:cubicBezTo>
                <a:cubicBezTo>
                  <a:pt x="5835491" y="2871524"/>
                  <a:pt x="6009868" y="3023606"/>
                  <a:pt x="6194694" y="3156288"/>
                </a:cubicBezTo>
                <a:cubicBezTo>
                  <a:pt x="6992820" y="3729094"/>
                  <a:pt x="6788369" y="4727029"/>
                  <a:pt x="6332492" y="5124196"/>
                </a:cubicBezTo>
                <a:cubicBezTo>
                  <a:pt x="5760173" y="5622336"/>
                  <a:pt x="5107042" y="5619729"/>
                  <a:pt x="4441677" y="5255068"/>
                </a:cubicBezTo>
                <a:cubicBezTo>
                  <a:pt x="4173482" y="5108729"/>
                  <a:pt x="3929482" y="4905798"/>
                  <a:pt x="3670848" y="4735132"/>
                </a:cubicBezTo>
                <a:cubicBezTo>
                  <a:pt x="3306542" y="4495539"/>
                  <a:pt x="2914030" y="4470019"/>
                  <a:pt x="2584477" y="4836478"/>
                </a:cubicBezTo>
                <a:cubicBezTo>
                  <a:pt x="2461558" y="4973117"/>
                  <a:pt x="2326491" y="5118013"/>
                  <a:pt x="2168844" y="5190252"/>
                </a:cubicBezTo>
                <a:cubicBezTo>
                  <a:pt x="1762360" y="5376523"/>
                  <a:pt x="1372544" y="5223527"/>
                  <a:pt x="1038433" y="4794945"/>
                </a:cubicBezTo>
                <a:cubicBezTo>
                  <a:pt x="904350" y="4623011"/>
                  <a:pt x="765802" y="4432532"/>
                  <a:pt x="552043" y="4416221"/>
                </a:cubicBezTo>
                <a:cubicBezTo>
                  <a:pt x="379074" y="4403135"/>
                  <a:pt x="204522" y="4409418"/>
                  <a:pt x="31608" y="4426144"/>
                </a:cubicBezTo>
                <a:lnTo>
                  <a:pt x="0" y="4429791"/>
                </a:lnTo>
                <a:close/>
              </a:path>
            </a:pathLst>
          </a:custGeom>
        </p:spPr>
      </p:pic>
      <p:sp>
        <p:nvSpPr>
          <p:cNvPr id="3" name="Content Placeholder 2">
            <a:extLst>
              <a:ext uri="{FF2B5EF4-FFF2-40B4-BE49-F238E27FC236}">
                <a16:creationId xmlns:a16="http://schemas.microsoft.com/office/drawing/2014/main" id="{A7AB38BB-DD53-9BE0-146F-6107E6273744}"/>
              </a:ext>
            </a:extLst>
          </p:cNvPr>
          <p:cNvSpPr>
            <a:spLocks noGrp="1"/>
          </p:cNvSpPr>
          <p:nvPr>
            <p:ph idx="1"/>
          </p:nvPr>
        </p:nvSpPr>
        <p:spPr>
          <a:xfrm>
            <a:off x="6229350" y="810562"/>
            <a:ext cx="5353050" cy="5033021"/>
          </a:xfrm>
        </p:spPr>
        <p:txBody>
          <a:bodyPr vert="horz" lIns="91440" tIns="45720" rIns="91440" bIns="45720" rtlCol="0" anchor="t">
            <a:normAutofit/>
          </a:bodyPr>
          <a:lstStyle/>
          <a:p>
            <a:r>
              <a:rPr lang="en-GB" dirty="0"/>
              <a:t>A warm and familiar welcome can be a decisive aspect of the traveller's journey for a good stay. When visiting a foreign country, language can be a barrier that makes it difficult if not impossible to communicate one's needs, and at the  Diversity    Hotel &amp;Spa London, the client </a:t>
            </a:r>
            <a:r>
              <a:rPr lang="en-GB"/>
              <a:t>needs </a:t>
            </a:r>
            <a:r>
              <a:rPr lang="en-GB" dirty="0"/>
              <a:t> and satisfaction are our most important targets. </a:t>
            </a:r>
            <a:endParaRPr lang="en-US" dirty="0"/>
          </a:p>
          <a:p>
            <a:r>
              <a:rPr lang="en-GB" dirty="0"/>
              <a:t>The staff's ability to connect to the client relies on the knoledge and use of the clients's language and costumes, breaking down the barriers of misuderstanding and creating a friendly atmosphere (Torres &amp; Kline, 2013, p.3) </a:t>
            </a:r>
          </a:p>
          <a:p>
            <a:endParaRPr lang="en-GB" dirty="0"/>
          </a:p>
        </p:txBody>
      </p:sp>
    </p:spTree>
    <p:extLst>
      <p:ext uri="{BB962C8B-B14F-4D97-AF65-F5344CB8AC3E}">
        <p14:creationId xmlns:p14="http://schemas.microsoft.com/office/powerpoint/2010/main" val="18073680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18CA147C-5C10-B832-1A32-C84502B2F682}"/>
              </a:ext>
            </a:extLst>
          </p:cNvPr>
          <p:cNvSpPr>
            <a:spLocks noGrp="1"/>
          </p:cNvSpPr>
          <p:nvPr>
            <p:ph type="title"/>
          </p:nvPr>
        </p:nvSpPr>
        <p:spPr>
          <a:xfrm>
            <a:off x="6433074" y="552782"/>
            <a:ext cx="5149326" cy="1643663"/>
          </a:xfrm>
        </p:spPr>
        <p:txBody>
          <a:bodyPr>
            <a:normAutofit/>
          </a:bodyPr>
          <a:lstStyle/>
          <a:p>
            <a:r>
              <a:rPr lang="en-GB" dirty="0">
                <a:cs typeface="Posterama"/>
              </a:rPr>
              <a:t>Spanish speakers </a:t>
            </a:r>
            <a:endParaRPr lang="en-GB" dirty="0"/>
          </a:p>
        </p:txBody>
      </p:sp>
      <p:pic>
        <p:nvPicPr>
          <p:cNvPr id="15" name="Picture 14" descr="Empty speech bubbles">
            <a:extLst>
              <a:ext uri="{FF2B5EF4-FFF2-40B4-BE49-F238E27FC236}">
                <a16:creationId xmlns:a16="http://schemas.microsoft.com/office/drawing/2014/main" id="{1D2FA6D7-AC73-BF1E-CED4-2E63AD7D7F4B}"/>
              </a:ext>
            </a:extLst>
          </p:cNvPr>
          <p:cNvPicPr>
            <a:picLocks noChangeAspect="1"/>
          </p:cNvPicPr>
          <p:nvPr/>
        </p:nvPicPr>
        <p:blipFill rotWithShape="1">
          <a:blip r:embed="rId2"/>
          <a:srcRect l="18680" r="7022" b="4"/>
          <a:stretch/>
        </p:blipFill>
        <p:spPr>
          <a:xfrm>
            <a:off x="2" y="10"/>
            <a:ext cx="6164130" cy="5529421"/>
          </a:xfrm>
          <a:custGeom>
            <a:avLst/>
            <a:gdLst/>
            <a:ahLst/>
            <a:cxnLst/>
            <a:rect l="l" t="t" r="r" b="b"/>
            <a:pathLst>
              <a:path w="6972657" h="6356349">
                <a:moveTo>
                  <a:pt x="4162425" y="4810724"/>
                </a:moveTo>
                <a:cubicBezTo>
                  <a:pt x="4508954" y="4810724"/>
                  <a:pt x="4789872" y="5103559"/>
                  <a:pt x="4789872" y="5464789"/>
                </a:cubicBezTo>
                <a:cubicBezTo>
                  <a:pt x="4789872" y="5826019"/>
                  <a:pt x="4508954" y="6118855"/>
                  <a:pt x="4162425" y="6118855"/>
                </a:cubicBezTo>
                <a:cubicBezTo>
                  <a:pt x="3815896" y="6118855"/>
                  <a:pt x="3534978" y="5826019"/>
                  <a:pt x="3534978" y="5464789"/>
                </a:cubicBezTo>
                <a:cubicBezTo>
                  <a:pt x="3534978" y="5103559"/>
                  <a:pt x="3815896" y="4810724"/>
                  <a:pt x="4162425" y="4810724"/>
                </a:cubicBezTo>
                <a:close/>
                <a:moveTo>
                  <a:pt x="92101" y="4731176"/>
                </a:moveTo>
                <a:cubicBezTo>
                  <a:pt x="540880" y="4731176"/>
                  <a:pt x="904688" y="5094984"/>
                  <a:pt x="904688" y="5543763"/>
                </a:cubicBezTo>
                <a:cubicBezTo>
                  <a:pt x="904688" y="5964494"/>
                  <a:pt x="584935" y="6310542"/>
                  <a:pt x="175183" y="6352155"/>
                </a:cubicBezTo>
                <a:lnTo>
                  <a:pt x="92121" y="6356349"/>
                </a:lnTo>
                <a:lnTo>
                  <a:pt x="92081" y="6356349"/>
                </a:lnTo>
                <a:lnTo>
                  <a:pt x="9019" y="6352155"/>
                </a:lnTo>
                <a:lnTo>
                  <a:pt x="4079" y="6351401"/>
                </a:lnTo>
                <a:lnTo>
                  <a:pt x="0" y="6352492"/>
                </a:lnTo>
                <a:lnTo>
                  <a:pt x="0" y="4736748"/>
                </a:lnTo>
                <a:lnTo>
                  <a:pt x="9019" y="4735372"/>
                </a:lnTo>
                <a:cubicBezTo>
                  <a:pt x="36336" y="4732597"/>
                  <a:pt x="64052" y="4731176"/>
                  <a:pt x="92101" y="4731176"/>
                </a:cubicBezTo>
                <a:close/>
                <a:moveTo>
                  <a:pt x="6385770" y="2098604"/>
                </a:moveTo>
                <a:cubicBezTo>
                  <a:pt x="6543907" y="2107100"/>
                  <a:pt x="6698935" y="2178483"/>
                  <a:pt x="6813407" y="2310776"/>
                </a:cubicBezTo>
                <a:cubicBezTo>
                  <a:pt x="7042252" y="2575278"/>
                  <a:pt x="7022052" y="2983098"/>
                  <a:pt x="6768322" y="3221698"/>
                </a:cubicBezTo>
                <a:cubicBezTo>
                  <a:pt x="6718815" y="3268040"/>
                  <a:pt x="6662527" y="3305861"/>
                  <a:pt x="6601629" y="3333787"/>
                </a:cubicBezTo>
                <a:cubicBezTo>
                  <a:pt x="6357584" y="3444872"/>
                  <a:pt x="6072796" y="3380857"/>
                  <a:pt x="5894479" y="3174765"/>
                </a:cubicBezTo>
                <a:cubicBezTo>
                  <a:pt x="5665537" y="2910180"/>
                  <a:pt x="5685739" y="2502359"/>
                  <a:pt x="5939476" y="2263752"/>
                </a:cubicBezTo>
                <a:cubicBezTo>
                  <a:pt x="6066385" y="2144498"/>
                  <a:pt x="6227633" y="2090107"/>
                  <a:pt x="6385770" y="2098604"/>
                </a:cubicBezTo>
                <a:close/>
                <a:moveTo>
                  <a:pt x="0" y="0"/>
                </a:moveTo>
                <a:lnTo>
                  <a:pt x="5609109" y="0"/>
                </a:lnTo>
                <a:lnTo>
                  <a:pt x="5710855" y="100163"/>
                </a:lnTo>
                <a:cubicBezTo>
                  <a:pt x="5940043" y="363896"/>
                  <a:pt x="6060564" y="781193"/>
                  <a:pt x="5983550" y="1133306"/>
                </a:cubicBezTo>
                <a:cubicBezTo>
                  <a:pt x="5820740" y="1874471"/>
                  <a:pt x="4868226" y="1916819"/>
                  <a:pt x="4807924" y="2551785"/>
                </a:cubicBezTo>
                <a:cubicBezTo>
                  <a:pt x="4772098" y="2931077"/>
                  <a:pt x="5073952" y="3310271"/>
                  <a:pt x="5323480" y="3486493"/>
                </a:cubicBezTo>
                <a:cubicBezTo>
                  <a:pt x="5798207" y="3822498"/>
                  <a:pt x="6190925" y="3545085"/>
                  <a:pt x="6484693" y="3873055"/>
                </a:cubicBezTo>
                <a:cubicBezTo>
                  <a:pt x="6702769" y="4116667"/>
                  <a:pt x="6749067" y="4564067"/>
                  <a:pt x="6564699" y="4869471"/>
                </a:cubicBezTo>
                <a:cubicBezTo>
                  <a:pt x="6538929" y="4912110"/>
                  <a:pt x="6508772" y="4951720"/>
                  <a:pt x="6474766" y="4987555"/>
                </a:cubicBezTo>
                <a:lnTo>
                  <a:pt x="6475634" y="4987552"/>
                </a:lnTo>
                <a:cubicBezTo>
                  <a:pt x="6246183" y="5229347"/>
                  <a:pt x="5896158" y="5245005"/>
                  <a:pt x="5787911" y="5249784"/>
                </a:cubicBezTo>
                <a:cubicBezTo>
                  <a:pt x="5276208" y="5272608"/>
                  <a:pt x="5181583" y="4739335"/>
                  <a:pt x="4594647" y="4582595"/>
                </a:cubicBezTo>
                <a:cubicBezTo>
                  <a:pt x="4553401" y="4571414"/>
                  <a:pt x="4047262" y="4444111"/>
                  <a:pt x="3576692" y="4689896"/>
                </a:cubicBezTo>
                <a:cubicBezTo>
                  <a:pt x="2903508" y="5041365"/>
                  <a:pt x="3035835" y="5772616"/>
                  <a:pt x="2439534" y="6019748"/>
                </a:cubicBezTo>
                <a:cubicBezTo>
                  <a:pt x="2062607" y="6175963"/>
                  <a:pt x="1545662" y="6076257"/>
                  <a:pt x="1262869" y="5786450"/>
                </a:cubicBezTo>
                <a:cubicBezTo>
                  <a:pt x="864056" y="5377550"/>
                  <a:pt x="1125562" y="4799418"/>
                  <a:pt x="734842" y="4526254"/>
                </a:cubicBezTo>
                <a:cubicBezTo>
                  <a:pt x="506361" y="4366061"/>
                  <a:pt x="192715" y="4446641"/>
                  <a:pt x="19856" y="4511293"/>
                </a:cubicBezTo>
                <a:lnTo>
                  <a:pt x="0" y="4519330"/>
                </a:lnTo>
                <a:close/>
              </a:path>
            </a:pathLst>
          </a:custGeom>
        </p:spPr>
      </p:pic>
      <p:sp>
        <p:nvSpPr>
          <p:cNvPr id="3" name="Content Placeholder 2">
            <a:extLst>
              <a:ext uri="{FF2B5EF4-FFF2-40B4-BE49-F238E27FC236}">
                <a16:creationId xmlns:a16="http://schemas.microsoft.com/office/drawing/2014/main" id="{744B5590-CC1C-8EFF-EB7C-1E1742DEE601}"/>
              </a:ext>
            </a:extLst>
          </p:cNvPr>
          <p:cNvSpPr>
            <a:spLocks noGrp="1"/>
          </p:cNvSpPr>
          <p:nvPr>
            <p:ph idx="1"/>
          </p:nvPr>
        </p:nvSpPr>
        <p:spPr>
          <a:xfrm>
            <a:off x="6433074" y="2735229"/>
            <a:ext cx="5149326" cy="3108354"/>
          </a:xfrm>
        </p:spPr>
        <p:txBody>
          <a:bodyPr vert="horz" lIns="91440" tIns="45720" rIns="91440" bIns="45720" rtlCol="0">
            <a:normAutofit/>
          </a:bodyPr>
          <a:lstStyle/>
          <a:p>
            <a:pPr>
              <a:lnSpc>
                <a:spcPct val="100000"/>
              </a:lnSpc>
            </a:pPr>
            <a:r>
              <a:rPr lang="en-GB" sz="1400"/>
              <a:t>Spanish is the second most-spoken native language in the world and the official language on twenty countries; is also one of the six official languages of the United Nations. </a:t>
            </a:r>
          </a:p>
          <a:p>
            <a:pPr>
              <a:lnSpc>
                <a:spcPct val="100000"/>
              </a:lnSpc>
            </a:pPr>
            <a:r>
              <a:rPr lang="en-GB" sz="1400"/>
              <a:t>Research has shown that Spaniards are afraid of speaking English due to bad pronunciation, and 60% of Spanish speakers cannot read, write or speak in English (CIS research institute, 2017).</a:t>
            </a:r>
          </a:p>
          <a:p>
            <a:pPr>
              <a:lnSpc>
                <a:spcPct val="100000"/>
              </a:lnSpc>
            </a:pPr>
            <a:r>
              <a:rPr lang="en-GB" sz="1400"/>
              <a:t>It has been demostrated that language is found to chave a sentimental interrelationship with customers as it generates a sense of community with other people who speak the same language (Holmqvist et al.,2014), this demostrating again the importance of a multilingual hospitality.</a:t>
            </a:r>
          </a:p>
          <a:p>
            <a:pPr>
              <a:lnSpc>
                <a:spcPct val="100000"/>
              </a:lnSpc>
            </a:pPr>
            <a:endParaRPr lang="en-GB" sz="1400"/>
          </a:p>
          <a:p>
            <a:pPr>
              <a:lnSpc>
                <a:spcPct val="100000"/>
              </a:lnSpc>
            </a:pPr>
            <a:endParaRPr lang="en-GB" sz="1400"/>
          </a:p>
          <a:p>
            <a:pPr>
              <a:lnSpc>
                <a:spcPct val="100000"/>
              </a:lnSpc>
            </a:pPr>
            <a:endParaRPr lang="en-GB" sz="1400"/>
          </a:p>
        </p:txBody>
      </p:sp>
    </p:spTree>
    <p:extLst>
      <p:ext uri="{BB962C8B-B14F-4D97-AF65-F5344CB8AC3E}">
        <p14:creationId xmlns:p14="http://schemas.microsoft.com/office/powerpoint/2010/main" val="17169154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6D3902FD-2DD7-3F91-818A-88D89936BF8F}"/>
              </a:ext>
            </a:extLst>
          </p:cNvPr>
          <p:cNvSpPr>
            <a:spLocks noGrp="1"/>
          </p:cNvSpPr>
          <p:nvPr>
            <p:ph type="title"/>
          </p:nvPr>
        </p:nvSpPr>
        <p:spPr>
          <a:xfrm>
            <a:off x="609600" y="552782"/>
            <a:ext cx="5369169" cy="1591902"/>
          </a:xfrm>
        </p:spPr>
        <p:txBody>
          <a:bodyPr>
            <a:normAutofit/>
          </a:bodyPr>
          <a:lstStyle/>
          <a:p>
            <a:r>
              <a:rPr lang="en-GB" dirty="0">
                <a:cs typeface="Posterama"/>
              </a:rPr>
              <a:t>Customs sensibility </a:t>
            </a:r>
            <a:endParaRPr lang="en-GB" dirty="0"/>
          </a:p>
        </p:txBody>
      </p:sp>
      <p:sp>
        <p:nvSpPr>
          <p:cNvPr id="3" name="Content Placeholder 2">
            <a:extLst>
              <a:ext uri="{FF2B5EF4-FFF2-40B4-BE49-F238E27FC236}">
                <a16:creationId xmlns:a16="http://schemas.microsoft.com/office/drawing/2014/main" id="{90AECC79-5537-360A-CCAD-1BA0310D00EA}"/>
              </a:ext>
            </a:extLst>
          </p:cNvPr>
          <p:cNvSpPr>
            <a:spLocks noGrp="1"/>
          </p:cNvSpPr>
          <p:nvPr>
            <p:ph idx="1"/>
          </p:nvPr>
        </p:nvSpPr>
        <p:spPr>
          <a:xfrm>
            <a:off x="610198" y="2391995"/>
            <a:ext cx="5355276" cy="3174788"/>
          </a:xfrm>
        </p:spPr>
        <p:txBody>
          <a:bodyPr vert="horz" lIns="91440" tIns="45720" rIns="91440" bIns="45720" rtlCol="0" anchor="t">
            <a:normAutofit/>
          </a:bodyPr>
          <a:lstStyle/>
          <a:p>
            <a:pPr>
              <a:lnSpc>
                <a:spcPct val="100000"/>
              </a:lnSpc>
            </a:pPr>
            <a:r>
              <a:rPr lang="en-GB" sz="1900"/>
              <a:t>To avoid misunderstandings , politeness and good manners are essential for a good service. Integrating this facet in a multicultural setting means being aware of the customs and traditions of different nationalities, in order to avoid making mistakes and possibly causing offence to our clients. Showing a good knowledge of their traditions will help creating an environment the client will want to return to and will recommend to friends and family.</a:t>
            </a:r>
          </a:p>
        </p:txBody>
      </p:sp>
      <p:pic>
        <p:nvPicPr>
          <p:cNvPr id="5" name="Picture 4" descr="Hands-on top of each other">
            <a:extLst>
              <a:ext uri="{FF2B5EF4-FFF2-40B4-BE49-F238E27FC236}">
                <a16:creationId xmlns:a16="http://schemas.microsoft.com/office/drawing/2014/main" id="{648B7BEA-0EE9-1CCD-F318-64591B28CD2E}"/>
              </a:ext>
            </a:extLst>
          </p:cNvPr>
          <p:cNvPicPr>
            <a:picLocks noChangeAspect="1"/>
          </p:cNvPicPr>
          <p:nvPr/>
        </p:nvPicPr>
        <p:blipFill rotWithShape="1">
          <a:blip r:embed="rId2"/>
          <a:srcRect l="52702" r="10204" b="-2"/>
          <a:stretch/>
        </p:blipFill>
        <p:spPr>
          <a:xfrm>
            <a:off x="6364448" y="10"/>
            <a:ext cx="5827552" cy="6857990"/>
          </a:xfrm>
          <a:custGeom>
            <a:avLst/>
            <a:gdLst/>
            <a:ahLst/>
            <a:cxnLst/>
            <a:rect l="l" t="t" r="r" b="b"/>
            <a:pathLst>
              <a:path w="5827552" h="6858000">
                <a:moveTo>
                  <a:pt x="391440" y="4232571"/>
                </a:moveTo>
                <a:cubicBezTo>
                  <a:pt x="581049" y="4232571"/>
                  <a:pt x="734757" y="4386279"/>
                  <a:pt x="734757" y="4575888"/>
                </a:cubicBezTo>
                <a:cubicBezTo>
                  <a:pt x="734757" y="4765497"/>
                  <a:pt x="581049" y="4919205"/>
                  <a:pt x="391440" y="4919205"/>
                </a:cubicBezTo>
                <a:cubicBezTo>
                  <a:pt x="201831" y="4919205"/>
                  <a:pt x="48123" y="4765497"/>
                  <a:pt x="48123" y="4575888"/>
                </a:cubicBezTo>
                <a:cubicBezTo>
                  <a:pt x="48123" y="4386279"/>
                  <a:pt x="201831" y="4232571"/>
                  <a:pt x="391440" y="4232571"/>
                </a:cubicBezTo>
                <a:close/>
                <a:moveTo>
                  <a:pt x="247368" y="1806694"/>
                </a:moveTo>
                <a:cubicBezTo>
                  <a:pt x="383986" y="1806694"/>
                  <a:pt x="494736" y="1917444"/>
                  <a:pt x="494736" y="2054062"/>
                </a:cubicBezTo>
                <a:cubicBezTo>
                  <a:pt x="494736" y="2190680"/>
                  <a:pt x="383986" y="2301430"/>
                  <a:pt x="247368" y="2301430"/>
                </a:cubicBezTo>
                <a:cubicBezTo>
                  <a:pt x="110750" y="2301430"/>
                  <a:pt x="0" y="2190680"/>
                  <a:pt x="0" y="2054062"/>
                </a:cubicBezTo>
                <a:cubicBezTo>
                  <a:pt x="0" y="1917444"/>
                  <a:pt x="110750" y="1806694"/>
                  <a:pt x="247368" y="1806694"/>
                </a:cubicBezTo>
                <a:close/>
                <a:moveTo>
                  <a:pt x="247369" y="1294715"/>
                </a:moveTo>
                <a:cubicBezTo>
                  <a:pt x="326938" y="1294715"/>
                  <a:pt x="391441" y="1359218"/>
                  <a:pt x="391441" y="1438787"/>
                </a:cubicBezTo>
                <a:cubicBezTo>
                  <a:pt x="391441" y="1518356"/>
                  <a:pt x="326938" y="1582859"/>
                  <a:pt x="247369" y="1582859"/>
                </a:cubicBezTo>
                <a:cubicBezTo>
                  <a:pt x="167800" y="1582859"/>
                  <a:pt x="103297" y="1518356"/>
                  <a:pt x="103297" y="1438787"/>
                </a:cubicBezTo>
                <a:cubicBezTo>
                  <a:pt x="103297" y="1359218"/>
                  <a:pt x="167800" y="1294715"/>
                  <a:pt x="247369" y="1294715"/>
                </a:cubicBezTo>
                <a:close/>
                <a:moveTo>
                  <a:pt x="480671" y="0"/>
                </a:moveTo>
                <a:lnTo>
                  <a:pt x="5827552" y="0"/>
                </a:lnTo>
                <a:lnTo>
                  <a:pt x="5827552" y="6858000"/>
                </a:lnTo>
                <a:lnTo>
                  <a:pt x="5825818" y="6858000"/>
                </a:lnTo>
                <a:lnTo>
                  <a:pt x="236731" y="6858000"/>
                </a:lnTo>
                <a:lnTo>
                  <a:pt x="225831" y="6841105"/>
                </a:lnTo>
                <a:cubicBezTo>
                  <a:pt x="35993" y="6490332"/>
                  <a:pt x="58970" y="6027176"/>
                  <a:pt x="314550" y="5720066"/>
                </a:cubicBezTo>
                <a:cubicBezTo>
                  <a:pt x="1530043" y="4259025"/>
                  <a:pt x="615593" y="4079388"/>
                  <a:pt x="503588" y="3464278"/>
                </a:cubicBezTo>
                <a:cubicBezTo>
                  <a:pt x="330606" y="2514465"/>
                  <a:pt x="722867" y="2276432"/>
                  <a:pt x="675681" y="1809180"/>
                </a:cubicBezTo>
                <a:cubicBezTo>
                  <a:pt x="624359" y="1301070"/>
                  <a:pt x="219491" y="1102027"/>
                  <a:pt x="245003" y="646882"/>
                </a:cubicBezTo>
                <a:cubicBezTo>
                  <a:pt x="249830" y="424885"/>
                  <a:pt x="318025" y="228632"/>
                  <a:pt x="431196" y="64140"/>
                </a:cubicBezTo>
                <a:close/>
              </a:path>
            </a:pathLst>
          </a:custGeom>
        </p:spPr>
      </p:pic>
    </p:spTree>
    <p:extLst>
      <p:ext uri="{BB962C8B-B14F-4D97-AF65-F5344CB8AC3E}">
        <p14:creationId xmlns:p14="http://schemas.microsoft.com/office/powerpoint/2010/main" val="29077186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C30CA-04BF-EE57-D808-16A1AD828CAE}"/>
              </a:ext>
            </a:extLst>
          </p:cNvPr>
          <p:cNvSpPr>
            <a:spLocks noGrp="1"/>
          </p:cNvSpPr>
          <p:nvPr>
            <p:ph type="title"/>
          </p:nvPr>
        </p:nvSpPr>
        <p:spPr/>
        <p:txBody>
          <a:bodyPr/>
          <a:lstStyle/>
          <a:p>
            <a:r>
              <a:rPr lang="en-GB" dirty="0">
                <a:cs typeface="Posterama"/>
              </a:rPr>
              <a:t>  Reference list:</a:t>
            </a:r>
          </a:p>
        </p:txBody>
      </p:sp>
      <p:sp>
        <p:nvSpPr>
          <p:cNvPr id="3" name="Content Placeholder 2">
            <a:extLst>
              <a:ext uri="{FF2B5EF4-FFF2-40B4-BE49-F238E27FC236}">
                <a16:creationId xmlns:a16="http://schemas.microsoft.com/office/drawing/2014/main" id="{574E0E54-2BB4-E7C0-920D-0921EBD01FAA}"/>
              </a:ext>
            </a:extLst>
          </p:cNvPr>
          <p:cNvSpPr>
            <a:spLocks noGrp="1"/>
          </p:cNvSpPr>
          <p:nvPr>
            <p:ph idx="1"/>
          </p:nvPr>
        </p:nvSpPr>
        <p:spPr/>
        <p:txBody>
          <a:bodyPr vert="horz" lIns="91440" tIns="45720" rIns="91440" bIns="45720" rtlCol="0" anchor="t">
            <a:normAutofit/>
          </a:bodyPr>
          <a:lstStyle/>
          <a:p>
            <a:r>
              <a:rPr lang="en-GB" dirty="0"/>
              <a:t>Torres, E. N. &amp; Klein, S. (2013) From customer satisfaction to customer delight: Creating a new standard of service for the hotel industry. International Journal of contemporary Hospitality Management, 25(5), 3.</a:t>
            </a:r>
          </a:p>
          <a:p>
            <a:r>
              <a:rPr lang="en-GB" dirty="0"/>
              <a:t>Holmqvist, J., Van </a:t>
            </a:r>
            <a:r>
              <a:rPr lang="en-GB" dirty="0" err="1"/>
              <a:t>Vaerenbergh</a:t>
            </a:r>
            <a:r>
              <a:rPr lang="en-GB" dirty="0"/>
              <a:t>, Y. &amp; Gronroos, C. (2014). Consumer willingness to communicate in a second language: Communication in service settings. Management decision, 52(5), 950-966</a:t>
            </a:r>
          </a:p>
          <a:p>
            <a:r>
              <a:rPr lang="en-GB" dirty="0"/>
              <a:t>CIS, Centro de </a:t>
            </a:r>
            <a:r>
              <a:rPr lang="en-GB" err="1"/>
              <a:t>Investigationes</a:t>
            </a:r>
            <a:r>
              <a:rPr lang="en-GB" dirty="0"/>
              <a:t> </a:t>
            </a:r>
            <a:r>
              <a:rPr lang="en-GB" err="1"/>
              <a:t>Sociologicas</a:t>
            </a:r>
            <a:r>
              <a:rPr lang="en-GB" dirty="0"/>
              <a:t>, 2017</a:t>
            </a:r>
          </a:p>
          <a:p>
            <a:r>
              <a:rPr lang="en-GB" dirty="0"/>
              <a:t>Poon, W. C. &amp; Lock-Teng Low, K. (2005). Are travellers satisfied with Malaysian hotels? </a:t>
            </a:r>
            <a:r>
              <a:rPr lang="en-GB"/>
              <a:t>International Journal of Contemporary Hospitality Management, 17(3), 217-227</a:t>
            </a:r>
            <a:endParaRPr lang="en-GB" dirty="0"/>
          </a:p>
        </p:txBody>
      </p:sp>
    </p:spTree>
    <p:extLst>
      <p:ext uri="{BB962C8B-B14F-4D97-AF65-F5344CB8AC3E}">
        <p14:creationId xmlns:p14="http://schemas.microsoft.com/office/powerpoint/2010/main" val="36220447"/>
      </p:ext>
    </p:extLst>
  </p:cSld>
  <p:clrMapOvr>
    <a:masterClrMapping/>
  </p:clrMapOvr>
</p:sld>
</file>

<file path=ppt/theme/theme1.xml><?xml version="1.0" encoding="utf-8"?>
<a:theme xmlns:a="http://schemas.openxmlformats.org/drawingml/2006/main" name="SplashVTI">
  <a:themeElements>
    <a:clrScheme name="AnalogousFromRegularSeedRightStep">
      <a:dk1>
        <a:srgbClr val="000000"/>
      </a:dk1>
      <a:lt1>
        <a:srgbClr val="FFFFFF"/>
      </a:lt1>
      <a:dk2>
        <a:srgbClr val="1B212F"/>
      </a:dk2>
      <a:lt2>
        <a:srgbClr val="F3F2F0"/>
      </a:lt2>
      <a:accent1>
        <a:srgbClr val="4D70C3"/>
      </a:accent1>
      <a:accent2>
        <a:srgbClr val="4C3EB3"/>
      </a:accent2>
      <a:accent3>
        <a:srgbClr val="8D4DC3"/>
      </a:accent3>
      <a:accent4>
        <a:srgbClr val="AC3BB1"/>
      </a:accent4>
      <a:accent5>
        <a:srgbClr val="C34D97"/>
      </a:accent5>
      <a:accent6>
        <a:srgbClr val="B13B54"/>
      </a:accent6>
      <a:hlink>
        <a:srgbClr val="A68537"/>
      </a:hlink>
      <a:folHlink>
        <a:srgbClr val="7F7F7F"/>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plashVTI" id="{CD38C481-21EC-466B-953B-A1440B42712A}" vid="{D3E4813C-1D98-48C2-AF59-2D0D78E25500}"/>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SplashVTI</vt:lpstr>
      <vt:lpstr>PowerPoint Presentation</vt:lpstr>
      <vt:lpstr>The Benefits of Multilingualism </vt:lpstr>
      <vt:lpstr>Importance language awareness</vt:lpstr>
      <vt:lpstr>Hospitality is key </vt:lpstr>
      <vt:lpstr>Spanish speakers </vt:lpstr>
      <vt:lpstr>Customs sensibility </vt:lpstr>
      <vt:lpstr>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633</cp:revision>
  <dcterms:created xsi:type="dcterms:W3CDTF">2023-10-26T17:18:43Z</dcterms:created>
  <dcterms:modified xsi:type="dcterms:W3CDTF">2023-10-27T18:29:56Z</dcterms:modified>
</cp:coreProperties>
</file>