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1F6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1005840"/>
            <a:ext cx="3017520" cy="21031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5400" b="1">
                <a:solidFill>
                  <a:srgbClr val="FFFFFF"/>
                </a:solidFill>
              </a:defRPr>
            </a:pPr>
            <a:r>
              <a:t>DS3</a:t>
            </a:r>
          </a:p>
          <a:p>
            <a:pPr>
              <a:defRPr sz="3000" b="1">
                <a:solidFill>
                  <a:srgbClr val="FFFFFF"/>
                </a:solidFill>
              </a:defRPr>
            </a:pPr>
            <a:r>
              <a:t>Digital Portfolio</a:t>
            </a:r>
          </a:p>
          <a:p>
            <a:pPr>
              <a:defRPr sz="2400">
                <a:solidFill>
                  <a:srgbClr val="FFFFFF"/>
                </a:solidFill>
              </a:defRPr>
            </a:pPr>
            <a:r>
              <a:t>+ Audio Reflection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09160" y="1508760"/>
            <a:ext cx="6675120" cy="23774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  <a:defRPr sz="3000" b="1">
                <a:solidFill>
                  <a:srgbClr val="262F3A"/>
                </a:solidFill>
              </a:defRPr>
            </a:pPr>
            <a:r>
              <a:t>Mirela Onel</a:t>
            </a:r>
          </a:p>
          <a:p>
            <a:pPr>
              <a:spcAft>
                <a:spcPts val="1200"/>
              </a:spcAft>
              <a:defRPr sz="2100" b="0">
                <a:solidFill>
                  <a:srgbClr val="262F3A"/>
                </a:solidFill>
              </a:defRPr>
            </a:pPr>
            <a:r>
              <a:t>Student ID: 2544929</a:t>
            </a:r>
          </a:p>
          <a:p>
            <a:pPr>
              <a:spcAft>
                <a:spcPts val="1200"/>
              </a:spcAft>
              <a:defRPr sz="2100" b="0">
                <a:solidFill>
                  <a:srgbClr val="262F3A"/>
                </a:solidFill>
              </a:defRPr>
            </a:pPr>
            <a:r>
              <a:t>Digital Skills – DS3</a:t>
            </a:r>
          </a:p>
          <a:p>
            <a:pPr>
              <a:spcAft>
                <a:spcPts val="1200"/>
              </a:spcAft>
              <a:defRPr sz="2100" b="0">
                <a:solidFill>
                  <a:srgbClr val="262F3A"/>
                </a:solidFill>
              </a:defRPr>
            </a:pPr>
            <a:r>
              <a:t>Portfolio based on DS1 and DS2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Introduction – What My Portfolio Shows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508760"/>
            <a:ext cx="1078992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This portfolio shows how my digital skills developed during the module.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I selected examples from DS1 and DS2 because they show both everyday digital use and business-focused digital work.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The examples demonstrate typing, formatting, adding images, organising information, using digital devices and saving work.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My progress is shown by moving from describing my digital life to creating a structured business document.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Portfolio Item 1 – My Digital Life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078992"/>
            <a:ext cx="109728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5F6973"/>
                </a:solidFill>
              </a:defRPr>
            </a:pPr>
            <a:r>
              <a:t>DS1 example: smart technology and connected devices</a:t>
            </a:r>
          </a:p>
        </p:txBody>
      </p:sp>
      <p:pic>
        <p:nvPicPr>
          <p:cNvPr id="5" name="Picture 4" descr="ds1_image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508760"/>
            <a:ext cx="4937760" cy="40233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97880" y="1508760"/>
            <a:ext cx="557784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This example shows how digital technology is part of my everyday life.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used screenshots/images and short written explanations to present information clearly.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Skills shown: adding images, typing, formatting and explaining digital technology.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learned to connect practical examples from daily life with digital-skills terminology.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Portfolio Item 2 – Laptop, Smartphone and Digital Workspace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078992"/>
            <a:ext cx="109728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5F6973"/>
                </a:solidFill>
              </a:defRPr>
            </a:pPr>
            <a:r>
              <a:t>DS1 example: devices used for study and everyday tasks</a:t>
            </a:r>
          </a:p>
        </p:txBody>
      </p:sp>
      <p:pic>
        <p:nvPicPr>
          <p:cNvPr id="5" name="Picture 4" descr="ds1_image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417320"/>
            <a:ext cx="4937760" cy="3246120"/>
          </a:xfrm>
          <a:prstGeom prst="rect">
            <a:avLst/>
          </a:prstGeom>
        </p:spPr>
      </p:pic>
      <p:pic>
        <p:nvPicPr>
          <p:cNvPr id="6" name="Picture 5" descr="ds1_image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4754880"/>
            <a:ext cx="3017520" cy="1325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97880" y="1508760"/>
            <a:ext cx="553212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My laptop and monitor support studying, working and multitasking.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My smartphone helps me access frequently used applications and notifications.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This work shows confidence with common digital devices and file-based tasks.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became more aware of organisation, efficiency and online security.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Portfolio Item 3 – Study Space Tutors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078992"/>
            <a:ext cx="109728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5F6973"/>
                </a:solidFill>
              </a:defRPr>
            </a:pPr>
            <a:r>
              <a:t>DS2 example: creating a business-focused digital document</a:t>
            </a:r>
          </a:p>
        </p:txBody>
      </p:sp>
      <p:pic>
        <p:nvPicPr>
          <p:cNvPr id="5" name="Picture 4" descr="ds2_image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1417320"/>
            <a:ext cx="5074920" cy="3703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97880" y="1463040"/>
            <a:ext cx="557784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created a clear document for a tutoring service called Study Space Tutors.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organised subjects, opening hours and prices using headings and bullet points.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Skills shown: document formatting, information hierarchy, adding images and presenting business information.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This task helped me understand that a business document must be easy for customers to read.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Portfolio Item 4 – Business Information and Visual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078992"/>
            <a:ext cx="109728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5F6973"/>
                </a:solidFill>
              </a:defRPr>
            </a:pPr>
            <a:r>
              <a:t>DS2 example: explaining the service and its benefits</a:t>
            </a:r>
          </a:p>
        </p:txBody>
      </p:sp>
      <p:pic>
        <p:nvPicPr>
          <p:cNvPr id="5" name="Picture 4" descr="ds2_image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417320"/>
            <a:ext cx="4892040" cy="38404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06440" y="1463040"/>
            <a:ext cx="562356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combined an appropriate image with short information about why customers should choose the service.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used clear headings and simple bullet points instead of long paragraphs.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I learned that layout, readability and visual balance affect how professional information appears.</a:t>
            </a:r>
          </a:p>
          <a:p>
            <a:pPr>
              <a:spcAft>
                <a:spcPts val="900"/>
              </a:spcAft>
              <a:defRPr sz="1900">
                <a:solidFill>
                  <a:srgbClr val="262F3A"/>
                </a:solidFill>
              </a:defRPr>
            </a:pPr>
            <a:r>
              <a:t>• This example shows improvement in choosing and organising content for a specific audience.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Skills and Tools I Can Use Confidently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371600"/>
            <a:ext cx="1069848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Microsoft Word – typing, headings, bullet points, page layout and inserting images.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Digital devices – laptop, smartphone and monitor for study, communication and multitasking.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File organisation – saving work, locating documents and keeping assessment materials organised.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Visual communication – selecting images that match the information being presented.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Business communication – presenting services, prices and benefits in a simple, readable format.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I now choose the tool according to the task: Word for structured documents and digital devices/apps for everyday tasks.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My Development – From Difficulty to Independence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417320"/>
            <a:ext cx="106984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At the start, I found it harder to organise information and make digital work look clear and consistent.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I also felt less confident about online security and protecting personal accounts.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During the module, I improved my formatting, image placement and ability to organise information.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I can now create a simple structured document, add relevant images, use headings and bullet points, and save my work independently.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The biggest improvement is that I think more carefully about the purpose and audience of a digital document.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Connection to Study, Work and Real Life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417320"/>
            <a:ext cx="10698480" cy="4663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Study: I can prepare clearer coursework, organise files and present information in a logical order.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Work: I can create simple professional documents and communicate information to customers or colleagues.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Daily life: I can use connected devices and digital applications more efficiently.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Business: DS2 showed me how digital presentation can make services easier to understand and more attractive to customers.</a:t>
            </a:r>
          </a:p>
          <a:p>
            <a:pPr>
              <a:spcAft>
                <a:spcPts val="900"/>
              </a:spcAft>
              <a:defRPr sz="2000">
                <a:solidFill>
                  <a:srgbClr val="262F3A"/>
                </a:solidFill>
              </a:defRPr>
            </a:pPr>
            <a:r>
              <a:t>• Future development: I want to continue improving online security, document design and my confidence with more advanced digital tools.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2823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02920" y="164592"/>
            <a:ext cx="1106424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t>Conclusion – My Digital Progress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7240" y="1554480"/>
            <a:ext cx="1069848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My portfolio demonstrates progress from everyday digital use to more organised business-focused work.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I developed practical skills in typing, formatting, adding images, organising information and using digital devices.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I am more confident working independently and choosing a suitable digital approach for a task.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These skills will support my future studies, employment and daily life.</a:t>
            </a:r>
          </a:p>
          <a:p>
            <a:pPr>
              <a:spcAft>
                <a:spcPts val="900"/>
              </a:spcAft>
              <a:defRPr sz="2100">
                <a:solidFill>
                  <a:srgbClr val="262F3A"/>
                </a:solidFill>
              </a:defRPr>
            </a:pPr>
            <a:r>
              <a:t>• My next goal is to build stronger skills in digital security and more advanced business software.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5600" y="6446520"/>
            <a:ext cx="10972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5F6973"/>
                </a:solidFill>
              </a:defRPr>
            </a:pPr>
            <a:r>
              <a:t>DS3 |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