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3" d="100"/>
          <a:sy n="73" d="100"/>
        </p:scale>
        <p:origin x="78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870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153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180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340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12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57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38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50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403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783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09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DBD013-0D4B-44AA-A46F-F10608374C0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72E33-A9D9-42AC-A707-50D10EEDE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308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7azYnEy74D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sNdD5NAZXQ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5fD7ZIAaQ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sfbXEc3tKc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oGTBcVHnd0" TargetMode="External"/><Relationship Id="rId2" Type="http://schemas.openxmlformats.org/officeDocument/2006/relationships/hyperlink" Target="https://www.youtube.com/watch?v=c4QxT0ErpO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O-hIUcLin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afiGBrFkR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l7Ro1PUJm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Disability Awareness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sz="2800" dirty="0" smtClean="0">
                <a:solidFill>
                  <a:srgbClr val="0070C0"/>
                </a:solidFill>
              </a:rPr>
              <a:t>Self-advocacy videos to raise awareness of a range of impairments</a:t>
            </a:r>
            <a:endParaRPr lang="en-GB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610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Video on Deafness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185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Video on Cerebral Palsy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889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Video on ASC (autistic spectrum condition)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207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Video on dyspraxia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26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Video on Learning Disabilities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Video on Learning Disabilities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970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Video on Type 1 Diabetes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049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Video on Dyslexia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546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Video on ADHD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964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50</Words>
  <Application>Microsoft Office PowerPoint</Application>
  <PresentationFormat>Widescreen</PresentationFormat>
  <Paragraphs>16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Disability Awareness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Disability Awareness</dc:title>
  <dc:creator>Stephanie Jones</dc:creator>
  <cp:lastModifiedBy>Stephanie Jones</cp:lastModifiedBy>
  <cp:revision>2</cp:revision>
  <dcterms:created xsi:type="dcterms:W3CDTF">2020-02-20T14:26:17Z</dcterms:created>
  <dcterms:modified xsi:type="dcterms:W3CDTF">2020-02-20T14:37:02Z</dcterms:modified>
</cp:coreProperties>
</file>