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64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55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052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14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855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521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217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57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231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81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254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45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465724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929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1087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0429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455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991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B6FDC-52CD-4EB8-A042-5E809E99819F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119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Coursework Session: Structure and Content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Psychology of Personal Adventure - Week 8</a:t>
            </a:r>
          </a:p>
          <a:p>
            <a:endParaRPr lang="en-GB" dirty="0"/>
          </a:p>
          <a:p>
            <a:r>
              <a:rPr lang="en-GB" dirty="0"/>
              <a:t>Alison </a:t>
            </a:r>
            <a:r>
              <a:rPr lang="en-GB" dirty="0" err="1"/>
              <a:t>Connaughton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261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760100"/>
            <a:ext cx="7766936" cy="1646302"/>
          </a:xfrm>
        </p:spPr>
        <p:txBody>
          <a:bodyPr/>
          <a:lstStyle/>
          <a:p>
            <a:r>
              <a:rPr lang="en-GB" dirty="0"/>
              <a:t>CW - 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355632"/>
            <a:ext cx="7766936" cy="2071293"/>
          </a:xfrm>
        </p:spPr>
        <p:txBody>
          <a:bodyPr/>
          <a:lstStyle/>
          <a:p>
            <a:r>
              <a:rPr lang="en-GB" dirty="0"/>
              <a:t>Presentations will take place during the week 27</a:t>
            </a:r>
            <a:r>
              <a:rPr lang="en-GB" baseline="30000" dirty="0"/>
              <a:t>th</a:t>
            </a:r>
            <a:r>
              <a:rPr lang="en-GB" dirty="0"/>
              <a:t> of April – During the lecture session</a:t>
            </a:r>
          </a:p>
          <a:p>
            <a:r>
              <a:rPr lang="en-GB" dirty="0"/>
              <a:t>The completed interview transcript and copy of your presentation should be submitted by the 1</a:t>
            </a:r>
            <a:r>
              <a:rPr lang="en-GB" baseline="30000" dirty="0"/>
              <a:t>st</a:t>
            </a:r>
            <a:r>
              <a:rPr lang="en-GB" dirty="0"/>
              <a:t> of May (Turnitin link Moodle) </a:t>
            </a:r>
          </a:p>
        </p:txBody>
      </p:sp>
    </p:spTree>
    <p:extLst>
      <p:ext uri="{BB962C8B-B14F-4D97-AF65-F5344CB8AC3E}">
        <p14:creationId xmlns:p14="http://schemas.microsoft.com/office/powerpoint/2010/main" val="4219853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TASK:</a:t>
            </a: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001486"/>
            <a:ext cx="8596668" cy="560831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Establish the motives for taking part in an outdoor adventurous activity for an individual of your choice (</a:t>
            </a:r>
            <a:r>
              <a:rPr lang="en-GB" b="1" dirty="0"/>
              <a:t>aged 18+). </a:t>
            </a:r>
            <a:r>
              <a:rPr lang="en-GB" dirty="0"/>
              <a:t>Evaluate your results in light of previous research and relevant theory (e.g. Self Determination Theory).  </a:t>
            </a:r>
          </a:p>
          <a:p>
            <a:r>
              <a:rPr lang="en-GB" b="1" dirty="0"/>
              <a:t>Structure of assessment:</a:t>
            </a:r>
            <a:endParaRPr lang="en-GB" dirty="0"/>
          </a:p>
          <a:p>
            <a:r>
              <a:rPr lang="en-GB" dirty="0"/>
              <a:t>You will be asked to recruit a participant for interview. Your participant should be someone who takes part in outdoor adventurous activities</a:t>
            </a:r>
          </a:p>
          <a:p>
            <a:r>
              <a:rPr lang="en-GB" dirty="0"/>
              <a:t>You will be provided with an interview guide to use in order to conduct a face to face or online interview using MS Teams to identify and motives for taking part in their chosen activity. </a:t>
            </a:r>
          </a:p>
          <a:p>
            <a:r>
              <a:rPr lang="en-GB" b="1" dirty="0"/>
              <a:t>The lecture group</a:t>
            </a:r>
            <a:r>
              <a:rPr lang="en-GB" dirty="0"/>
              <a:t> will collectively complete and sign a UWTSD ethics form for the study. As a group you will discuss and agree upon appropriate methodological guidelines to follow (e.g., interview procedures, data protection)</a:t>
            </a:r>
          </a:p>
          <a:p>
            <a:r>
              <a:rPr lang="en-GB" dirty="0"/>
              <a:t>Each member of the lecture group will </a:t>
            </a:r>
            <a:r>
              <a:rPr lang="en-GB" b="1" dirty="0"/>
              <a:t>individually </a:t>
            </a:r>
            <a:r>
              <a:rPr lang="en-GB" dirty="0"/>
              <a:t>identify a participant meeting their chosen criteria, and obtain consent to be interviewed.</a:t>
            </a:r>
          </a:p>
          <a:p>
            <a:r>
              <a:rPr lang="en-GB" dirty="0"/>
              <a:t>Each member of the lecture group will </a:t>
            </a:r>
            <a:r>
              <a:rPr lang="en-GB" b="1" dirty="0"/>
              <a:t>individually</a:t>
            </a:r>
            <a:r>
              <a:rPr lang="en-GB" dirty="0"/>
              <a:t> interview their chosen participant (approx. 10-15 minute interview) and record the interview for verification purposes. You will be required to retain the recording until the assessment has been marked.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129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Interview your participant using the guide provided and transcribe your recording.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ethics form and submit – </a:t>
            </a:r>
            <a:r>
              <a:rPr lang="en-GB" dirty="0" err="1"/>
              <a:t>Turnitin</a:t>
            </a:r>
            <a:endParaRPr lang="en-GB" dirty="0"/>
          </a:p>
          <a:p>
            <a:endParaRPr lang="en-GB" dirty="0"/>
          </a:p>
          <a:p>
            <a:r>
              <a:rPr lang="en-GB" dirty="0"/>
              <a:t>Complete consent form – you should retain this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Interview participant using guide provided – </a:t>
            </a:r>
            <a:r>
              <a:rPr lang="en-GB" dirty="0" err="1"/>
              <a:t>Turnitin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016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010194"/>
            <a:ext cx="8596668" cy="1320800"/>
          </a:xfrm>
        </p:spPr>
        <p:txBody>
          <a:bodyPr/>
          <a:lstStyle/>
          <a:p>
            <a:r>
              <a:rPr lang="en-GB" dirty="0"/>
              <a:t>Presentation sections: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Summarise your participant’s interview results in an appropriate format.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Evaluate the results from your interview in light of previous research.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Relate the findings to current behaviour change theory.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Explain the practical implications for your findings.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Present ideas for future research in this area.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410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839789"/>
            <a:ext cx="8596668" cy="1320800"/>
          </a:xfrm>
        </p:spPr>
        <p:txBody>
          <a:bodyPr/>
          <a:lstStyle/>
          <a:p>
            <a:r>
              <a:rPr lang="en-GB" dirty="0"/>
              <a:t>Introduction to your participant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Background information – do not provide a name or identify who they are!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Age / main activity / length of participation.</a:t>
            </a:r>
          </a:p>
          <a:p>
            <a:endParaRPr lang="en-GB" dirty="0"/>
          </a:p>
          <a:p>
            <a:r>
              <a:rPr lang="en-GB" dirty="0"/>
              <a:t>Any other relevant / interesting information.</a:t>
            </a:r>
          </a:p>
        </p:txBody>
      </p:sp>
    </p:spTree>
    <p:extLst>
      <p:ext uri="{BB962C8B-B14F-4D97-AF65-F5344CB8AC3E}">
        <p14:creationId xmlns:p14="http://schemas.microsoft.com/office/powerpoint/2010/main" val="1710805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Summarise your participant’s interview results in an appropriate format.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Previous lecture – thematic analysis using practice transcript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motives in transcript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Organise motives into roughly 5-8 themes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Explain themes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Use direct quotes to illustrate themes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Evaluate the results from your interview in light of previous research.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Relate each theme / motive to relevant studies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Use good quality published research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Articles provided on Moodle relating to motivation as a starting point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77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Relate the findings to current behaviour change theory.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examples from sample transcript lecture notes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Relate findings as appropriate to:</a:t>
            </a:r>
          </a:p>
          <a:p>
            <a:r>
              <a:rPr lang="en-GB" dirty="0"/>
              <a:t>SDT – Organismic Integration Theory / Basic Needs Theory / Cognitive Evaluation Theory</a:t>
            </a:r>
          </a:p>
          <a:p>
            <a:r>
              <a:rPr lang="en-GB" dirty="0"/>
              <a:t>Self Efficacy Theory</a:t>
            </a:r>
          </a:p>
        </p:txBody>
      </p:sp>
    </p:spTree>
    <p:extLst>
      <p:ext uri="{BB962C8B-B14F-4D97-AF65-F5344CB8AC3E}">
        <p14:creationId xmlns:p14="http://schemas.microsoft.com/office/powerpoint/2010/main" val="1321409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Explain the practical implications for your findings.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you have identified the motives for your participant, consider who would benefit from this knowledge?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Are they an instructor / student?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464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Present ideas for future research in this area.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further research could be conducted in this area?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Different type of study (e.g. quantitative / mixed methods)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Population group?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Activity chosen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944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summary to conclude.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Reference to research: </a:t>
            </a:r>
            <a:r>
              <a:rPr lang="en-GB" dirty="0"/>
              <a:t>You will be provided with key readings as a starting point for the assignment, however you should also refer to a range of additional resources.</a:t>
            </a:r>
          </a:p>
          <a:p>
            <a:r>
              <a:rPr lang="en-GB" dirty="0"/>
              <a:t>As a guide, you will be expected to refer to </a:t>
            </a:r>
            <a:r>
              <a:rPr lang="en-GB" b="1" dirty="0"/>
              <a:t>at least</a:t>
            </a:r>
            <a:r>
              <a:rPr lang="en-GB" dirty="0"/>
              <a:t> </a:t>
            </a:r>
            <a:r>
              <a:rPr lang="en-GB" b="1" dirty="0"/>
              <a:t>10</a:t>
            </a:r>
            <a:r>
              <a:rPr lang="en-GB" dirty="0"/>
              <a:t> peer reviewed research articles (not websites) in your assignment.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0D7A959-84C4-E6B0-A2AF-A1C81F6D9D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685156"/>
              </p:ext>
            </p:extLst>
          </p:nvPr>
        </p:nvGraphicFramePr>
        <p:xfrm>
          <a:off x="849402" y="2160588"/>
          <a:ext cx="8225148" cy="11266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41767">
                  <a:extLst>
                    <a:ext uri="{9D8B030D-6E8A-4147-A177-3AD203B41FA5}">
                      <a16:colId xmlns:a16="http://schemas.microsoft.com/office/drawing/2014/main" val="4088008557"/>
                    </a:ext>
                  </a:extLst>
                </a:gridCol>
                <a:gridCol w="4897521">
                  <a:extLst>
                    <a:ext uri="{9D8B030D-6E8A-4147-A177-3AD203B41FA5}">
                      <a16:colId xmlns:a16="http://schemas.microsoft.com/office/drawing/2014/main" val="674478574"/>
                    </a:ext>
                  </a:extLst>
                </a:gridCol>
                <a:gridCol w="1285860">
                  <a:extLst>
                    <a:ext uri="{9D8B030D-6E8A-4147-A177-3AD203B41FA5}">
                      <a16:colId xmlns:a16="http://schemas.microsoft.com/office/drawing/2014/main" val="573362929"/>
                    </a:ext>
                  </a:extLst>
                </a:gridCol>
              </a:tblGrid>
              <a:tr h="11266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RESEARCH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 dirty="0">
                          <a:effectLst/>
                        </a:rPr>
                        <a:t>For this assessment, you can use Generative AI to support you in research, including searching for bibliography, using tools to summarise, compare and interrogate materials.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effectLst/>
                        </a:rPr>
                        <a:t>Yes ☒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100" dirty="0">
                          <a:effectLst/>
                        </a:rPr>
                        <a:t>No  ☐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019069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013151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3022</TotalTime>
  <Words>671</Words>
  <Application>Microsoft Macintosh PowerPoint</Application>
  <PresentationFormat>Widescreen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Times New Roman</vt:lpstr>
      <vt:lpstr>Trebuchet MS</vt:lpstr>
      <vt:lpstr>Wingdings 3</vt:lpstr>
      <vt:lpstr>Facet</vt:lpstr>
      <vt:lpstr>Coursework Session: Structure and Content </vt:lpstr>
      <vt:lpstr>CW - Presentation </vt:lpstr>
      <vt:lpstr>TASK:  </vt:lpstr>
      <vt:lpstr>Interview your participant using the guide provided and transcribe your recording. </vt:lpstr>
      <vt:lpstr>Presentation sections:</vt:lpstr>
      <vt:lpstr>Introduction to your participant</vt:lpstr>
      <vt:lpstr>Summarise your participant’s interview results in an appropriate format.  </vt:lpstr>
      <vt:lpstr>Evaluate the results from your interview in light of previous research.  </vt:lpstr>
      <vt:lpstr>Relate the findings to current behaviour change theory.  </vt:lpstr>
      <vt:lpstr>Explain the practical implications for your findings. </vt:lpstr>
      <vt:lpstr>Present ideas for future research in this area.  </vt:lpstr>
      <vt:lpstr>Brief summary to conclude.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 - Presentation</dc:title>
  <dc:creator>Administrator</dc:creator>
  <cp:lastModifiedBy>Alison Connaughton</cp:lastModifiedBy>
  <cp:revision>15</cp:revision>
  <dcterms:created xsi:type="dcterms:W3CDTF">2022-03-13T13:30:15Z</dcterms:created>
  <dcterms:modified xsi:type="dcterms:W3CDTF">2026-03-16T09:45:44Z</dcterms:modified>
</cp:coreProperties>
</file>