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2.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3.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notesSlides/notesSlide4.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5.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notesSlides/notesSlide6.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7.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notesSlides/notesSlide8.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9.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7" r:id="rId2"/>
    <p:sldId id="259" r:id="rId3"/>
    <p:sldId id="280" r:id="rId4"/>
    <p:sldId id="325" r:id="rId5"/>
    <p:sldId id="326" r:id="rId6"/>
    <p:sldId id="327" r:id="rId7"/>
    <p:sldId id="328" r:id="rId8"/>
    <p:sldId id="329" r:id="rId9"/>
    <p:sldId id="330" r:id="rId10"/>
    <p:sldId id="331" r:id="rId11"/>
  </p:sldIdLst>
  <p:sldSz cx="9001125" cy="5040313"/>
  <p:notesSz cx="6858000" cy="9144000"/>
  <p:custDataLst>
    <p:tags r:id="rId13"/>
  </p:custDataLst>
  <p:defaultTextStyle>
    <a:defPPr>
      <a:defRPr lang="zh-CN"/>
    </a:defPPr>
    <a:lvl1pPr marL="0" algn="l" defTabSz="802295" rtl="0" eaLnBrk="1" latinLnBrk="0" hangingPunct="1">
      <a:defRPr sz="1600" kern="1200">
        <a:solidFill>
          <a:schemeClr val="tx1"/>
        </a:solidFill>
        <a:latin typeface="+mn-lt"/>
        <a:ea typeface="+mn-ea"/>
        <a:cs typeface="+mn-cs"/>
      </a:defRPr>
    </a:lvl1pPr>
    <a:lvl2pPr marL="401147" algn="l" defTabSz="802295" rtl="0" eaLnBrk="1" latinLnBrk="0" hangingPunct="1">
      <a:defRPr sz="1600" kern="1200">
        <a:solidFill>
          <a:schemeClr val="tx1"/>
        </a:solidFill>
        <a:latin typeface="+mn-lt"/>
        <a:ea typeface="+mn-ea"/>
        <a:cs typeface="+mn-cs"/>
      </a:defRPr>
    </a:lvl2pPr>
    <a:lvl3pPr marL="802295" algn="l" defTabSz="802295" rtl="0" eaLnBrk="1" latinLnBrk="0" hangingPunct="1">
      <a:defRPr sz="1600" kern="1200">
        <a:solidFill>
          <a:schemeClr val="tx1"/>
        </a:solidFill>
        <a:latin typeface="+mn-lt"/>
        <a:ea typeface="+mn-ea"/>
        <a:cs typeface="+mn-cs"/>
      </a:defRPr>
    </a:lvl3pPr>
    <a:lvl4pPr marL="1203442" algn="l" defTabSz="802295" rtl="0" eaLnBrk="1" latinLnBrk="0" hangingPunct="1">
      <a:defRPr sz="1600" kern="1200">
        <a:solidFill>
          <a:schemeClr val="tx1"/>
        </a:solidFill>
        <a:latin typeface="+mn-lt"/>
        <a:ea typeface="+mn-ea"/>
        <a:cs typeface="+mn-cs"/>
      </a:defRPr>
    </a:lvl4pPr>
    <a:lvl5pPr marL="1604589" algn="l" defTabSz="802295" rtl="0" eaLnBrk="1" latinLnBrk="0" hangingPunct="1">
      <a:defRPr sz="1600" kern="1200">
        <a:solidFill>
          <a:schemeClr val="tx1"/>
        </a:solidFill>
        <a:latin typeface="+mn-lt"/>
        <a:ea typeface="+mn-ea"/>
        <a:cs typeface="+mn-cs"/>
      </a:defRPr>
    </a:lvl5pPr>
    <a:lvl6pPr marL="2005736" algn="l" defTabSz="802295" rtl="0" eaLnBrk="1" latinLnBrk="0" hangingPunct="1">
      <a:defRPr sz="1600" kern="1200">
        <a:solidFill>
          <a:schemeClr val="tx1"/>
        </a:solidFill>
        <a:latin typeface="+mn-lt"/>
        <a:ea typeface="+mn-ea"/>
        <a:cs typeface="+mn-cs"/>
      </a:defRPr>
    </a:lvl6pPr>
    <a:lvl7pPr marL="2406884" algn="l" defTabSz="802295" rtl="0" eaLnBrk="1" latinLnBrk="0" hangingPunct="1">
      <a:defRPr sz="1600" kern="1200">
        <a:solidFill>
          <a:schemeClr val="tx1"/>
        </a:solidFill>
        <a:latin typeface="+mn-lt"/>
        <a:ea typeface="+mn-ea"/>
        <a:cs typeface="+mn-cs"/>
      </a:defRPr>
    </a:lvl7pPr>
    <a:lvl8pPr marL="2808031" algn="l" defTabSz="802295" rtl="0" eaLnBrk="1" latinLnBrk="0" hangingPunct="1">
      <a:defRPr sz="1600" kern="1200">
        <a:solidFill>
          <a:schemeClr val="tx1"/>
        </a:solidFill>
        <a:latin typeface="+mn-lt"/>
        <a:ea typeface="+mn-ea"/>
        <a:cs typeface="+mn-cs"/>
      </a:defRPr>
    </a:lvl8pPr>
    <a:lvl9pPr marL="3209178" algn="l" defTabSz="802295" rtl="0" eaLnBrk="1" latinLnBrk="0" hangingPunct="1">
      <a:defRPr sz="1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8">
          <p15:clr>
            <a:srgbClr val="A4A3A4"/>
          </p15:clr>
        </p15:guide>
        <p15:guide id="2" pos="28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17375E"/>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autoAdjust="0"/>
    <p:restoredTop sz="94656"/>
  </p:normalViewPr>
  <p:slideViewPr>
    <p:cSldViewPr>
      <p:cViewPr varScale="1">
        <p:scale>
          <a:sx n="121" d="100"/>
          <a:sy n="121" d="100"/>
        </p:scale>
        <p:origin x="1336" y="168"/>
      </p:cViewPr>
      <p:guideLst>
        <p:guide orient="horz" pos="1588"/>
        <p:guide pos="283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gs" Target="tags/tag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5EAB1-25CC-4F72-A2FC-3BABBE5A9D32}" type="datetimeFigureOut">
              <a:rPr lang="zh-CN" altLang="en-US" smtClean="0"/>
              <a:t>2023/4/28</a:t>
            </a:fld>
            <a:endParaRPr lang="zh-CN" altLang="en-US"/>
          </a:p>
        </p:txBody>
      </p:sp>
      <p:sp>
        <p:nvSpPr>
          <p:cNvPr id="4" name="幻灯片图像占位符 3"/>
          <p:cNvSpPr>
            <a:spLocks noGrp="1" noRot="1" noChangeAspect="1"/>
          </p:cNvSpPr>
          <p:nvPr>
            <p:ph type="sldImg" idx="2"/>
          </p:nvPr>
        </p:nvSpPr>
        <p:spPr>
          <a:xfrm>
            <a:off x="674688" y="1143000"/>
            <a:ext cx="5508625"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B8BA23-BD00-4857-B603-DD487FFC396E}" type="slidenum">
              <a:rPr lang="zh-CN" altLang="en-US" smtClean="0"/>
              <a:t>‹#›</a:t>
            </a:fld>
            <a:endParaRPr lang="zh-CN" altLang="en-US"/>
          </a:p>
        </p:txBody>
      </p:sp>
    </p:spTree>
    <p:extLst>
      <p:ext uri="{BB962C8B-B14F-4D97-AF65-F5344CB8AC3E}">
        <p14:creationId xmlns:p14="http://schemas.microsoft.com/office/powerpoint/2010/main" val="197591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1</a:t>
            </a:fld>
            <a:endParaRPr lang="zh-CN" altLang="en-US"/>
          </a:p>
        </p:txBody>
      </p:sp>
    </p:spTree>
    <p:extLst>
      <p:ext uri="{BB962C8B-B14F-4D97-AF65-F5344CB8AC3E}">
        <p14:creationId xmlns:p14="http://schemas.microsoft.com/office/powerpoint/2010/main" val="1523945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2</a:t>
            </a:fld>
            <a:endParaRPr lang="zh-CN" altLang="en-US"/>
          </a:p>
        </p:txBody>
      </p:sp>
    </p:spTree>
    <p:extLst>
      <p:ext uri="{BB962C8B-B14F-4D97-AF65-F5344CB8AC3E}">
        <p14:creationId xmlns:p14="http://schemas.microsoft.com/office/powerpoint/2010/main" val="2933788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3</a:t>
            </a:fld>
            <a:endParaRPr lang="zh-CN" altLang="en-US"/>
          </a:p>
        </p:txBody>
      </p:sp>
    </p:spTree>
    <p:extLst>
      <p:ext uri="{BB962C8B-B14F-4D97-AF65-F5344CB8AC3E}">
        <p14:creationId xmlns:p14="http://schemas.microsoft.com/office/powerpoint/2010/main" val="2739648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4</a:t>
            </a:fld>
            <a:endParaRPr lang="zh-CN" altLang="en-US"/>
          </a:p>
        </p:txBody>
      </p:sp>
    </p:spTree>
    <p:extLst>
      <p:ext uri="{BB962C8B-B14F-4D97-AF65-F5344CB8AC3E}">
        <p14:creationId xmlns:p14="http://schemas.microsoft.com/office/powerpoint/2010/main" val="1458519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5</a:t>
            </a:fld>
            <a:endParaRPr lang="zh-CN" altLang="en-US"/>
          </a:p>
        </p:txBody>
      </p:sp>
    </p:spTree>
    <p:extLst>
      <p:ext uri="{BB962C8B-B14F-4D97-AF65-F5344CB8AC3E}">
        <p14:creationId xmlns:p14="http://schemas.microsoft.com/office/powerpoint/2010/main" val="3849340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6</a:t>
            </a:fld>
            <a:endParaRPr lang="zh-CN" altLang="en-US"/>
          </a:p>
        </p:txBody>
      </p:sp>
    </p:spTree>
    <p:extLst>
      <p:ext uri="{BB962C8B-B14F-4D97-AF65-F5344CB8AC3E}">
        <p14:creationId xmlns:p14="http://schemas.microsoft.com/office/powerpoint/2010/main" val="3806288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7</a:t>
            </a:fld>
            <a:endParaRPr lang="zh-CN" altLang="en-US"/>
          </a:p>
        </p:txBody>
      </p:sp>
    </p:spTree>
    <p:extLst>
      <p:ext uri="{BB962C8B-B14F-4D97-AF65-F5344CB8AC3E}">
        <p14:creationId xmlns:p14="http://schemas.microsoft.com/office/powerpoint/2010/main" val="3335992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8</a:t>
            </a:fld>
            <a:endParaRPr lang="zh-CN" altLang="en-US"/>
          </a:p>
        </p:txBody>
      </p:sp>
    </p:spTree>
    <p:extLst>
      <p:ext uri="{BB962C8B-B14F-4D97-AF65-F5344CB8AC3E}">
        <p14:creationId xmlns:p14="http://schemas.microsoft.com/office/powerpoint/2010/main" val="3123833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9</a:t>
            </a:fld>
            <a:endParaRPr lang="zh-CN" altLang="en-US"/>
          </a:p>
        </p:txBody>
      </p:sp>
    </p:spTree>
    <p:extLst>
      <p:ext uri="{BB962C8B-B14F-4D97-AF65-F5344CB8AC3E}">
        <p14:creationId xmlns:p14="http://schemas.microsoft.com/office/powerpoint/2010/main" val="4112985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3B8BA23-BD00-4857-B603-DD487FFC396E}" type="slidenum">
              <a:rPr lang="zh-CN" altLang="en-US" smtClean="0"/>
              <a:t>10</a:t>
            </a:fld>
            <a:endParaRPr lang="zh-CN" altLang="en-US"/>
          </a:p>
        </p:txBody>
      </p:sp>
    </p:spTree>
    <p:extLst>
      <p:ext uri="{BB962C8B-B14F-4D97-AF65-F5344CB8AC3E}">
        <p14:creationId xmlns:p14="http://schemas.microsoft.com/office/powerpoint/2010/main" val="4260756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75085" y="1565764"/>
            <a:ext cx="7650956" cy="1080400"/>
          </a:xfrm>
        </p:spPr>
        <p:txBody>
          <a:bodyPr/>
          <a:lstStyle/>
          <a:p>
            <a:r>
              <a:rPr lang="zh-CN" altLang="en-US"/>
              <a:t>单击此处编辑母版标题样式</a:t>
            </a:r>
          </a:p>
        </p:txBody>
      </p:sp>
      <p:sp>
        <p:nvSpPr>
          <p:cNvPr id="3" name="副标题 2"/>
          <p:cNvSpPr>
            <a:spLocks noGrp="1"/>
          </p:cNvSpPr>
          <p:nvPr>
            <p:ph type="subTitle" idx="1"/>
          </p:nvPr>
        </p:nvSpPr>
        <p:spPr>
          <a:xfrm>
            <a:off x="1350169" y="2856177"/>
            <a:ext cx="6300788" cy="1288080"/>
          </a:xfrm>
        </p:spPr>
        <p:txBody>
          <a:bodyPr/>
          <a:lstStyle>
            <a:lvl1pPr marL="0" indent="0" algn="ctr">
              <a:buNone/>
              <a:defRPr>
                <a:solidFill>
                  <a:schemeClr val="tx1">
                    <a:tint val="75000"/>
                  </a:schemeClr>
                </a:solidFill>
              </a:defRPr>
            </a:lvl1pPr>
            <a:lvl2pPr marL="401147" indent="0" algn="ctr">
              <a:buNone/>
              <a:defRPr>
                <a:solidFill>
                  <a:schemeClr val="tx1">
                    <a:tint val="75000"/>
                  </a:schemeClr>
                </a:solidFill>
              </a:defRPr>
            </a:lvl2pPr>
            <a:lvl3pPr marL="802295" indent="0" algn="ctr">
              <a:buNone/>
              <a:defRPr>
                <a:solidFill>
                  <a:schemeClr val="tx1">
                    <a:tint val="75000"/>
                  </a:schemeClr>
                </a:solidFill>
              </a:defRPr>
            </a:lvl3pPr>
            <a:lvl4pPr marL="1203442" indent="0" algn="ctr">
              <a:buNone/>
              <a:defRPr>
                <a:solidFill>
                  <a:schemeClr val="tx1">
                    <a:tint val="75000"/>
                  </a:schemeClr>
                </a:solidFill>
              </a:defRPr>
            </a:lvl4pPr>
            <a:lvl5pPr marL="1604589" indent="0" algn="ctr">
              <a:buNone/>
              <a:defRPr>
                <a:solidFill>
                  <a:schemeClr val="tx1">
                    <a:tint val="75000"/>
                  </a:schemeClr>
                </a:solidFill>
              </a:defRPr>
            </a:lvl5pPr>
            <a:lvl6pPr marL="2005736" indent="0" algn="ctr">
              <a:buNone/>
              <a:defRPr>
                <a:solidFill>
                  <a:schemeClr val="tx1">
                    <a:tint val="75000"/>
                  </a:schemeClr>
                </a:solidFill>
              </a:defRPr>
            </a:lvl6pPr>
            <a:lvl7pPr marL="2406884" indent="0" algn="ctr">
              <a:buNone/>
              <a:defRPr>
                <a:solidFill>
                  <a:schemeClr val="tx1">
                    <a:tint val="75000"/>
                  </a:schemeClr>
                </a:solidFill>
              </a:defRPr>
            </a:lvl7pPr>
            <a:lvl8pPr marL="2808031" indent="0" algn="ctr">
              <a:buNone/>
              <a:defRPr>
                <a:solidFill>
                  <a:schemeClr val="tx1">
                    <a:tint val="75000"/>
                  </a:schemeClr>
                </a:solidFill>
              </a:defRPr>
            </a:lvl8pPr>
            <a:lvl9pPr marL="3209178"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11027" y="3238868"/>
            <a:ext cx="7650956" cy="1001062"/>
          </a:xfrm>
        </p:spPr>
        <p:txBody>
          <a:bodyPr anchor="t"/>
          <a:lstStyle>
            <a:lvl1pPr algn="l">
              <a:defRPr sz="3500" b="1" cap="all"/>
            </a:lvl1pPr>
          </a:lstStyle>
          <a:p>
            <a:r>
              <a:rPr lang="zh-CN" altLang="en-US"/>
              <a:t>单击此处编辑母版标题样式</a:t>
            </a:r>
          </a:p>
        </p:txBody>
      </p:sp>
      <p:sp>
        <p:nvSpPr>
          <p:cNvPr id="3" name="文本占位符 2"/>
          <p:cNvSpPr>
            <a:spLocks noGrp="1"/>
          </p:cNvSpPr>
          <p:nvPr>
            <p:ph type="body" idx="1"/>
          </p:nvPr>
        </p:nvSpPr>
        <p:spPr>
          <a:xfrm>
            <a:off x="711027" y="2136300"/>
            <a:ext cx="7650956" cy="1102568"/>
          </a:xfrm>
        </p:spPr>
        <p:txBody>
          <a:bodyPr anchor="b"/>
          <a:lstStyle>
            <a:lvl1pPr marL="0" indent="0">
              <a:buNone/>
              <a:defRPr sz="1800">
                <a:solidFill>
                  <a:schemeClr val="tx1">
                    <a:tint val="75000"/>
                  </a:schemeClr>
                </a:solidFill>
              </a:defRPr>
            </a:lvl1pPr>
            <a:lvl2pPr marL="401147" indent="0">
              <a:buNone/>
              <a:defRPr sz="1600">
                <a:solidFill>
                  <a:schemeClr val="tx1">
                    <a:tint val="75000"/>
                  </a:schemeClr>
                </a:solidFill>
              </a:defRPr>
            </a:lvl2pPr>
            <a:lvl3pPr marL="802295" indent="0">
              <a:buNone/>
              <a:defRPr sz="1400">
                <a:solidFill>
                  <a:schemeClr val="tx1">
                    <a:tint val="75000"/>
                  </a:schemeClr>
                </a:solidFill>
              </a:defRPr>
            </a:lvl3pPr>
            <a:lvl4pPr marL="1203442" indent="0">
              <a:buNone/>
              <a:defRPr sz="1200">
                <a:solidFill>
                  <a:schemeClr val="tx1">
                    <a:tint val="75000"/>
                  </a:schemeClr>
                </a:solidFill>
              </a:defRPr>
            </a:lvl4pPr>
            <a:lvl5pPr marL="1604589" indent="0">
              <a:buNone/>
              <a:defRPr sz="1200">
                <a:solidFill>
                  <a:schemeClr val="tx1">
                    <a:tint val="75000"/>
                  </a:schemeClr>
                </a:solidFill>
              </a:defRPr>
            </a:lvl5pPr>
            <a:lvl6pPr marL="2005736" indent="0">
              <a:buNone/>
              <a:defRPr sz="1200">
                <a:solidFill>
                  <a:schemeClr val="tx1">
                    <a:tint val="75000"/>
                  </a:schemeClr>
                </a:solidFill>
              </a:defRPr>
            </a:lvl6pPr>
            <a:lvl7pPr marL="2406884" indent="0">
              <a:buNone/>
              <a:defRPr sz="1200">
                <a:solidFill>
                  <a:schemeClr val="tx1">
                    <a:tint val="75000"/>
                  </a:schemeClr>
                </a:solidFill>
              </a:defRPr>
            </a:lvl7pPr>
            <a:lvl8pPr marL="2808031" indent="0">
              <a:buNone/>
              <a:defRPr sz="1200">
                <a:solidFill>
                  <a:schemeClr val="tx1">
                    <a:tint val="75000"/>
                  </a:schemeClr>
                </a:solidFill>
              </a:defRPr>
            </a:lvl8pPr>
            <a:lvl9pPr marL="3209178" indent="0">
              <a:buNone/>
              <a:defRPr sz="12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0056" y="1176073"/>
            <a:ext cx="3975497" cy="3326374"/>
          </a:xfrm>
        </p:spPr>
        <p:txBody>
          <a:bodyPr/>
          <a:lstStyle>
            <a:lvl1pPr>
              <a:defRPr sz="2500"/>
            </a:lvl1pPr>
            <a:lvl2pPr>
              <a:defRPr sz="21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575572" y="1176073"/>
            <a:ext cx="3975497" cy="3326374"/>
          </a:xfrm>
        </p:spPr>
        <p:txBody>
          <a:bodyPr/>
          <a:lstStyle>
            <a:lvl1pPr>
              <a:defRPr sz="2500"/>
            </a:lvl1pPr>
            <a:lvl2pPr>
              <a:defRPr sz="21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0056" y="1128237"/>
            <a:ext cx="3977060" cy="470195"/>
          </a:xfrm>
        </p:spPr>
        <p:txBody>
          <a:bodyPr anchor="b"/>
          <a:lstStyle>
            <a:lvl1pPr marL="0" indent="0">
              <a:buNone/>
              <a:defRPr sz="2100" b="1"/>
            </a:lvl1pPr>
            <a:lvl2pPr marL="401147" indent="0">
              <a:buNone/>
              <a:defRPr sz="1800" b="1"/>
            </a:lvl2pPr>
            <a:lvl3pPr marL="802295" indent="0">
              <a:buNone/>
              <a:defRPr sz="1600" b="1"/>
            </a:lvl3pPr>
            <a:lvl4pPr marL="1203442" indent="0">
              <a:buNone/>
              <a:defRPr sz="1400" b="1"/>
            </a:lvl4pPr>
            <a:lvl5pPr marL="1604589" indent="0">
              <a:buNone/>
              <a:defRPr sz="1400" b="1"/>
            </a:lvl5pPr>
            <a:lvl6pPr marL="2005736" indent="0">
              <a:buNone/>
              <a:defRPr sz="1400" b="1"/>
            </a:lvl6pPr>
            <a:lvl7pPr marL="2406884" indent="0">
              <a:buNone/>
              <a:defRPr sz="1400" b="1"/>
            </a:lvl7pPr>
            <a:lvl8pPr marL="2808031" indent="0">
              <a:buNone/>
              <a:defRPr sz="1400" b="1"/>
            </a:lvl8pPr>
            <a:lvl9pPr marL="3209178" indent="0">
              <a:buNone/>
              <a:defRPr sz="1400" b="1"/>
            </a:lvl9pPr>
          </a:lstStyle>
          <a:p>
            <a:pPr lvl="0"/>
            <a:r>
              <a:rPr lang="zh-CN" altLang="en-US"/>
              <a:t>单击此处编辑母版文本样式</a:t>
            </a:r>
          </a:p>
        </p:txBody>
      </p:sp>
      <p:sp>
        <p:nvSpPr>
          <p:cNvPr id="4" name="内容占位符 3"/>
          <p:cNvSpPr>
            <a:spLocks noGrp="1"/>
          </p:cNvSpPr>
          <p:nvPr>
            <p:ph sz="half" idx="2"/>
          </p:nvPr>
        </p:nvSpPr>
        <p:spPr>
          <a:xfrm>
            <a:off x="450056" y="1598433"/>
            <a:ext cx="3977060" cy="2904014"/>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572447" y="1128237"/>
            <a:ext cx="3978622" cy="470195"/>
          </a:xfrm>
        </p:spPr>
        <p:txBody>
          <a:bodyPr anchor="b"/>
          <a:lstStyle>
            <a:lvl1pPr marL="0" indent="0">
              <a:buNone/>
              <a:defRPr sz="2100" b="1"/>
            </a:lvl1pPr>
            <a:lvl2pPr marL="401147" indent="0">
              <a:buNone/>
              <a:defRPr sz="1800" b="1"/>
            </a:lvl2pPr>
            <a:lvl3pPr marL="802295" indent="0">
              <a:buNone/>
              <a:defRPr sz="1600" b="1"/>
            </a:lvl3pPr>
            <a:lvl4pPr marL="1203442" indent="0">
              <a:buNone/>
              <a:defRPr sz="1400" b="1"/>
            </a:lvl4pPr>
            <a:lvl5pPr marL="1604589" indent="0">
              <a:buNone/>
              <a:defRPr sz="1400" b="1"/>
            </a:lvl5pPr>
            <a:lvl6pPr marL="2005736" indent="0">
              <a:buNone/>
              <a:defRPr sz="1400" b="1"/>
            </a:lvl6pPr>
            <a:lvl7pPr marL="2406884" indent="0">
              <a:buNone/>
              <a:defRPr sz="1400" b="1"/>
            </a:lvl7pPr>
            <a:lvl8pPr marL="2808031" indent="0">
              <a:buNone/>
              <a:defRPr sz="1400" b="1"/>
            </a:lvl8pPr>
            <a:lvl9pPr marL="3209178" indent="0">
              <a:buNone/>
              <a:defRPr sz="1400" b="1"/>
            </a:lvl9pPr>
          </a:lstStyle>
          <a:p>
            <a:pPr lvl="0"/>
            <a:r>
              <a:rPr lang="zh-CN" altLang="en-US"/>
              <a:t>单击此处编辑母版文本样式</a:t>
            </a:r>
          </a:p>
        </p:txBody>
      </p:sp>
      <p:sp>
        <p:nvSpPr>
          <p:cNvPr id="6" name="内容占位符 5"/>
          <p:cNvSpPr>
            <a:spLocks noGrp="1"/>
          </p:cNvSpPr>
          <p:nvPr>
            <p:ph sz="quarter" idx="4"/>
          </p:nvPr>
        </p:nvSpPr>
        <p:spPr>
          <a:xfrm>
            <a:off x="4572447" y="1598433"/>
            <a:ext cx="3978622" cy="2904014"/>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0057" y="200679"/>
            <a:ext cx="2961308" cy="854053"/>
          </a:xfrm>
        </p:spPr>
        <p:txBody>
          <a:bodyPr anchor="b"/>
          <a:lstStyle>
            <a:lvl1pPr algn="l">
              <a:defRPr sz="1800" b="1"/>
            </a:lvl1pPr>
          </a:lstStyle>
          <a:p>
            <a:r>
              <a:rPr lang="zh-CN" altLang="en-US"/>
              <a:t>单击此处编辑母版标题样式</a:t>
            </a:r>
          </a:p>
        </p:txBody>
      </p:sp>
      <p:sp>
        <p:nvSpPr>
          <p:cNvPr id="3" name="内容占位符 2"/>
          <p:cNvSpPr>
            <a:spLocks noGrp="1"/>
          </p:cNvSpPr>
          <p:nvPr>
            <p:ph idx="1"/>
          </p:nvPr>
        </p:nvSpPr>
        <p:spPr>
          <a:xfrm>
            <a:off x="3519190" y="200679"/>
            <a:ext cx="5031879" cy="4301768"/>
          </a:xfrm>
        </p:spPr>
        <p:txBody>
          <a:bodyPr/>
          <a:lstStyle>
            <a:lvl1pPr>
              <a:defRPr sz="2800"/>
            </a:lvl1pPr>
            <a:lvl2pPr>
              <a:defRPr sz="2500"/>
            </a:lvl2pPr>
            <a:lvl3pPr>
              <a:defRPr sz="21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0057" y="1054733"/>
            <a:ext cx="2961308" cy="3447714"/>
          </a:xfrm>
        </p:spPr>
        <p:txBody>
          <a:bodyPr/>
          <a:lstStyle>
            <a:lvl1pPr marL="0" indent="0">
              <a:buNone/>
              <a:defRPr sz="1200"/>
            </a:lvl1pPr>
            <a:lvl2pPr marL="401147" indent="0">
              <a:buNone/>
              <a:defRPr sz="1100"/>
            </a:lvl2pPr>
            <a:lvl3pPr marL="802295" indent="0">
              <a:buNone/>
              <a:defRPr sz="900"/>
            </a:lvl3pPr>
            <a:lvl4pPr marL="1203442" indent="0">
              <a:buNone/>
              <a:defRPr sz="800"/>
            </a:lvl4pPr>
            <a:lvl5pPr marL="1604589" indent="0">
              <a:buNone/>
              <a:defRPr sz="800"/>
            </a:lvl5pPr>
            <a:lvl6pPr marL="2005736" indent="0">
              <a:buNone/>
              <a:defRPr sz="800"/>
            </a:lvl6pPr>
            <a:lvl7pPr marL="2406884" indent="0">
              <a:buNone/>
              <a:defRPr sz="800"/>
            </a:lvl7pPr>
            <a:lvl8pPr marL="2808031" indent="0">
              <a:buNone/>
              <a:defRPr sz="800"/>
            </a:lvl8pPr>
            <a:lvl9pPr marL="3209178" indent="0">
              <a:buNone/>
              <a:defRPr sz="8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64284" y="3528219"/>
            <a:ext cx="5400675" cy="416526"/>
          </a:xfrm>
        </p:spPr>
        <p:txBody>
          <a:bodyPr anchor="b"/>
          <a:lstStyle>
            <a:lvl1pPr algn="l">
              <a:defRPr sz="1800" b="1"/>
            </a:lvl1pPr>
          </a:lstStyle>
          <a:p>
            <a:r>
              <a:rPr lang="zh-CN" altLang="en-US"/>
              <a:t>单击此处编辑母版标题样式</a:t>
            </a:r>
          </a:p>
        </p:txBody>
      </p:sp>
      <p:sp>
        <p:nvSpPr>
          <p:cNvPr id="3" name="图片占位符 2"/>
          <p:cNvSpPr>
            <a:spLocks noGrp="1"/>
          </p:cNvSpPr>
          <p:nvPr>
            <p:ph type="pic" idx="1"/>
          </p:nvPr>
        </p:nvSpPr>
        <p:spPr>
          <a:xfrm>
            <a:off x="1764284" y="450361"/>
            <a:ext cx="5400675" cy="3024188"/>
          </a:xfrm>
        </p:spPr>
        <p:txBody>
          <a:bodyPr/>
          <a:lstStyle>
            <a:lvl1pPr marL="0" indent="0">
              <a:buNone/>
              <a:defRPr sz="2800"/>
            </a:lvl1pPr>
            <a:lvl2pPr marL="401147" indent="0">
              <a:buNone/>
              <a:defRPr sz="2500"/>
            </a:lvl2pPr>
            <a:lvl3pPr marL="802295" indent="0">
              <a:buNone/>
              <a:defRPr sz="2100"/>
            </a:lvl3pPr>
            <a:lvl4pPr marL="1203442" indent="0">
              <a:buNone/>
              <a:defRPr sz="1800"/>
            </a:lvl4pPr>
            <a:lvl5pPr marL="1604589" indent="0">
              <a:buNone/>
              <a:defRPr sz="1800"/>
            </a:lvl5pPr>
            <a:lvl6pPr marL="2005736" indent="0">
              <a:buNone/>
              <a:defRPr sz="1800"/>
            </a:lvl6pPr>
            <a:lvl7pPr marL="2406884" indent="0">
              <a:buNone/>
              <a:defRPr sz="1800"/>
            </a:lvl7pPr>
            <a:lvl8pPr marL="2808031" indent="0">
              <a:buNone/>
              <a:defRPr sz="1800"/>
            </a:lvl8pPr>
            <a:lvl9pPr marL="3209178" indent="0">
              <a:buNone/>
              <a:defRPr sz="1800"/>
            </a:lvl9pPr>
          </a:lstStyle>
          <a:p>
            <a:endParaRPr lang="zh-CN" altLang="en-US"/>
          </a:p>
        </p:txBody>
      </p:sp>
      <p:sp>
        <p:nvSpPr>
          <p:cNvPr id="4" name="文本占位符 3"/>
          <p:cNvSpPr>
            <a:spLocks noGrp="1"/>
          </p:cNvSpPr>
          <p:nvPr>
            <p:ph type="body" sz="half" idx="2"/>
          </p:nvPr>
        </p:nvSpPr>
        <p:spPr>
          <a:xfrm>
            <a:off x="1764284" y="3944746"/>
            <a:ext cx="5400675" cy="591536"/>
          </a:xfrm>
        </p:spPr>
        <p:txBody>
          <a:bodyPr/>
          <a:lstStyle>
            <a:lvl1pPr marL="0" indent="0">
              <a:buNone/>
              <a:defRPr sz="1200"/>
            </a:lvl1pPr>
            <a:lvl2pPr marL="401147" indent="0">
              <a:buNone/>
              <a:defRPr sz="1100"/>
            </a:lvl2pPr>
            <a:lvl3pPr marL="802295" indent="0">
              <a:buNone/>
              <a:defRPr sz="900"/>
            </a:lvl3pPr>
            <a:lvl4pPr marL="1203442" indent="0">
              <a:buNone/>
              <a:defRPr sz="800"/>
            </a:lvl4pPr>
            <a:lvl5pPr marL="1604589" indent="0">
              <a:buNone/>
              <a:defRPr sz="800"/>
            </a:lvl5pPr>
            <a:lvl6pPr marL="2005736" indent="0">
              <a:buNone/>
              <a:defRPr sz="800"/>
            </a:lvl6pPr>
            <a:lvl7pPr marL="2406884" indent="0">
              <a:buNone/>
              <a:defRPr sz="800"/>
            </a:lvl7pPr>
            <a:lvl8pPr marL="2808031" indent="0">
              <a:buNone/>
              <a:defRPr sz="800"/>
            </a:lvl8pPr>
            <a:lvl9pPr marL="3209178" indent="0">
              <a:buNone/>
              <a:defRPr sz="8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525816" y="201847"/>
            <a:ext cx="2025253" cy="430060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0056" y="201847"/>
            <a:ext cx="5925741" cy="430060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2023/4/28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0056" y="201846"/>
            <a:ext cx="8101013" cy="840052"/>
          </a:xfrm>
          <a:prstGeom prst="rect">
            <a:avLst/>
          </a:prstGeom>
        </p:spPr>
        <p:txBody>
          <a:bodyPr vert="horz" lIns="80229" tIns="40115" rIns="80229" bIns="40115" rtlCol="0" anchor="ctr">
            <a:normAutofit/>
          </a:bodyPr>
          <a:lstStyle/>
          <a:p>
            <a:r>
              <a:rPr lang="zh-CN" altLang="en-US"/>
              <a:t>单击此处编辑母版标题样式</a:t>
            </a:r>
          </a:p>
        </p:txBody>
      </p:sp>
      <p:sp>
        <p:nvSpPr>
          <p:cNvPr id="3" name="文本占位符 2"/>
          <p:cNvSpPr>
            <a:spLocks noGrp="1"/>
          </p:cNvSpPr>
          <p:nvPr>
            <p:ph type="body" idx="1"/>
          </p:nvPr>
        </p:nvSpPr>
        <p:spPr>
          <a:xfrm>
            <a:off x="450056" y="1176073"/>
            <a:ext cx="8101013" cy="3326374"/>
          </a:xfrm>
          <a:prstGeom prst="rect">
            <a:avLst/>
          </a:prstGeom>
        </p:spPr>
        <p:txBody>
          <a:bodyPr vert="horz" lIns="80229" tIns="40115" rIns="80229" bIns="40115"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0056" y="4671624"/>
            <a:ext cx="2100263" cy="268350"/>
          </a:xfrm>
          <a:prstGeom prst="rect">
            <a:avLst/>
          </a:prstGeom>
        </p:spPr>
        <p:txBody>
          <a:bodyPr vert="horz" lIns="80229" tIns="40115" rIns="80229" bIns="40115" rtlCol="0" anchor="ctr"/>
          <a:lstStyle>
            <a:lvl1pPr algn="l">
              <a:defRPr sz="1100">
                <a:solidFill>
                  <a:schemeClr val="tx1">
                    <a:tint val="75000"/>
                  </a:schemeClr>
                </a:solidFill>
              </a:defRPr>
            </a:lvl1pPr>
          </a:lstStyle>
          <a:p>
            <a:fld id="{530820CF-B880-4189-942D-D702A7CBA730}" type="datetimeFigureOut">
              <a:rPr lang="zh-CN" altLang="en-US" smtClean="0"/>
              <a:t>2023/4/28</a:t>
            </a:fld>
            <a:endParaRPr lang="zh-CN" altLang="en-US"/>
          </a:p>
        </p:txBody>
      </p:sp>
      <p:sp>
        <p:nvSpPr>
          <p:cNvPr id="5" name="页脚占位符 4"/>
          <p:cNvSpPr>
            <a:spLocks noGrp="1"/>
          </p:cNvSpPr>
          <p:nvPr>
            <p:ph type="ftr" sz="quarter" idx="3"/>
          </p:nvPr>
        </p:nvSpPr>
        <p:spPr>
          <a:xfrm>
            <a:off x="3075385" y="4671624"/>
            <a:ext cx="2850356" cy="268350"/>
          </a:xfrm>
          <a:prstGeom prst="rect">
            <a:avLst/>
          </a:prstGeom>
        </p:spPr>
        <p:txBody>
          <a:bodyPr vert="horz" lIns="80229" tIns="40115" rIns="80229" bIns="40115" rtlCol="0" anchor="ctr"/>
          <a:lstStyle>
            <a:lvl1pPr algn="ctr">
              <a:defRPr sz="11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450806" y="4671624"/>
            <a:ext cx="2100263" cy="268350"/>
          </a:xfrm>
          <a:prstGeom prst="rect">
            <a:avLst/>
          </a:prstGeom>
        </p:spPr>
        <p:txBody>
          <a:bodyPr vert="horz" lIns="80229" tIns="40115" rIns="80229" bIns="40115" rtlCol="0" anchor="ctr"/>
          <a:lstStyle>
            <a:lvl1pPr algn="r">
              <a:defRPr sz="1100">
                <a:solidFill>
                  <a:schemeClr val="tx1">
                    <a:tint val="75000"/>
                  </a:schemeClr>
                </a:solidFill>
              </a:defRPr>
            </a:lvl1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802295" rtl="0" eaLnBrk="1" latinLnBrk="0" hangingPunct="1">
        <a:spcBef>
          <a:spcPct val="0"/>
        </a:spcBef>
        <a:buNone/>
        <a:defRPr sz="3900" kern="1200">
          <a:solidFill>
            <a:schemeClr val="tx1"/>
          </a:solidFill>
          <a:latin typeface="+mj-lt"/>
          <a:ea typeface="+mj-ea"/>
          <a:cs typeface="+mj-cs"/>
        </a:defRPr>
      </a:lvl1pPr>
    </p:titleStyle>
    <p:bodyStyle>
      <a:lvl1pPr marL="300860" indent="-300860" algn="l" defTabSz="802295"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651864" indent="-250717" algn="l" defTabSz="802295" rtl="0" eaLnBrk="1" latinLnBrk="0" hangingPunct="1">
        <a:spcBef>
          <a:spcPct val="20000"/>
        </a:spcBef>
        <a:buFont typeface="Arial" pitchFamily="34" charset="0"/>
        <a:buChar char="–"/>
        <a:defRPr sz="2500" kern="1200">
          <a:solidFill>
            <a:schemeClr val="tx1"/>
          </a:solidFill>
          <a:latin typeface="+mn-lt"/>
          <a:ea typeface="+mn-ea"/>
          <a:cs typeface="+mn-cs"/>
        </a:defRPr>
      </a:lvl2pPr>
      <a:lvl3pPr marL="1002868" indent="-200574" algn="l" defTabSz="802295" rtl="0" eaLnBrk="1" latinLnBrk="0" hangingPunct="1">
        <a:spcBef>
          <a:spcPct val="20000"/>
        </a:spcBef>
        <a:buFont typeface="Arial" pitchFamily="34" charset="0"/>
        <a:buChar char="•"/>
        <a:defRPr sz="2100" kern="1200">
          <a:solidFill>
            <a:schemeClr val="tx1"/>
          </a:solidFill>
          <a:latin typeface="+mn-lt"/>
          <a:ea typeface="+mn-ea"/>
          <a:cs typeface="+mn-cs"/>
        </a:defRPr>
      </a:lvl3pPr>
      <a:lvl4pPr marL="1404015" indent="-200574" algn="l" defTabSz="802295"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1805163" indent="-200574" algn="l" defTabSz="802295"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206310" indent="-200574" algn="l" defTabSz="802295"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607457" indent="-200574" algn="l" defTabSz="802295"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008605" indent="-200574" algn="l" defTabSz="802295"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409752" indent="-200574" algn="l" defTabSz="802295"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802295" rtl="0" eaLnBrk="1" latinLnBrk="0" hangingPunct="1">
        <a:defRPr sz="1600" kern="1200">
          <a:solidFill>
            <a:schemeClr val="tx1"/>
          </a:solidFill>
          <a:latin typeface="+mn-lt"/>
          <a:ea typeface="+mn-ea"/>
          <a:cs typeface="+mn-cs"/>
        </a:defRPr>
      </a:lvl1pPr>
      <a:lvl2pPr marL="401147" algn="l" defTabSz="802295" rtl="0" eaLnBrk="1" latinLnBrk="0" hangingPunct="1">
        <a:defRPr sz="1600" kern="1200">
          <a:solidFill>
            <a:schemeClr val="tx1"/>
          </a:solidFill>
          <a:latin typeface="+mn-lt"/>
          <a:ea typeface="+mn-ea"/>
          <a:cs typeface="+mn-cs"/>
        </a:defRPr>
      </a:lvl2pPr>
      <a:lvl3pPr marL="802295" algn="l" defTabSz="802295" rtl="0" eaLnBrk="1" latinLnBrk="0" hangingPunct="1">
        <a:defRPr sz="1600" kern="1200">
          <a:solidFill>
            <a:schemeClr val="tx1"/>
          </a:solidFill>
          <a:latin typeface="+mn-lt"/>
          <a:ea typeface="+mn-ea"/>
          <a:cs typeface="+mn-cs"/>
        </a:defRPr>
      </a:lvl3pPr>
      <a:lvl4pPr marL="1203442" algn="l" defTabSz="802295" rtl="0" eaLnBrk="1" latinLnBrk="0" hangingPunct="1">
        <a:defRPr sz="1600" kern="1200">
          <a:solidFill>
            <a:schemeClr val="tx1"/>
          </a:solidFill>
          <a:latin typeface="+mn-lt"/>
          <a:ea typeface="+mn-ea"/>
          <a:cs typeface="+mn-cs"/>
        </a:defRPr>
      </a:lvl4pPr>
      <a:lvl5pPr marL="1604589" algn="l" defTabSz="802295" rtl="0" eaLnBrk="1" latinLnBrk="0" hangingPunct="1">
        <a:defRPr sz="1600" kern="1200">
          <a:solidFill>
            <a:schemeClr val="tx1"/>
          </a:solidFill>
          <a:latin typeface="+mn-lt"/>
          <a:ea typeface="+mn-ea"/>
          <a:cs typeface="+mn-cs"/>
        </a:defRPr>
      </a:lvl5pPr>
      <a:lvl6pPr marL="2005736" algn="l" defTabSz="802295" rtl="0" eaLnBrk="1" latinLnBrk="0" hangingPunct="1">
        <a:defRPr sz="1600" kern="1200">
          <a:solidFill>
            <a:schemeClr val="tx1"/>
          </a:solidFill>
          <a:latin typeface="+mn-lt"/>
          <a:ea typeface="+mn-ea"/>
          <a:cs typeface="+mn-cs"/>
        </a:defRPr>
      </a:lvl6pPr>
      <a:lvl7pPr marL="2406884" algn="l" defTabSz="802295" rtl="0" eaLnBrk="1" latinLnBrk="0" hangingPunct="1">
        <a:defRPr sz="1600" kern="1200">
          <a:solidFill>
            <a:schemeClr val="tx1"/>
          </a:solidFill>
          <a:latin typeface="+mn-lt"/>
          <a:ea typeface="+mn-ea"/>
          <a:cs typeface="+mn-cs"/>
        </a:defRPr>
      </a:lvl7pPr>
      <a:lvl8pPr marL="2808031" algn="l" defTabSz="802295" rtl="0" eaLnBrk="1" latinLnBrk="0" hangingPunct="1">
        <a:defRPr sz="1600" kern="1200">
          <a:solidFill>
            <a:schemeClr val="tx1"/>
          </a:solidFill>
          <a:latin typeface="+mn-lt"/>
          <a:ea typeface="+mn-ea"/>
          <a:cs typeface="+mn-cs"/>
        </a:defRPr>
      </a:lvl8pPr>
      <a:lvl9pPr marL="3209178" algn="l" defTabSz="802295" rtl="0" eaLnBrk="1" latinLnBrk="0" hangingPunct="1">
        <a:defRPr sz="1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tags" Target="../tags/tag14.xml"/><Relationship Id="rId18" Type="http://schemas.openxmlformats.org/officeDocument/2006/relationships/tags" Target="../tags/tag19.xml"/><Relationship Id="rId3" Type="http://schemas.openxmlformats.org/officeDocument/2006/relationships/tags" Target="../tags/tag4.xml"/><Relationship Id="rId21" Type="http://schemas.openxmlformats.org/officeDocument/2006/relationships/tags" Target="../tags/tag22.xml"/><Relationship Id="rId7" Type="http://schemas.openxmlformats.org/officeDocument/2006/relationships/tags" Target="../tags/tag8.xml"/><Relationship Id="rId12" Type="http://schemas.openxmlformats.org/officeDocument/2006/relationships/tags" Target="../tags/tag13.xml"/><Relationship Id="rId17" Type="http://schemas.openxmlformats.org/officeDocument/2006/relationships/tags" Target="../tags/tag18.xml"/><Relationship Id="rId2" Type="http://schemas.openxmlformats.org/officeDocument/2006/relationships/tags" Target="../tags/tag3.xml"/><Relationship Id="rId16" Type="http://schemas.openxmlformats.org/officeDocument/2006/relationships/tags" Target="../tags/tag17.xml"/><Relationship Id="rId20" Type="http://schemas.openxmlformats.org/officeDocument/2006/relationships/tags" Target="../tags/tag21.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24" Type="http://schemas.openxmlformats.org/officeDocument/2006/relationships/notesSlide" Target="../notesSlides/notesSlide2.xml"/><Relationship Id="rId5" Type="http://schemas.openxmlformats.org/officeDocument/2006/relationships/tags" Target="../tags/tag6.xml"/><Relationship Id="rId15" Type="http://schemas.openxmlformats.org/officeDocument/2006/relationships/tags" Target="../tags/tag16.xml"/><Relationship Id="rId23" Type="http://schemas.openxmlformats.org/officeDocument/2006/relationships/slideLayout" Target="../slideLayouts/slideLayout1.xml"/><Relationship Id="rId10" Type="http://schemas.openxmlformats.org/officeDocument/2006/relationships/tags" Target="../tags/tag11.xml"/><Relationship Id="rId19" Type="http://schemas.openxmlformats.org/officeDocument/2006/relationships/tags" Target="../tags/tag20.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tags" Target="../tags/tag15.xml"/><Relationship Id="rId22" Type="http://schemas.openxmlformats.org/officeDocument/2006/relationships/tags" Target="../tags/tag23.xml"/></Relationships>
</file>

<file path=ppt/slides/_rels/slide3.xml.rels><?xml version="1.0" encoding="UTF-8" standalone="yes"?>
<Relationships xmlns="http://schemas.openxmlformats.org/package/2006/relationships"><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tags" Target="../tags/tag24.xml"/><Relationship Id="rId5" Type="http://schemas.openxmlformats.org/officeDocument/2006/relationships/notesSlide" Target="../notesSlides/notesSlide3.xml"/><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28.xml"/><Relationship Id="rId1" Type="http://schemas.openxmlformats.org/officeDocument/2006/relationships/tags" Target="../tags/tag27.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tags" Target="../tags/tag29.xml"/><Relationship Id="rId5" Type="http://schemas.openxmlformats.org/officeDocument/2006/relationships/notesSlide" Target="../notesSlides/notesSlide5.xml"/><Relationship Id="rId4"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33.xml"/><Relationship Id="rId1" Type="http://schemas.openxmlformats.org/officeDocument/2006/relationships/tags" Target="../tags/tag32.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tags" Target="../tags/tag34.xml"/><Relationship Id="rId5" Type="http://schemas.openxmlformats.org/officeDocument/2006/relationships/notesSlide" Target="../notesSlides/notesSlide7.xml"/><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38.xml"/><Relationship Id="rId1" Type="http://schemas.openxmlformats.org/officeDocument/2006/relationships/tags" Target="../tags/tag37.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tags" Target="../tags/tag41.xml"/><Relationship Id="rId2" Type="http://schemas.openxmlformats.org/officeDocument/2006/relationships/tags" Target="../tags/tag40.xml"/><Relationship Id="rId1" Type="http://schemas.openxmlformats.org/officeDocument/2006/relationships/tags" Target="../tags/tag39.xml"/><Relationship Id="rId5" Type="http://schemas.openxmlformats.org/officeDocument/2006/relationships/notesSlide" Target="../notesSlides/notesSlide9.xml"/><Relationship Id="rId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43.xml"/><Relationship Id="rId1" Type="http://schemas.openxmlformats.org/officeDocument/2006/relationships/tags" Target="../tags/tag42.xml"/><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2254780"/>
            <a:ext cx="9001125"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5" name="TextBox 10"/>
          <p:cNvSpPr txBox="1"/>
          <p:nvPr/>
        </p:nvSpPr>
        <p:spPr>
          <a:xfrm>
            <a:off x="1692250" y="1033436"/>
            <a:ext cx="5832648" cy="1052447"/>
          </a:xfrm>
          <a:prstGeom prst="rect">
            <a:avLst/>
          </a:prstGeom>
          <a:noFill/>
        </p:spPr>
        <p:txBody>
          <a:bodyPr wrap="square" lIns="89858" tIns="44929" rIns="89858" bIns="44929" rtlCol="0">
            <a:prstTxWarp prst="textPlain">
              <a:avLst/>
            </a:prstTxWarp>
            <a:spAutoFit/>
          </a:bodyPr>
          <a:lstStyle/>
          <a:p>
            <a:r>
              <a:rPr lang="en" altLang="zh-CN" dirty="0"/>
              <a:t>Human resource skills development</a:t>
            </a:r>
            <a:endParaRPr lang="zh-CN" altLang="en-US" sz="5900" b="1" dirty="0">
              <a:solidFill>
                <a:srgbClr val="17375E"/>
              </a:solidFill>
              <a:latin typeface="Agency FB" panose="020B0503020202020204" pitchFamily="34" charset="0"/>
              <a:ea typeface="Adobe Gothic Std B" panose="020B0800000000000000" pitchFamily="34" charset="-128"/>
            </a:endParaRPr>
          </a:p>
        </p:txBody>
      </p:sp>
      <p:cxnSp>
        <p:nvCxnSpPr>
          <p:cNvPr id="11" name="直接连接符 10"/>
          <p:cNvCxnSpPr/>
          <p:nvPr/>
        </p:nvCxnSpPr>
        <p:spPr>
          <a:xfrm>
            <a:off x="1692250" y="3600276"/>
            <a:ext cx="54677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圆角矩形 11"/>
          <p:cNvSpPr/>
          <p:nvPr/>
        </p:nvSpPr>
        <p:spPr>
          <a:xfrm>
            <a:off x="3181687" y="3459149"/>
            <a:ext cx="2488828" cy="282254"/>
          </a:xfrm>
          <a:prstGeom prst="roundRect">
            <a:avLst/>
          </a:prstGeom>
          <a:solidFill>
            <a:srgbClr val="17375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89829" tIns="44914" rIns="89829" bIns="44914" rtlCol="0" anchor="ctr"/>
          <a:lstStyle/>
          <a:p>
            <a:pPr algn="ctr" defTabSz="897957"/>
            <a:r>
              <a:rPr lang="en-US" altLang="zh-CN" sz="1600" dirty="0" err="1">
                <a:solidFill>
                  <a:prstClr val="white"/>
                </a:solidFill>
                <a:latin typeface="微软雅黑" panose="020B0503020204020204" pitchFamily="34" charset="-122"/>
                <a:ea typeface="微软雅黑" panose="020B0503020204020204" pitchFamily="34" charset="-122"/>
              </a:rPr>
              <a:t>Zhaochong</a:t>
            </a:r>
            <a:r>
              <a:rPr lang="zh-CN" altLang="en-US" sz="1600" dirty="0">
                <a:solidFill>
                  <a:prstClr val="white"/>
                </a:solidFill>
                <a:latin typeface="微软雅黑" panose="020B0503020204020204" pitchFamily="34" charset="-122"/>
                <a:ea typeface="微软雅黑" panose="020B0503020204020204" pitchFamily="34" charset="-122"/>
              </a:rPr>
              <a:t> </a:t>
            </a:r>
            <a:r>
              <a:rPr lang="en-US" altLang="zh-CN" sz="1600" dirty="0">
                <a:solidFill>
                  <a:prstClr val="white"/>
                </a:solidFill>
                <a:latin typeface="微软雅黑" panose="020B0503020204020204" pitchFamily="34" charset="-122"/>
                <a:ea typeface="微软雅黑" panose="020B0503020204020204" pitchFamily="34" charset="-122"/>
              </a:rPr>
              <a:t>2232349</a:t>
            </a:r>
            <a:endParaRPr lang="zh-CN" altLang="en-US" sz="1600" dirty="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691015505"/>
      </p:ext>
    </p:extLst>
  </p:cSld>
  <p:clrMapOvr>
    <a:masterClrMapping/>
  </p:clrMapOvr>
  <mc:AlternateContent xmlns:mc="http://schemas.openxmlformats.org/markup-compatibility/2006" xmlns:p14="http://schemas.microsoft.com/office/powerpoint/2010/main">
    <mc:Choice Requires="p14">
      <p:transition spd="slow" p14:dur="2000" advTm="8644"/>
    </mc:Choice>
    <mc:Fallback xmlns="">
      <p:transition spd="slow" advTm="8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par>
                          <p:cTn id="14" fill="hold">
                            <p:stCondLst>
                              <p:cond delay="1000"/>
                            </p:stCondLst>
                            <p:childTnLst>
                              <p:par>
                                <p:cTn id="15" presetID="16" presetClass="entr" presetSubtype="21" fill="hold" nodeType="after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200"/>
                                        <p:tgtEl>
                                          <p:spTgt spid="11"/>
                                        </p:tgtEl>
                                      </p:cBhvr>
                                    </p:animEffect>
                                  </p:childTnLst>
                                </p:cTn>
                              </p:par>
                            </p:childTnLst>
                          </p:cTn>
                        </p:par>
                        <p:par>
                          <p:cTn id="18" fill="hold">
                            <p:stCondLst>
                              <p:cond delay="1200"/>
                            </p:stCondLst>
                            <p:childTnLst>
                              <p:par>
                                <p:cTn id="19" presetID="16" presetClass="entr" presetSubtype="37" fill="hold" grpId="0" nodeType="after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barn(outVertical)">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12" grpId="0" animBg="1"/>
    </p:bldLst>
  </p:timing>
  <p:extLst>
    <p:ext uri="{E180D4A7-C9FB-4DFB-919C-405C955672EB}">
      <p14:showEvtLst xmlns:p14="http://schemas.microsoft.com/office/powerpoint/2010/main">
        <p14:playEvt time="77" objId="10"/>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18473" y="344356"/>
            <a:ext cx="366837" cy="365183"/>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a:defRPr/>
            </a:pPr>
            <a:endParaRPr lang="zh-CN" altLang="en-US"/>
          </a:p>
        </p:txBody>
      </p:sp>
      <p:sp>
        <p:nvSpPr>
          <p:cNvPr id="3" name="矩形 2"/>
          <p:cNvSpPr/>
          <p:nvPr/>
        </p:nvSpPr>
        <p:spPr>
          <a:xfrm>
            <a:off x="499212" y="540163"/>
            <a:ext cx="244558" cy="243456"/>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a:defRPr/>
            </a:pPr>
            <a:endParaRPr lang="zh-CN" altLang="en-US"/>
          </a:p>
        </p:txBody>
      </p:sp>
      <p:sp>
        <p:nvSpPr>
          <p:cNvPr id="4" name="MH_Other_1"/>
          <p:cNvSpPr/>
          <p:nvPr>
            <p:custDataLst>
              <p:tags r:id="rId2"/>
            </p:custDataLst>
          </p:nvPr>
        </p:nvSpPr>
        <p:spPr>
          <a:xfrm flipV="1">
            <a:off x="3749981" y="1626777"/>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5" name="MH_Other_2"/>
          <p:cNvSpPr/>
          <p:nvPr>
            <p:custDataLst>
              <p:tags r:id="rId3"/>
            </p:custDataLst>
          </p:nvPr>
        </p:nvSpPr>
        <p:spPr>
          <a:xfrm>
            <a:off x="4013195" y="1591940"/>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MH_Other_3"/>
          <p:cNvSpPr/>
          <p:nvPr>
            <p:custDataLst>
              <p:tags r:id="rId4"/>
            </p:custDataLst>
          </p:nvPr>
        </p:nvSpPr>
        <p:spPr>
          <a:xfrm flipV="1">
            <a:off x="3749981" y="2308116"/>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7" name="MH_Other_4"/>
          <p:cNvSpPr/>
          <p:nvPr>
            <p:custDataLst>
              <p:tags r:id="rId5"/>
            </p:custDataLst>
          </p:nvPr>
        </p:nvSpPr>
        <p:spPr>
          <a:xfrm>
            <a:off x="3749981" y="1900946"/>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8" name="MH_Other_5"/>
          <p:cNvSpPr/>
          <p:nvPr>
            <p:custDataLst>
              <p:tags r:id="rId6"/>
            </p:custDataLst>
          </p:nvPr>
        </p:nvSpPr>
        <p:spPr>
          <a:xfrm flipV="1">
            <a:off x="3749981" y="2988287"/>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9" name="MH_Other_6"/>
          <p:cNvSpPr/>
          <p:nvPr>
            <p:custDataLst>
              <p:tags r:id="rId7"/>
            </p:custDataLst>
          </p:nvPr>
        </p:nvSpPr>
        <p:spPr>
          <a:xfrm>
            <a:off x="3749981" y="2582284"/>
            <a:ext cx="82037" cy="73501"/>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10" name="MH_Other_7"/>
          <p:cNvSpPr/>
          <p:nvPr>
            <p:custDataLst>
              <p:tags r:id="rId8"/>
            </p:custDataLst>
          </p:nvPr>
        </p:nvSpPr>
        <p:spPr>
          <a:xfrm flipV="1">
            <a:off x="3749981" y="3669625"/>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11" name="MH_Other_8"/>
          <p:cNvSpPr/>
          <p:nvPr>
            <p:custDataLst>
              <p:tags r:id="rId9"/>
            </p:custDataLst>
          </p:nvPr>
        </p:nvSpPr>
        <p:spPr>
          <a:xfrm>
            <a:off x="3749981" y="3262456"/>
            <a:ext cx="82037" cy="74667"/>
          </a:xfrm>
          <a:prstGeom prst="rtTriangle">
            <a:avLst/>
          </a:prstGeom>
          <a:solidFill>
            <a:schemeClr val="accent1">
              <a:lumMod val="50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12" name="MH_Other_9"/>
          <p:cNvSpPr/>
          <p:nvPr>
            <p:custDataLst>
              <p:tags r:id="rId10"/>
            </p:custDataLst>
          </p:nvPr>
        </p:nvSpPr>
        <p:spPr>
          <a:xfrm>
            <a:off x="3131187" y="1294275"/>
            <a:ext cx="1205105" cy="407170"/>
          </a:xfrm>
          <a:prstGeom prst="rightArrow">
            <a:avLst>
              <a:gd name="adj1" fmla="val 72581"/>
              <a:gd name="adj2" fmla="val 46774"/>
            </a:avLst>
          </a:prstGeom>
          <a:solidFill>
            <a:srgbClr val="FFC000"/>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prstClr val="white"/>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MH_Other_10"/>
          <p:cNvSpPr/>
          <p:nvPr>
            <p:custDataLst>
              <p:tags r:id="rId11"/>
            </p:custDataLst>
          </p:nvPr>
        </p:nvSpPr>
        <p:spPr>
          <a:xfrm>
            <a:off x="3131187" y="1975613"/>
            <a:ext cx="1205105" cy="407170"/>
          </a:xfrm>
          <a:prstGeom prst="rightArrow">
            <a:avLst>
              <a:gd name="adj1" fmla="val 72581"/>
              <a:gd name="adj2" fmla="val 46774"/>
            </a:avLst>
          </a:prstGeom>
          <a:solidFill>
            <a:srgbClr val="FFC000"/>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prstClr val="white"/>
              </a:solidFill>
              <a:latin typeface="Arial" panose="020B0604020202020204" pitchFamily="34" charset="0"/>
              <a:ea typeface="微软雅黑" panose="020B0503020204020204" pitchFamily="34" charset="-122"/>
              <a:sym typeface="Arial" panose="020B0604020202020204" pitchFamily="34" charset="0"/>
            </a:endParaRPr>
          </a:p>
        </p:txBody>
      </p:sp>
      <p:sp>
        <p:nvSpPr>
          <p:cNvPr id="14" name="MH_Other_11"/>
          <p:cNvSpPr/>
          <p:nvPr>
            <p:custDataLst>
              <p:tags r:id="rId12"/>
            </p:custDataLst>
          </p:nvPr>
        </p:nvSpPr>
        <p:spPr>
          <a:xfrm>
            <a:off x="3131187" y="2656770"/>
            <a:ext cx="1205105" cy="406184"/>
          </a:xfrm>
          <a:prstGeom prst="rightArrow">
            <a:avLst>
              <a:gd name="adj1" fmla="val 72581"/>
              <a:gd name="adj2" fmla="val 46774"/>
            </a:avLst>
          </a:prstGeom>
          <a:solidFill>
            <a:srgbClr val="FFC000"/>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prstClr val="white"/>
              </a:solidFill>
              <a:latin typeface="Arial" panose="020B0604020202020204" pitchFamily="34" charset="0"/>
              <a:ea typeface="微软雅黑" panose="020B0503020204020204" pitchFamily="34" charset="-122"/>
              <a:sym typeface="Arial" panose="020B0604020202020204" pitchFamily="34" charset="0"/>
            </a:endParaRPr>
          </a:p>
        </p:txBody>
      </p:sp>
      <p:sp>
        <p:nvSpPr>
          <p:cNvPr id="15" name="MH_Other_12"/>
          <p:cNvSpPr/>
          <p:nvPr>
            <p:custDataLst>
              <p:tags r:id="rId13"/>
            </p:custDataLst>
          </p:nvPr>
        </p:nvSpPr>
        <p:spPr>
          <a:xfrm>
            <a:off x="3131187" y="3337123"/>
            <a:ext cx="1205105" cy="407169"/>
          </a:xfrm>
          <a:prstGeom prst="rightArrow">
            <a:avLst>
              <a:gd name="adj1" fmla="val 72581"/>
              <a:gd name="adj2" fmla="val 46774"/>
            </a:avLst>
          </a:prstGeom>
          <a:solidFill>
            <a:srgbClr val="FFC000"/>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anchor="ctr"/>
          <a:lstStyle/>
          <a:p>
            <a:pPr algn="ctr" defTabSz="638367" fontAlgn="base">
              <a:spcBef>
                <a:spcPct val="0"/>
              </a:spcBef>
              <a:spcAft>
                <a:spcPct val="0"/>
              </a:spcAft>
              <a:defRPr/>
            </a:pPr>
            <a:endParaRPr lang="zh-CN" altLang="en-US" sz="1400">
              <a:solidFill>
                <a:prstClr val="white"/>
              </a:solidFill>
              <a:latin typeface="Arial" panose="020B0604020202020204" pitchFamily="34" charset="0"/>
              <a:ea typeface="微软雅黑" panose="020B0503020204020204" pitchFamily="34" charset="-122"/>
              <a:sym typeface="Arial" panose="020B0604020202020204" pitchFamily="34" charset="0"/>
            </a:endParaRPr>
          </a:p>
        </p:txBody>
      </p:sp>
      <p:sp>
        <p:nvSpPr>
          <p:cNvPr id="16" name="MH_SubTitle_1"/>
          <p:cNvSpPr/>
          <p:nvPr>
            <p:custDataLst>
              <p:tags r:id="rId14"/>
            </p:custDataLst>
          </p:nvPr>
        </p:nvSpPr>
        <p:spPr>
          <a:xfrm>
            <a:off x="2924936" y="1294275"/>
            <a:ext cx="825045" cy="407170"/>
          </a:xfrm>
          <a:prstGeom prst="rect">
            <a:avLst/>
          </a:prstGeom>
          <a:solidFill>
            <a:srgbClr val="17375E"/>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1700" dirty="0">
                <a:solidFill>
                  <a:srgbClr val="FFFFFF"/>
                </a:solidFill>
                <a:latin typeface="Arial" panose="020B0604020202020204" pitchFamily="34" charset="0"/>
                <a:ea typeface="微软雅黑" panose="020B0503020204020204" pitchFamily="34" charset="-122"/>
                <a:sym typeface="Arial" panose="020B0604020202020204" pitchFamily="34" charset="0"/>
              </a:rPr>
              <a:t>01</a:t>
            </a:r>
            <a:endParaRPr lang="zh-CN" altLang="en-US" sz="17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17" name="MH_SubTitle_2"/>
          <p:cNvSpPr/>
          <p:nvPr>
            <p:custDataLst>
              <p:tags r:id="rId15"/>
            </p:custDataLst>
          </p:nvPr>
        </p:nvSpPr>
        <p:spPr>
          <a:xfrm>
            <a:off x="2924936" y="1975613"/>
            <a:ext cx="825045" cy="407170"/>
          </a:xfrm>
          <a:prstGeom prst="rect">
            <a:avLst/>
          </a:prstGeom>
          <a:solidFill>
            <a:srgbClr val="17375E"/>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1700" dirty="0">
                <a:solidFill>
                  <a:srgbClr val="FFFFFF"/>
                </a:solidFill>
                <a:latin typeface="Arial" panose="020B0604020202020204" pitchFamily="34" charset="0"/>
                <a:ea typeface="微软雅黑" panose="020B0503020204020204" pitchFamily="34" charset="-122"/>
                <a:sym typeface="Arial" panose="020B0604020202020204" pitchFamily="34" charset="0"/>
              </a:rPr>
              <a:t>02</a:t>
            </a:r>
            <a:endParaRPr lang="zh-CN" altLang="en-US" sz="17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18" name="MH_SubTitle_3"/>
          <p:cNvSpPr/>
          <p:nvPr>
            <p:custDataLst>
              <p:tags r:id="rId16"/>
            </p:custDataLst>
          </p:nvPr>
        </p:nvSpPr>
        <p:spPr>
          <a:xfrm>
            <a:off x="2924936" y="2656770"/>
            <a:ext cx="825045" cy="406184"/>
          </a:xfrm>
          <a:prstGeom prst="rect">
            <a:avLst/>
          </a:prstGeom>
          <a:solidFill>
            <a:srgbClr val="17375E"/>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1700" dirty="0">
                <a:solidFill>
                  <a:srgbClr val="FFFFFF"/>
                </a:solidFill>
                <a:latin typeface="Arial" panose="020B0604020202020204" pitchFamily="34" charset="0"/>
                <a:ea typeface="微软雅黑" panose="020B0503020204020204" pitchFamily="34" charset="-122"/>
                <a:sym typeface="Arial" panose="020B0604020202020204" pitchFamily="34" charset="0"/>
              </a:rPr>
              <a:t>03</a:t>
            </a:r>
            <a:endParaRPr lang="zh-CN" altLang="en-US" sz="17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19" name="MH_SubTitle_4"/>
          <p:cNvSpPr/>
          <p:nvPr>
            <p:custDataLst>
              <p:tags r:id="rId17"/>
            </p:custDataLst>
          </p:nvPr>
        </p:nvSpPr>
        <p:spPr>
          <a:xfrm>
            <a:off x="2924936" y="3337123"/>
            <a:ext cx="825045" cy="407169"/>
          </a:xfrm>
          <a:prstGeom prst="rect">
            <a:avLst/>
          </a:prstGeom>
          <a:solidFill>
            <a:srgbClr val="17375E"/>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1700" dirty="0">
                <a:solidFill>
                  <a:srgbClr val="FFFFFF"/>
                </a:solidFill>
                <a:latin typeface="Arial" panose="020B0604020202020204" pitchFamily="34" charset="0"/>
                <a:ea typeface="微软雅黑" panose="020B0503020204020204" pitchFamily="34" charset="-122"/>
                <a:sym typeface="Arial" panose="020B0604020202020204" pitchFamily="34" charset="0"/>
              </a:rPr>
              <a:t>04</a:t>
            </a:r>
            <a:endParaRPr lang="zh-CN" altLang="en-US" sz="17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MH_Entry_1"/>
          <p:cNvSpPr/>
          <p:nvPr>
            <p:custDataLst>
              <p:tags r:id="rId18"/>
            </p:custDataLst>
          </p:nvPr>
        </p:nvSpPr>
        <p:spPr>
          <a:xfrm>
            <a:off x="4644577" y="1194395"/>
            <a:ext cx="4274509" cy="615553"/>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2000" dirty="0">
                <a:solidFill>
                  <a:srgbClr val="17375E"/>
                </a:solidFill>
                <a:latin typeface="Arial" panose="020B0604020202020204" pitchFamily="34" charset="0"/>
                <a:ea typeface="微软雅黑" panose="020B0503020204020204" pitchFamily="34" charset="-122"/>
              </a:rPr>
              <a:t>Weaknesses in performance management in the organization</a:t>
            </a:r>
            <a:endParaRPr lang="en-US" altLang="zh-CN" sz="2000" dirty="0">
              <a:solidFill>
                <a:srgbClr val="17375E"/>
              </a:solidFill>
              <a:latin typeface="Arial" panose="020B0604020202020204" pitchFamily="34" charset="0"/>
              <a:ea typeface="微软雅黑" panose="020B0503020204020204" pitchFamily="34" charset="-122"/>
              <a:sym typeface="Arial" panose="020B0604020202020204" pitchFamily="34" charset="0"/>
            </a:endParaRPr>
          </a:p>
        </p:txBody>
      </p:sp>
      <p:sp>
        <p:nvSpPr>
          <p:cNvPr id="21" name="MH_Entry_2"/>
          <p:cNvSpPr/>
          <p:nvPr>
            <p:custDataLst>
              <p:tags r:id="rId19"/>
            </p:custDataLst>
          </p:nvPr>
        </p:nvSpPr>
        <p:spPr>
          <a:xfrm>
            <a:off x="4644578" y="2053311"/>
            <a:ext cx="4274508" cy="30777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2000" dirty="0">
                <a:solidFill>
                  <a:srgbClr val="17375E"/>
                </a:solidFill>
                <a:latin typeface="Arial" panose="020B0604020202020204" pitchFamily="34" charset="0"/>
                <a:ea typeface="微软雅黑" panose="020B0503020204020204" pitchFamily="34" charset="-122"/>
              </a:rPr>
              <a:t>The impact on the organization</a:t>
            </a:r>
            <a:endParaRPr lang="zh-CN" altLang="en-US" sz="2000" dirty="0">
              <a:solidFill>
                <a:srgbClr val="17375E"/>
              </a:solidFill>
              <a:latin typeface="Arial" panose="020B0604020202020204" pitchFamily="34" charset="0"/>
              <a:ea typeface="微软雅黑" panose="020B0503020204020204" pitchFamily="34" charset="-122"/>
              <a:sym typeface="Arial" panose="020B0604020202020204" pitchFamily="34" charset="0"/>
            </a:endParaRPr>
          </a:p>
        </p:txBody>
      </p:sp>
      <p:sp>
        <p:nvSpPr>
          <p:cNvPr id="22" name="MH_Entry_3"/>
          <p:cNvSpPr/>
          <p:nvPr>
            <p:custDataLst>
              <p:tags r:id="rId20"/>
            </p:custDataLst>
          </p:nvPr>
        </p:nvSpPr>
        <p:spPr>
          <a:xfrm>
            <a:off x="4644578" y="2738458"/>
            <a:ext cx="4274508" cy="30777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2000" dirty="0">
                <a:solidFill>
                  <a:srgbClr val="17375E"/>
                </a:solidFill>
                <a:latin typeface="Arial" panose="020B0604020202020204" pitchFamily="34" charset="0"/>
                <a:ea typeface="微软雅黑" panose="020B0503020204020204" pitchFamily="34" charset="-122"/>
              </a:rPr>
              <a:t>Feasibility suggestions</a:t>
            </a:r>
            <a:endParaRPr lang="zh-CN" altLang="en-US" sz="2000" dirty="0">
              <a:solidFill>
                <a:srgbClr val="17375E"/>
              </a:solidFill>
              <a:latin typeface="Arial" panose="020B0604020202020204" pitchFamily="34" charset="0"/>
              <a:ea typeface="微软雅黑" panose="020B0503020204020204" pitchFamily="34" charset="-122"/>
              <a:sym typeface="Arial" panose="020B0604020202020204" pitchFamily="34" charset="0"/>
            </a:endParaRPr>
          </a:p>
        </p:txBody>
      </p:sp>
      <p:sp>
        <p:nvSpPr>
          <p:cNvPr id="23" name="MH_Entry_4"/>
          <p:cNvSpPr/>
          <p:nvPr>
            <p:custDataLst>
              <p:tags r:id="rId21"/>
            </p:custDataLst>
          </p:nvPr>
        </p:nvSpPr>
        <p:spPr>
          <a:xfrm>
            <a:off x="4644579" y="3423604"/>
            <a:ext cx="4274508" cy="30777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2000" dirty="0">
                <a:solidFill>
                  <a:srgbClr val="17375E"/>
                </a:solidFill>
                <a:latin typeface="Arial" panose="020B0604020202020204" pitchFamily="34" charset="0"/>
                <a:ea typeface="微软雅黑" panose="020B0503020204020204" pitchFamily="34" charset="-122"/>
              </a:rPr>
              <a:t>Action Plan</a:t>
            </a:r>
            <a:endParaRPr lang="en-US" altLang="zh-CN" sz="2000" dirty="0">
              <a:solidFill>
                <a:srgbClr val="17375E"/>
              </a:solidFill>
              <a:latin typeface="Arial" panose="020B0604020202020204" pitchFamily="34" charset="0"/>
              <a:ea typeface="微软雅黑" panose="020B0503020204020204" pitchFamily="34" charset="-122"/>
              <a:sym typeface="Arial" panose="020B0604020202020204" pitchFamily="34" charset="0"/>
            </a:endParaRPr>
          </a:p>
        </p:txBody>
      </p:sp>
      <p:sp>
        <p:nvSpPr>
          <p:cNvPr id="25" name="MH_Others_2"/>
          <p:cNvSpPr txBox="1"/>
          <p:nvPr>
            <p:custDataLst>
              <p:tags r:id="rId22"/>
            </p:custDataLst>
          </p:nvPr>
        </p:nvSpPr>
        <p:spPr>
          <a:xfrm rot="5400000">
            <a:off x="733463" y="1921410"/>
            <a:ext cx="2299098" cy="338554"/>
          </a:xfrm>
          <a:prstGeom prst="rect">
            <a:avLst/>
          </a:prstGeom>
          <a:noFill/>
        </p:spPr>
        <p:txBody>
          <a:bodyPr wrap="square" lIns="0" tIns="0" rIns="0" bIns="0">
            <a:spAutoFit/>
          </a:bodyPr>
          <a:lstStyle/>
          <a:p>
            <a:pPr algn="ctr" defTabSz="638367" fontAlgn="base">
              <a:spcBef>
                <a:spcPct val="0"/>
              </a:spcBef>
              <a:spcAft>
                <a:spcPct val="0"/>
              </a:spcAft>
              <a:defRPr/>
            </a:pPr>
            <a:r>
              <a:rPr lang="en-US" altLang="zh-CN" sz="2200" dirty="0">
                <a:solidFill>
                  <a:srgbClr val="FFC000"/>
                </a:solidFill>
                <a:latin typeface="Arial" panose="020B0604020202020204" pitchFamily="34" charset="0"/>
                <a:ea typeface="微软雅黑" panose="020B0503020204020204" pitchFamily="34" charset="-122"/>
                <a:sym typeface="Arial" panose="020B0604020202020204" pitchFamily="34" charset="0"/>
              </a:rPr>
              <a:t>CONTENTS</a:t>
            </a:r>
            <a:endParaRPr lang="zh-CN" altLang="en-US" sz="2200" dirty="0">
              <a:solidFill>
                <a:srgbClr val="FFC000"/>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
    </p:custDataLst>
    <p:extLst>
      <p:ext uri="{BB962C8B-B14F-4D97-AF65-F5344CB8AC3E}">
        <p14:creationId xmlns:p14="http://schemas.microsoft.com/office/powerpoint/2010/main" val="2691015505"/>
      </p:ext>
    </p:extLst>
  </p:cSld>
  <p:clrMapOvr>
    <a:masterClrMapping/>
  </p:clrMapOvr>
  <mc:AlternateContent xmlns:mc="http://schemas.openxmlformats.org/markup-compatibility/2006" xmlns:p14="http://schemas.microsoft.com/office/powerpoint/2010/main">
    <mc:Choice Requires="p14">
      <p:transition spd="slow" p14:dur="2000" advTm="13272"/>
    </mc:Choice>
    <mc:Fallback xmlns="">
      <p:transition spd="slow" advTm="13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cTn>
                              </p:par>
                              <p:par>
                                <p:cTn id="8" presetID="4" presetClass="entr" presetSubtype="32"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ox(out)">
                                      <p:cBhvr>
                                        <p:cTn id="10" dur="500"/>
                                        <p:tgtEl>
                                          <p:spTgt spid="3"/>
                                        </p:tgtEl>
                                      </p:cBhvr>
                                    </p:animEffec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5"/>
                                        </p:tgtEl>
                                        <p:attrNameLst>
                                          <p:attrName>style.visibility</p:attrName>
                                        </p:attrNameLst>
                                      </p:cBhvr>
                                      <p:to>
                                        <p:strVal val="visible"/>
                                      </p:to>
                                    </p:set>
                                    <p:anim by="(-#ppt_w*2)" calcmode="lin" valueType="num">
                                      <p:cBhvr rctx="PPT">
                                        <p:cTn id="13" dur="500" autoRev="1" fill="hold">
                                          <p:stCondLst>
                                            <p:cond delay="0"/>
                                          </p:stCondLst>
                                        </p:cTn>
                                        <p:tgtEl>
                                          <p:spTgt spid="25"/>
                                        </p:tgtEl>
                                        <p:attrNameLst>
                                          <p:attrName>ppt_w</p:attrName>
                                        </p:attrNameLst>
                                      </p:cBhvr>
                                    </p:anim>
                                    <p:anim by="(#ppt_w*0.50)" calcmode="lin" valueType="num">
                                      <p:cBhvr>
                                        <p:cTn id="14" dur="500" decel="50000" autoRev="1" fill="hold">
                                          <p:stCondLst>
                                            <p:cond delay="0"/>
                                          </p:stCondLst>
                                        </p:cTn>
                                        <p:tgtEl>
                                          <p:spTgt spid="25"/>
                                        </p:tgtEl>
                                        <p:attrNameLst>
                                          <p:attrName>ppt_x</p:attrName>
                                        </p:attrNameLst>
                                      </p:cBhvr>
                                    </p:anim>
                                    <p:anim from="(-#ppt_h/2)" to="(#ppt_y)" calcmode="lin" valueType="num">
                                      <p:cBhvr>
                                        <p:cTn id="15" dur="1000" fill="hold">
                                          <p:stCondLst>
                                            <p:cond delay="0"/>
                                          </p:stCondLst>
                                        </p:cTn>
                                        <p:tgtEl>
                                          <p:spTgt spid="25"/>
                                        </p:tgtEl>
                                        <p:attrNameLst>
                                          <p:attrName>ppt_y</p:attrName>
                                        </p:attrNameLst>
                                      </p:cBhvr>
                                    </p:anim>
                                    <p:animRot by="21600000">
                                      <p:cBhvr>
                                        <p:cTn id="16" dur="1000" fill="hold">
                                          <p:stCondLst>
                                            <p:cond delay="0"/>
                                          </p:stCondLst>
                                        </p:cTn>
                                        <p:tgtEl>
                                          <p:spTgt spid="25"/>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12" presetClass="entr" presetSubtype="8"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p:tgtEl>
                                          <p:spTgt spid="4"/>
                                        </p:tgtEl>
                                        <p:attrNameLst>
                                          <p:attrName>ppt_x</p:attrName>
                                        </p:attrNameLst>
                                      </p:cBhvr>
                                      <p:tavLst>
                                        <p:tav tm="0">
                                          <p:val>
                                            <p:strVal val="#ppt_x-#ppt_w*1.125000"/>
                                          </p:val>
                                        </p:tav>
                                        <p:tav tm="100000">
                                          <p:val>
                                            <p:strVal val="#ppt_x"/>
                                          </p:val>
                                        </p:tav>
                                      </p:tavLst>
                                    </p:anim>
                                    <p:animEffect transition="in" filter="wipe(right)">
                                      <p:cBhvr>
                                        <p:cTn id="22" dur="500"/>
                                        <p:tgtEl>
                                          <p:spTgt spid="4"/>
                                        </p:tgtEl>
                                      </p:cBhvr>
                                    </p:animEffect>
                                  </p:childTnLst>
                                </p:cTn>
                              </p:par>
                              <p:par>
                                <p:cTn id="23" presetID="12" presetClass="entr" presetSubtype="8"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p:tgtEl>
                                          <p:spTgt spid="5"/>
                                        </p:tgtEl>
                                        <p:attrNameLst>
                                          <p:attrName>ppt_x</p:attrName>
                                        </p:attrNameLst>
                                      </p:cBhvr>
                                      <p:tavLst>
                                        <p:tav tm="0">
                                          <p:val>
                                            <p:strVal val="#ppt_x-#ppt_w*1.125000"/>
                                          </p:val>
                                        </p:tav>
                                        <p:tav tm="100000">
                                          <p:val>
                                            <p:strVal val="#ppt_x"/>
                                          </p:val>
                                        </p:tav>
                                      </p:tavLst>
                                    </p:anim>
                                    <p:animEffect transition="in" filter="wipe(right)">
                                      <p:cBhvr>
                                        <p:cTn id="26" dur="500"/>
                                        <p:tgtEl>
                                          <p:spTgt spid="5"/>
                                        </p:tgtEl>
                                      </p:cBhvr>
                                    </p:animEffect>
                                  </p:childTnLst>
                                </p:cTn>
                              </p:par>
                              <p:par>
                                <p:cTn id="27" presetID="12" presetClass="entr" presetSubtype="8"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p:tgtEl>
                                          <p:spTgt spid="6"/>
                                        </p:tgtEl>
                                        <p:attrNameLst>
                                          <p:attrName>ppt_x</p:attrName>
                                        </p:attrNameLst>
                                      </p:cBhvr>
                                      <p:tavLst>
                                        <p:tav tm="0">
                                          <p:val>
                                            <p:strVal val="#ppt_x-#ppt_w*1.125000"/>
                                          </p:val>
                                        </p:tav>
                                        <p:tav tm="100000">
                                          <p:val>
                                            <p:strVal val="#ppt_x"/>
                                          </p:val>
                                        </p:tav>
                                      </p:tavLst>
                                    </p:anim>
                                    <p:animEffect transition="in" filter="wipe(right)">
                                      <p:cBhvr>
                                        <p:cTn id="30" dur="500"/>
                                        <p:tgtEl>
                                          <p:spTgt spid="6"/>
                                        </p:tgtEl>
                                      </p:cBhvr>
                                    </p:animEffect>
                                  </p:childTnLst>
                                </p:cTn>
                              </p:par>
                              <p:par>
                                <p:cTn id="31" presetID="12" presetClass="entr" presetSubtype="8"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p:tgtEl>
                                          <p:spTgt spid="7"/>
                                        </p:tgtEl>
                                        <p:attrNameLst>
                                          <p:attrName>ppt_x</p:attrName>
                                        </p:attrNameLst>
                                      </p:cBhvr>
                                      <p:tavLst>
                                        <p:tav tm="0">
                                          <p:val>
                                            <p:strVal val="#ppt_x-#ppt_w*1.125000"/>
                                          </p:val>
                                        </p:tav>
                                        <p:tav tm="100000">
                                          <p:val>
                                            <p:strVal val="#ppt_x"/>
                                          </p:val>
                                        </p:tav>
                                      </p:tavLst>
                                    </p:anim>
                                    <p:animEffect transition="in" filter="wipe(right)">
                                      <p:cBhvr>
                                        <p:cTn id="34" dur="500"/>
                                        <p:tgtEl>
                                          <p:spTgt spid="7"/>
                                        </p:tgtEl>
                                      </p:cBhvr>
                                    </p:animEffect>
                                  </p:childTnLst>
                                </p:cTn>
                              </p:par>
                              <p:par>
                                <p:cTn id="35" presetID="12" presetClass="entr" presetSubtype="8"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p:tgtEl>
                                          <p:spTgt spid="8"/>
                                        </p:tgtEl>
                                        <p:attrNameLst>
                                          <p:attrName>ppt_x</p:attrName>
                                        </p:attrNameLst>
                                      </p:cBhvr>
                                      <p:tavLst>
                                        <p:tav tm="0">
                                          <p:val>
                                            <p:strVal val="#ppt_x-#ppt_w*1.125000"/>
                                          </p:val>
                                        </p:tav>
                                        <p:tav tm="100000">
                                          <p:val>
                                            <p:strVal val="#ppt_x"/>
                                          </p:val>
                                        </p:tav>
                                      </p:tavLst>
                                    </p:anim>
                                    <p:animEffect transition="in" filter="wipe(right)">
                                      <p:cBhvr>
                                        <p:cTn id="38" dur="500"/>
                                        <p:tgtEl>
                                          <p:spTgt spid="8"/>
                                        </p:tgtEl>
                                      </p:cBhvr>
                                    </p:animEffect>
                                  </p:childTnLst>
                                </p:cTn>
                              </p:par>
                              <p:par>
                                <p:cTn id="39" presetID="12" presetClass="entr" presetSubtype="8"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p:tgtEl>
                                          <p:spTgt spid="9"/>
                                        </p:tgtEl>
                                        <p:attrNameLst>
                                          <p:attrName>ppt_x</p:attrName>
                                        </p:attrNameLst>
                                      </p:cBhvr>
                                      <p:tavLst>
                                        <p:tav tm="0">
                                          <p:val>
                                            <p:strVal val="#ppt_x-#ppt_w*1.125000"/>
                                          </p:val>
                                        </p:tav>
                                        <p:tav tm="100000">
                                          <p:val>
                                            <p:strVal val="#ppt_x"/>
                                          </p:val>
                                        </p:tav>
                                      </p:tavLst>
                                    </p:anim>
                                    <p:animEffect transition="in" filter="wipe(right)">
                                      <p:cBhvr>
                                        <p:cTn id="42" dur="500"/>
                                        <p:tgtEl>
                                          <p:spTgt spid="9"/>
                                        </p:tgtEl>
                                      </p:cBhvr>
                                    </p:animEffect>
                                  </p:childTnLst>
                                </p:cTn>
                              </p:par>
                              <p:par>
                                <p:cTn id="43" presetID="12" presetClass="entr" presetSubtype="8" fill="hold" grpId="0" nodeType="withEffect">
                                  <p:stCondLst>
                                    <p:cond delay="0"/>
                                  </p:stCondLst>
                                  <p:childTnLst>
                                    <p:set>
                                      <p:cBhvr>
                                        <p:cTn id="44" dur="1" fill="hold">
                                          <p:stCondLst>
                                            <p:cond delay="0"/>
                                          </p:stCondLst>
                                        </p:cTn>
                                        <p:tgtEl>
                                          <p:spTgt spid="10"/>
                                        </p:tgtEl>
                                        <p:attrNameLst>
                                          <p:attrName>style.visibility</p:attrName>
                                        </p:attrNameLst>
                                      </p:cBhvr>
                                      <p:to>
                                        <p:strVal val="visible"/>
                                      </p:to>
                                    </p:set>
                                    <p:anim calcmode="lin" valueType="num">
                                      <p:cBhvr additive="base">
                                        <p:cTn id="45" dur="500"/>
                                        <p:tgtEl>
                                          <p:spTgt spid="10"/>
                                        </p:tgtEl>
                                        <p:attrNameLst>
                                          <p:attrName>ppt_x</p:attrName>
                                        </p:attrNameLst>
                                      </p:cBhvr>
                                      <p:tavLst>
                                        <p:tav tm="0">
                                          <p:val>
                                            <p:strVal val="#ppt_x-#ppt_w*1.125000"/>
                                          </p:val>
                                        </p:tav>
                                        <p:tav tm="100000">
                                          <p:val>
                                            <p:strVal val="#ppt_x"/>
                                          </p:val>
                                        </p:tav>
                                      </p:tavLst>
                                    </p:anim>
                                    <p:animEffect transition="in" filter="wipe(right)">
                                      <p:cBhvr>
                                        <p:cTn id="46" dur="500"/>
                                        <p:tgtEl>
                                          <p:spTgt spid="10"/>
                                        </p:tgtEl>
                                      </p:cBhvr>
                                    </p:animEffect>
                                  </p:childTnLst>
                                </p:cTn>
                              </p:par>
                              <p:par>
                                <p:cTn id="47" presetID="12" presetClass="entr" presetSubtype="8" fill="hold" grpId="0" nodeType="with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p:tgtEl>
                                          <p:spTgt spid="11"/>
                                        </p:tgtEl>
                                        <p:attrNameLst>
                                          <p:attrName>ppt_x</p:attrName>
                                        </p:attrNameLst>
                                      </p:cBhvr>
                                      <p:tavLst>
                                        <p:tav tm="0">
                                          <p:val>
                                            <p:strVal val="#ppt_x-#ppt_w*1.125000"/>
                                          </p:val>
                                        </p:tav>
                                        <p:tav tm="100000">
                                          <p:val>
                                            <p:strVal val="#ppt_x"/>
                                          </p:val>
                                        </p:tav>
                                      </p:tavLst>
                                    </p:anim>
                                    <p:animEffect transition="in" filter="wipe(right)">
                                      <p:cBhvr>
                                        <p:cTn id="50" dur="500"/>
                                        <p:tgtEl>
                                          <p:spTgt spid="11"/>
                                        </p:tgtEl>
                                      </p:cBhvr>
                                    </p:animEffect>
                                  </p:childTnLst>
                                </p:cTn>
                              </p:par>
                              <p:par>
                                <p:cTn id="51" presetID="12" presetClass="entr" presetSubtype="8" fill="hold" grpId="0" nodeType="with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additive="base">
                                        <p:cTn id="53" dur="500"/>
                                        <p:tgtEl>
                                          <p:spTgt spid="12"/>
                                        </p:tgtEl>
                                        <p:attrNameLst>
                                          <p:attrName>ppt_x</p:attrName>
                                        </p:attrNameLst>
                                      </p:cBhvr>
                                      <p:tavLst>
                                        <p:tav tm="0">
                                          <p:val>
                                            <p:strVal val="#ppt_x-#ppt_w*1.125000"/>
                                          </p:val>
                                        </p:tav>
                                        <p:tav tm="100000">
                                          <p:val>
                                            <p:strVal val="#ppt_x"/>
                                          </p:val>
                                        </p:tav>
                                      </p:tavLst>
                                    </p:anim>
                                    <p:animEffect transition="in" filter="wipe(right)">
                                      <p:cBhvr>
                                        <p:cTn id="54" dur="500"/>
                                        <p:tgtEl>
                                          <p:spTgt spid="12"/>
                                        </p:tgtEl>
                                      </p:cBhvr>
                                    </p:animEffect>
                                  </p:childTnLst>
                                </p:cTn>
                              </p:par>
                              <p:par>
                                <p:cTn id="55" presetID="12" presetClass="entr" presetSubtype="8"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p:tgtEl>
                                          <p:spTgt spid="13"/>
                                        </p:tgtEl>
                                        <p:attrNameLst>
                                          <p:attrName>ppt_x</p:attrName>
                                        </p:attrNameLst>
                                      </p:cBhvr>
                                      <p:tavLst>
                                        <p:tav tm="0">
                                          <p:val>
                                            <p:strVal val="#ppt_x-#ppt_w*1.125000"/>
                                          </p:val>
                                        </p:tav>
                                        <p:tav tm="100000">
                                          <p:val>
                                            <p:strVal val="#ppt_x"/>
                                          </p:val>
                                        </p:tav>
                                      </p:tavLst>
                                    </p:anim>
                                    <p:animEffect transition="in" filter="wipe(right)">
                                      <p:cBhvr>
                                        <p:cTn id="58" dur="500"/>
                                        <p:tgtEl>
                                          <p:spTgt spid="13"/>
                                        </p:tgtEl>
                                      </p:cBhvr>
                                    </p:animEffect>
                                  </p:childTnLst>
                                </p:cTn>
                              </p:par>
                              <p:par>
                                <p:cTn id="59" presetID="12" presetClass="entr" presetSubtype="8"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p:tgtEl>
                                          <p:spTgt spid="14"/>
                                        </p:tgtEl>
                                        <p:attrNameLst>
                                          <p:attrName>ppt_x</p:attrName>
                                        </p:attrNameLst>
                                      </p:cBhvr>
                                      <p:tavLst>
                                        <p:tav tm="0">
                                          <p:val>
                                            <p:strVal val="#ppt_x-#ppt_w*1.125000"/>
                                          </p:val>
                                        </p:tav>
                                        <p:tav tm="100000">
                                          <p:val>
                                            <p:strVal val="#ppt_x"/>
                                          </p:val>
                                        </p:tav>
                                      </p:tavLst>
                                    </p:anim>
                                    <p:animEffect transition="in" filter="wipe(right)">
                                      <p:cBhvr>
                                        <p:cTn id="62" dur="500"/>
                                        <p:tgtEl>
                                          <p:spTgt spid="14"/>
                                        </p:tgtEl>
                                      </p:cBhvr>
                                    </p:animEffect>
                                  </p:childTnLst>
                                </p:cTn>
                              </p:par>
                              <p:par>
                                <p:cTn id="63" presetID="12" presetClass="entr" presetSubtype="8" fill="hold" grpId="0" nodeType="with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additive="base">
                                        <p:cTn id="65" dur="500"/>
                                        <p:tgtEl>
                                          <p:spTgt spid="15"/>
                                        </p:tgtEl>
                                        <p:attrNameLst>
                                          <p:attrName>ppt_x</p:attrName>
                                        </p:attrNameLst>
                                      </p:cBhvr>
                                      <p:tavLst>
                                        <p:tav tm="0">
                                          <p:val>
                                            <p:strVal val="#ppt_x-#ppt_w*1.125000"/>
                                          </p:val>
                                        </p:tav>
                                        <p:tav tm="100000">
                                          <p:val>
                                            <p:strVal val="#ppt_x"/>
                                          </p:val>
                                        </p:tav>
                                      </p:tavLst>
                                    </p:anim>
                                    <p:animEffect transition="in" filter="wipe(right)">
                                      <p:cBhvr>
                                        <p:cTn id="66" dur="500"/>
                                        <p:tgtEl>
                                          <p:spTgt spid="15"/>
                                        </p:tgtEl>
                                      </p:cBhvr>
                                    </p:animEffect>
                                  </p:childTnLst>
                                </p:cTn>
                              </p:par>
                              <p:par>
                                <p:cTn id="67" presetID="12" presetClass="entr" presetSubtype="8" fill="hold" grpId="0" nodeType="withEffect">
                                  <p:stCondLst>
                                    <p:cond delay="0"/>
                                  </p:stCondLst>
                                  <p:childTnLst>
                                    <p:set>
                                      <p:cBhvr>
                                        <p:cTn id="68" dur="1" fill="hold">
                                          <p:stCondLst>
                                            <p:cond delay="0"/>
                                          </p:stCondLst>
                                        </p:cTn>
                                        <p:tgtEl>
                                          <p:spTgt spid="16"/>
                                        </p:tgtEl>
                                        <p:attrNameLst>
                                          <p:attrName>style.visibility</p:attrName>
                                        </p:attrNameLst>
                                      </p:cBhvr>
                                      <p:to>
                                        <p:strVal val="visible"/>
                                      </p:to>
                                    </p:set>
                                    <p:anim calcmode="lin" valueType="num">
                                      <p:cBhvr additive="base">
                                        <p:cTn id="69" dur="500"/>
                                        <p:tgtEl>
                                          <p:spTgt spid="16"/>
                                        </p:tgtEl>
                                        <p:attrNameLst>
                                          <p:attrName>ppt_x</p:attrName>
                                        </p:attrNameLst>
                                      </p:cBhvr>
                                      <p:tavLst>
                                        <p:tav tm="0">
                                          <p:val>
                                            <p:strVal val="#ppt_x-#ppt_w*1.125000"/>
                                          </p:val>
                                        </p:tav>
                                        <p:tav tm="100000">
                                          <p:val>
                                            <p:strVal val="#ppt_x"/>
                                          </p:val>
                                        </p:tav>
                                      </p:tavLst>
                                    </p:anim>
                                    <p:animEffect transition="in" filter="wipe(right)">
                                      <p:cBhvr>
                                        <p:cTn id="70" dur="500"/>
                                        <p:tgtEl>
                                          <p:spTgt spid="16"/>
                                        </p:tgtEl>
                                      </p:cBhvr>
                                    </p:animEffect>
                                  </p:childTnLst>
                                </p:cTn>
                              </p:par>
                              <p:par>
                                <p:cTn id="71" presetID="12" presetClass="entr" presetSubtype="8" fill="hold" grpId="0" nodeType="withEffect">
                                  <p:stCondLst>
                                    <p:cond delay="0"/>
                                  </p:stCondLst>
                                  <p:childTnLst>
                                    <p:set>
                                      <p:cBhvr>
                                        <p:cTn id="72" dur="1" fill="hold">
                                          <p:stCondLst>
                                            <p:cond delay="0"/>
                                          </p:stCondLst>
                                        </p:cTn>
                                        <p:tgtEl>
                                          <p:spTgt spid="17"/>
                                        </p:tgtEl>
                                        <p:attrNameLst>
                                          <p:attrName>style.visibility</p:attrName>
                                        </p:attrNameLst>
                                      </p:cBhvr>
                                      <p:to>
                                        <p:strVal val="visible"/>
                                      </p:to>
                                    </p:set>
                                    <p:anim calcmode="lin" valueType="num">
                                      <p:cBhvr additive="base">
                                        <p:cTn id="73" dur="500"/>
                                        <p:tgtEl>
                                          <p:spTgt spid="17"/>
                                        </p:tgtEl>
                                        <p:attrNameLst>
                                          <p:attrName>ppt_x</p:attrName>
                                        </p:attrNameLst>
                                      </p:cBhvr>
                                      <p:tavLst>
                                        <p:tav tm="0">
                                          <p:val>
                                            <p:strVal val="#ppt_x-#ppt_w*1.125000"/>
                                          </p:val>
                                        </p:tav>
                                        <p:tav tm="100000">
                                          <p:val>
                                            <p:strVal val="#ppt_x"/>
                                          </p:val>
                                        </p:tav>
                                      </p:tavLst>
                                    </p:anim>
                                    <p:animEffect transition="in" filter="wipe(right)">
                                      <p:cBhvr>
                                        <p:cTn id="74" dur="500"/>
                                        <p:tgtEl>
                                          <p:spTgt spid="17"/>
                                        </p:tgtEl>
                                      </p:cBhvr>
                                    </p:animEffect>
                                  </p:childTnLst>
                                </p:cTn>
                              </p:par>
                              <p:par>
                                <p:cTn id="75" presetID="12" presetClass="entr" presetSubtype="8" fill="hold" grpId="0" nodeType="withEffect">
                                  <p:stCondLst>
                                    <p:cond delay="0"/>
                                  </p:stCondLst>
                                  <p:childTnLst>
                                    <p:set>
                                      <p:cBhvr>
                                        <p:cTn id="76" dur="1" fill="hold">
                                          <p:stCondLst>
                                            <p:cond delay="0"/>
                                          </p:stCondLst>
                                        </p:cTn>
                                        <p:tgtEl>
                                          <p:spTgt spid="18"/>
                                        </p:tgtEl>
                                        <p:attrNameLst>
                                          <p:attrName>style.visibility</p:attrName>
                                        </p:attrNameLst>
                                      </p:cBhvr>
                                      <p:to>
                                        <p:strVal val="visible"/>
                                      </p:to>
                                    </p:set>
                                    <p:anim calcmode="lin" valueType="num">
                                      <p:cBhvr additive="base">
                                        <p:cTn id="77" dur="500"/>
                                        <p:tgtEl>
                                          <p:spTgt spid="18"/>
                                        </p:tgtEl>
                                        <p:attrNameLst>
                                          <p:attrName>ppt_x</p:attrName>
                                        </p:attrNameLst>
                                      </p:cBhvr>
                                      <p:tavLst>
                                        <p:tav tm="0">
                                          <p:val>
                                            <p:strVal val="#ppt_x-#ppt_w*1.125000"/>
                                          </p:val>
                                        </p:tav>
                                        <p:tav tm="100000">
                                          <p:val>
                                            <p:strVal val="#ppt_x"/>
                                          </p:val>
                                        </p:tav>
                                      </p:tavLst>
                                    </p:anim>
                                    <p:animEffect transition="in" filter="wipe(right)">
                                      <p:cBhvr>
                                        <p:cTn id="78" dur="500"/>
                                        <p:tgtEl>
                                          <p:spTgt spid="18"/>
                                        </p:tgtEl>
                                      </p:cBhvr>
                                    </p:animEffect>
                                  </p:childTnLst>
                                </p:cTn>
                              </p:par>
                              <p:par>
                                <p:cTn id="79" presetID="12" presetClass="entr" presetSubtype="8" fill="hold" grpId="0" nodeType="withEffect">
                                  <p:stCondLst>
                                    <p:cond delay="0"/>
                                  </p:stCondLst>
                                  <p:childTnLst>
                                    <p:set>
                                      <p:cBhvr>
                                        <p:cTn id="80" dur="1" fill="hold">
                                          <p:stCondLst>
                                            <p:cond delay="0"/>
                                          </p:stCondLst>
                                        </p:cTn>
                                        <p:tgtEl>
                                          <p:spTgt spid="19"/>
                                        </p:tgtEl>
                                        <p:attrNameLst>
                                          <p:attrName>style.visibility</p:attrName>
                                        </p:attrNameLst>
                                      </p:cBhvr>
                                      <p:to>
                                        <p:strVal val="visible"/>
                                      </p:to>
                                    </p:set>
                                    <p:anim calcmode="lin" valueType="num">
                                      <p:cBhvr additive="base">
                                        <p:cTn id="81" dur="500"/>
                                        <p:tgtEl>
                                          <p:spTgt spid="19"/>
                                        </p:tgtEl>
                                        <p:attrNameLst>
                                          <p:attrName>ppt_x</p:attrName>
                                        </p:attrNameLst>
                                      </p:cBhvr>
                                      <p:tavLst>
                                        <p:tav tm="0">
                                          <p:val>
                                            <p:strVal val="#ppt_x-#ppt_w*1.125000"/>
                                          </p:val>
                                        </p:tav>
                                        <p:tav tm="100000">
                                          <p:val>
                                            <p:strVal val="#ppt_x"/>
                                          </p:val>
                                        </p:tav>
                                      </p:tavLst>
                                    </p:anim>
                                    <p:animEffect transition="in" filter="wipe(right)">
                                      <p:cBhvr>
                                        <p:cTn id="82" dur="500"/>
                                        <p:tgtEl>
                                          <p:spTgt spid="19"/>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8" fill="hold" grpId="0"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wipe(left)">
                                      <p:cBhvr>
                                        <p:cTn id="87" dur="500"/>
                                        <p:tgtEl>
                                          <p:spTgt spid="20"/>
                                        </p:tgtEl>
                                      </p:cBhvr>
                                    </p:animEffect>
                                  </p:childTnLst>
                                </p:cTn>
                              </p:par>
                            </p:childTnLst>
                          </p:cTn>
                        </p:par>
                      </p:childTnLst>
                    </p:cTn>
                  </p:par>
                  <p:par>
                    <p:cTn id="88" fill="hold">
                      <p:stCondLst>
                        <p:cond delay="indefinite"/>
                      </p:stCondLst>
                      <p:childTnLst>
                        <p:par>
                          <p:cTn id="89" fill="hold">
                            <p:stCondLst>
                              <p:cond delay="0"/>
                            </p:stCondLst>
                            <p:childTnLst>
                              <p:par>
                                <p:cTn id="90" presetID="22" presetClass="entr" presetSubtype="8" fill="hold" grpId="0" nodeType="clickEffect">
                                  <p:stCondLst>
                                    <p:cond delay="0"/>
                                  </p:stCondLst>
                                  <p:childTnLst>
                                    <p:set>
                                      <p:cBhvr>
                                        <p:cTn id="91" dur="1" fill="hold">
                                          <p:stCondLst>
                                            <p:cond delay="0"/>
                                          </p:stCondLst>
                                        </p:cTn>
                                        <p:tgtEl>
                                          <p:spTgt spid="21"/>
                                        </p:tgtEl>
                                        <p:attrNameLst>
                                          <p:attrName>style.visibility</p:attrName>
                                        </p:attrNameLst>
                                      </p:cBhvr>
                                      <p:to>
                                        <p:strVal val="visible"/>
                                      </p:to>
                                    </p:set>
                                    <p:animEffect transition="in" filter="wipe(left)">
                                      <p:cBhvr>
                                        <p:cTn id="92" dur="500"/>
                                        <p:tgtEl>
                                          <p:spTgt spid="21"/>
                                        </p:tgtEl>
                                      </p:cBhvr>
                                    </p:animEffect>
                                  </p:childTnLst>
                                </p:cTn>
                              </p:par>
                            </p:childTnLst>
                          </p:cTn>
                        </p:par>
                      </p:childTnLst>
                    </p:cTn>
                  </p:par>
                  <p:par>
                    <p:cTn id="93" fill="hold">
                      <p:stCondLst>
                        <p:cond delay="indefinite"/>
                      </p:stCondLst>
                      <p:childTnLst>
                        <p:par>
                          <p:cTn id="94" fill="hold">
                            <p:stCondLst>
                              <p:cond delay="0"/>
                            </p:stCondLst>
                            <p:childTnLst>
                              <p:par>
                                <p:cTn id="95" presetID="22" presetClass="entr" presetSubtype="8" fill="hold" grpId="0" nodeType="click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wipe(left)">
                                      <p:cBhvr>
                                        <p:cTn id="97" dur="500"/>
                                        <p:tgtEl>
                                          <p:spTgt spid="22"/>
                                        </p:tgtEl>
                                      </p:cBhvr>
                                    </p:animEffect>
                                  </p:childTnLst>
                                </p:cTn>
                              </p:par>
                            </p:childTnLst>
                          </p:cTn>
                        </p:par>
                      </p:childTnLst>
                    </p:cTn>
                  </p:par>
                  <p:par>
                    <p:cTn id="98" fill="hold">
                      <p:stCondLst>
                        <p:cond delay="indefinite"/>
                      </p:stCondLst>
                      <p:childTnLst>
                        <p:par>
                          <p:cTn id="99" fill="hold">
                            <p:stCondLst>
                              <p:cond delay="0"/>
                            </p:stCondLst>
                            <p:childTnLst>
                              <p:par>
                                <p:cTn id="100" presetID="22" presetClass="entr" presetSubtype="8" fill="hold" grpId="0" nodeType="clickEffect">
                                  <p:stCondLst>
                                    <p:cond delay="0"/>
                                  </p:stCondLst>
                                  <p:childTnLst>
                                    <p:set>
                                      <p:cBhvr>
                                        <p:cTn id="101" dur="1" fill="hold">
                                          <p:stCondLst>
                                            <p:cond delay="0"/>
                                          </p:stCondLst>
                                        </p:cTn>
                                        <p:tgtEl>
                                          <p:spTgt spid="23"/>
                                        </p:tgtEl>
                                        <p:attrNameLst>
                                          <p:attrName>style.visibility</p:attrName>
                                        </p:attrNameLst>
                                      </p:cBhvr>
                                      <p:to>
                                        <p:strVal val="visible"/>
                                      </p:to>
                                    </p:set>
                                    <p:animEffect transition="in" filter="wipe(left)">
                                      <p:cBhvr>
                                        <p:cTn id="10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p:bldP spid="21" grpId="0"/>
      <p:bldP spid="22" grpId="0"/>
      <p:bldP spid="23" grpId="0"/>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756146" y="1876778"/>
            <a:ext cx="1503618" cy="1291450"/>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6600" dirty="0">
                <a:solidFill>
                  <a:srgbClr val="FFFFFF"/>
                </a:solidFill>
                <a:latin typeface="Arial" panose="020B0604020202020204" pitchFamily="34" charset="0"/>
                <a:ea typeface="微软雅黑" panose="020B0503020204020204" pitchFamily="34" charset="-122"/>
                <a:sym typeface="Arial" panose="020B0604020202020204" pitchFamily="34" charset="0"/>
              </a:rPr>
              <a:t>01</a:t>
            </a:r>
            <a:endParaRPr lang="zh-CN" altLang="en-US" sz="66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MH_Entry_1"/>
          <p:cNvSpPr/>
          <p:nvPr>
            <p:custDataLst>
              <p:tags r:id="rId3"/>
            </p:custDataLst>
          </p:nvPr>
        </p:nvSpPr>
        <p:spPr>
          <a:xfrm>
            <a:off x="2259764" y="1584052"/>
            <a:ext cx="6741361" cy="292387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4400" dirty="0">
                <a:solidFill>
                  <a:schemeClr val="bg1"/>
                </a:solidFill>
                <a:latin typeface="Arial" panose="020B0604020202020204" pitchFamily="34" charset="0"/>
                <a:ea typeface="微软雅黑" panose="020B0503020204020204" pitchFamily="34" charset="-122"/>
              </a:rPr>
              <a:t>Weaknesses in performance management in the organization</a:t>
            </a:r>
            <a:endParaRPr lang="en-US" altLang="zh-CN" sz="4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a:p>
            <a:pPr defTabSz="638367" fontAlgn="base">
              <a:spcBef>
                <a:spcPct val="0"/>
              </a:spcBef>
              <a:spcAft>
                <a:spcPct val="0"/>
              </a:spcAft>
            </a:pPr>
            <a:endParaRPr lang="en-US" altLang="zh-CN" sz="4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a:p>
            <a:pPr defTabSz="638367" fontAlgn="base">
              <a:spcBef>
                <a:spcPct val="0"/>
              </a:spcBef>
              <a:spcAft>
                <a:spcPct val="0"/>
              </a:spcAft>
            </a:pPr>
            <a:endParaRPr lang="zh-CN" altLang="en-US" sz="1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
    </p:custDataLst>
    <p:extLst>
      <p:ext uri="{BB962C8B-B14F-4D97-AF65-F5344CB8AC3E}">
        <p14:creationId xmlns:p14="http://schemas.microsoft.com/office/powerpoint/2010/main" val="2500141144"/>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left)">
                                      <p:cBhvr>
                                        <p:cTn id="13" dur="500"/>
                                        <p:tgtEl>
                                          <p:spTgt spid="20"/>
                                        </p:tgtEl>
                                      </p:cBhvr>
                                    </p:animEffec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left)">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2204855" y="1728068"/>
            <a:ext cx="6796269" cy="1801626"/>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r>
              <a:rPr lang="en" altLang="zh-CN" dirty="0"/>
              <a:t>1. Not scientific enough </a:t>
            </a:r>
          </a:p>
          <a:p>
            <a:r>
              <a:rPr lang="en" altLang="zh-CN" dirty="0"/>
              <a:t>2. It is not fair and transparent </a:t>
            </a:r>
          </a:p>
          <a:p>
            <a:r>
              <a:rPr lang="en" altLang="zh-CN" dirty="0"/>
              <a:t>3. Over-emphasis on sales performance and neglect of performance of other non-sales positions </a:t>
            </a:r>
          </a:p>
          <a:p>
            <a:r>
              <a:rPr lang="en" altLang="zh-CN" dirty="0"/>
              <a:t>4. Other problems include lack of effective performance feedback and lack of transparency in performance management</a:t>
            </a:r>
          </a:p>
          <a:p>
            <a:endParaRPr lang="zh-CN" altLang="en-US" dirty="0">
              <a:sym typeface="Arial" panose="020B0604020202020204" pitchFamily="34" charset="0"/>
            </a:endParaRPr>
          </a:p>
        </p:txBody>
      </p:sp>
    </p:spTree>
    <p:custDataLst>
      <p:tags r:id="rId1"/>
    </p:custDataLst>
    <p:extLst>
      <p:ext uri="{BB962C8B-B14F-4D97-AF65-F5344CB8AC3E}">
        <p14:creationId xmlns:p14="http://schemas.microsoft.com/office/powerpoint/2010/main" val="1173507624"/>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wipe(left)">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756146" y="1876778"/>
            <a:ext cx="1503618" cy="1291450"/>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6600" dirty="0">
                <a:solidFill>
                  <a:srgbClr val="FFFFFF"/>
                </a:solidFill>
                <a:latin typeface="Arial" panose="020B0604020202020204" pitchFamily="34" charset="0"/>
                <a:ea typeface="微软雅黑" panose="020B0503020204020204" pitchFamily="34" charset="-122"/>
                <a:sym typeface="Arial" panose="020B0604020202020204" pitchFamily="34" charset="0"/>
              </a:rPr>
              <a:t>02</a:t>
            </a:r>
            <a:endParaRPr lang="zh-CN" altLang="en-US" sz="66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MH_Entry_1"/>
          <p:cNvSpPr/>
          <p:nvPr>
            <p:custDataLst>
              <p:tags r:id="rId3"/>
            </p:custDataLst>
          </p:nvPr>
        </p:nvSpPr>
        <p:spPr>
          <a:xfrm>
            <a:off x="2259764" y="1819653"/>
            <a:ext cx="6525337" cy="1569660"/>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4400" dirty="0">
                <a:solidFill>
                  <a:schemeClr val="bg1"/>
                </a:solidFill>
                <a:latin typeface="Arial" panose="020B0604020202020204" pitchFamily="34" charset="0"/>
                <a:ea typeface="微软雅黑" panose="020B0503020204020204" pitchFamily="34" charset="-122"/>
              </a:rPr>
              <a:t>The impact on the organization</a:t>
            </a:r>
            <a:endParaRPr lang="en-US" altLang="zh-CN" sz="4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a:p>
            <a:pPr defTabSz="638367" fontAlgn="base">
              <a:spcBef>
                <a:spcPct val="0"/>
              </a:spcBef>
              <a:spcAft>
                <a:spcPct val="0"/>
              </a:spcAft>
            </a:pPr>
            <a:endParaRPr lang="zh-CN" altLang="en-US" sz="1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
    </p:custDataLst>
    <p:extLst>
      <p:ext uri="{BB962C8B-B14F-4D97-AF65-F5344CB8AC3E}">
        <p14:creationId xmlns:p14="http://schemas.microsoft.com/office/powerpoint/2010/main" val="3144461722"/>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left)">
                                      <p:cBhvr>
                                        <p:cTn id="13" dur="500"/>
                                        <p:tgtEl>
                                          <p:spTgt spid="20"/>
                                        </p:tgtEl>
                                      </p:cBhvr>
                                    </p:animEffec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left)">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87528" y="1619343"/>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2204855" y="1619343"/>
            <a:ext cx="6796269" cy="1801626"/>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r>
              <a:rPr lang="en" altLang="zh-CN" dirty="0"/>
              <a:t>1. Employees' work enthusiasm, creativity and enthusiasm are inhibited </a:t>
            </a:r>
          </a:p>
          <a:p>
            <a:r>
              <a:rPr lang="en" altLang="zh-CN" dirty="0"/>
              <a:t>2. It leads to staff turnover and decreased teamwork ability, which affects performance </a:t>
            </a:r>
          </a:p>
          <a:p>
            <a:r>
              <a:rPr lang="en" altLang="zh-CN" dirty="0"/>
              <a:t>3. It affects the culture and image of the organization </a:t>
            </a:r>
          </a:p>
          <a:p>
            <a:r>
              <a:rPr lang="en" altLang="zh-CN" dirty="0"/>
              <a:t>4. It will affect the stability of employees and the management effect</a:t>
            </a:r>
          </a:p>
        </p:txBody>
      </p:sp>
    </p:spTree>
    <p:custDataLst>
      <p:tags r:id="rId1"/>
    </p:custDataLst>
    <p:extLst>
      <p:ext uri="{BB962C8B-B14F-4D97-AF65-F5344CB8AC3E}">
        <p14:creationId xmlns:p14="http://schemas.microsoft.com/office/powerpoint/2010/main" val="120760292"/>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wipe(left)">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756146" y="1876778"/>
            <a:ext cx="1503618" cy="1291450"/>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6600" dirty="0">
                <a:solidFill>
                  <a:srgbClr val="FFFFFF"/>
                </a:solidFill>
                <a:latin typeface="Arial" panose="020B0604020202020204" pitchFamily="34" charset="0"/>
                <a:ea typeface="微软雅黑" panose="020B0503020204020204" pitchFamily="34" charset="-122"/>
                <a:sym typeface="Arial" panose="020B0604020202020204" pitchFamily="34" charset="0"/>
              </a:rPr>
              <a:t>03</a:t>
            </a:r>
            <a:endParaRPr lang="zh-CN" altLang="en-US" sz="66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MH_Entry_1"/>
          <p:cNvSpPr/>
          <p:nvPr>
            <p:custDataLst>
              <p:tags r:id="rId3"/>
            </p:custDataLst>
          </p:nvPr>
        </p:nvSpPr>
        <p:spPr>
          <a:xfrm>
            <a:off x="2124297" y="2203088"/>
            <a:ext cx="6876827" cy="677108"/>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4400" dirty="0">
                <a:solidFill>
                  <a:schemeClr val="bg1"/>
                </a:solidFill>
                <a:latin typeface="Arial" panose="020B0604020202020204" pitchFamily="34" charset="0"/>
                <a:ea typeface="微软雅黑" panose="020B0503020204020204" pitchFamily="34" charset="-122"/>
              </a:rPr>
              <a:t>Feasibility suggestions</a:t>
            </a:r>
            <a:endParaRPr lang="zh-CN" altLang="en-US" sz="4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
    </p:custDataLst>
    <p:extLst>
      <p:ext uri="{BB962C8B-B14F-4D97-AF65-F5344CB8AC3E}">
        <p14:creationId xmlns:p14="http://schemas.microsoft.com/office/powerpoint/2010/main" val="215907761"/>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left)">
                                      <p:cBhvr>
                                        <p:cTn id="13" dur="500"/>
                                        <p:tgtEl>
                                          <p:spTgt spid="20"/>
                                        </p:tgtEl>
                                      </p:cBhvr>
                                    </p:animEffec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left)">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2124297" y="1798650"/>
            <a:ext cx="6884397" cy="1801626"/>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r>
              <a:rPr lang="en" altLang="zh-CN" dirty="0"/>
              <a:t>1. Establish a scientific and reasonable performance evaluation system </a:t>
            </a:r>
          </a:p>
          <a:p>
            <a:r>
              <a:rPr lang="en" altLang="zh-CN" dirty="0"/>
              <a:t>2. Strengthen the transparency and openness of performance management </a:t>
            </a:r>
          </a:p>
          <a:p>
            <a:r>
              <a:rPr lang="en" altLang="zh-CN" dirty="0"/>
              <a:t>3. Pay attention to employees' development and career planning </a:t>
            </a:r>
          </a:p>
          <a:p>
            <a:r>
              <a:rPr lang="en" altLang="zh-CN" dirty="0"/>
              <a:t>4. Balance performance management and employee health </a:t>
            </a:r>
          </a:p>
          <a:p>
            <a:r>
              <a:rPr lang="en" altLang="zh-CN" dirty="0"/>
              <a:t>5. Strengthen the implementation and supervision of performance management </a:t>
            </a:r>
          </a:p>
          <a:p>
            <a:r>
              <a:rPr lang="en" altLang="zh-CN" dirty="0"/>
              <a:t>6. Establish an effective incentive mechanism </a:t>
            </a:r>
          </a:p>
          <a:p>
            <a:r>
              <a:rPr lang="en" altLang="zh-CN" dirty="0"/>
              <a:t>7. Strengthen the information construction of performance management </a:t>
            </a:r>
          </a:p>
          <a:p>
            <a:r>
              <a:rPr lang="en" altLang="zh-CN" dirty="0"/>
              <a:t>8. Pay attention to the continuity and improvement of performance management</a:t>
            </a:r>
          </a:p>
          <a:p>
            <a:endParaRPr lang="zh-CN" altLang="zh-CN" dirty="0"/>
          </a:p>
        </p:txBody>
      </p:sp>
    </p:spTree>
    <p:custDataLst>
      <p:tags r:id="rId1"/>
    </p:custDataLst>
    <p:extLst>
      <p:ext uri="{BB962C8B-B14F-4D97-AF65-F5344CB8AC3E}">
        <p14:creationId xmlns:p14="http://schemas.microsoft.com/office/powerpoint/2010/main" val="1122296318"/>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wipe(left)">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756146" y="1876778"/>
            <a:ext cx="1503618" cy="1291450"/>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defTabSz="638367" fontAlgn="base">
              <a:spcBef>
                <a:spcPct val="0"/>
              </a:spcBef>
              <a:spcAft>
                <a:spcPct val="0"/>
              </a:spcAft>
              <a:defRPr/>
            </a:pPr>
            <a:r>
              <a:rPr lang="en-US" altLang="zh-CN" sz="6600" dirty="0">
                <a:solidFill>
                  <a:srgbClr val="FFFFFF"/>
                </a:solidFill>
                <a:latin typeface="Arial" panose="020B0604020202020204" pitchFamily="34" charset="0"/>
                <a:ea typeface="微软雅黑" panose="020B0503020204020204" pitchFamily="34" charset="-122"/>
                <a:sym typeface="Arial" panose="020B0604020202020204" pitchFamily="34" charset="0"/>
              </a:rPr>
              <a:t>04</a:t>
            </a:r>
            <a:endParaRPr lang="zh-CN" altLang="en-US" sz="6600" dirty="0">
              <a:solidFill>
                <a:srgbClr val="FFFFFF"/>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MH_Entry_1"/>
          <p:cNvSpPr/>
          <p:nvPr>
            <p:custDataLst>
              <p:tags r:id="rId3"/>
            </p:custDataLst>
          </p:nvPr>
        </p:nvSpPr>
        <p:spPr>
          <a:xfrm>
            <a:off x="2259764" y="2160116"/>
            <a:ext cx="6273246" cy="1354217"/>
          </a:xfrm>
          <a:custGeom>
            <a:avLst/>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p>
            <a:pPr defTabSz="638367" fontAlgn="base">
              <a:spcBef>
                <a:spcPct val="0"/>
              </a:spcBef>
              <a:spcAft>
                <a:spcPct val="0"/>
              </a:spcAft>
            </a:pPr>
            <a:r>
              <a:rPr lang="en" altLang="zh-CN" sz="4400" dirty="0">
                <a:solidFill>
                  <a:schemeClr val="bg1"/>
                </a:solidFill>
                <a:latin typeface="Arial" panose="020B0604020202020204" pitchFamily="34" charset="0"/>
                <a:ea typeface="微软雅黑" panose="020B0503020204020204" pitchFamily="34" charset="-122"/>
              </a:rPr>
              <a:t>Action Plan</a:t>
            </a:r>
            <a:endParaRPr lang="en-US" altLang="zh-CN" sz="4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a:p>
            <a:pPr defTabSz="638367" fontAlgn="base">
              <a:spcBef>
                <a:spcPct val="0"/>
              </a:spcBef>
              <a:spcAft>
                <a:spcPct val="0"/>
              </a:spcAft>
            </a:pPr>
            <a:endParaRPr lang="en-US" altLang="zh-CN" sz="4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
    </p:custDataLst>
    <p:extLst>
      <p:ext uri="{BB962C8B-B14F-4D97-AF65-F5344CB8AC3E}">
        <p14:creationId xmlns:p14="http://schemas.microsoft.com/office/powerpoint/2010/main" val="3083321499"/>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left)">
                                      <p:cBhvr>
                                        <p:cTn id="13" dur="500"/>
                                        <p:tgtEl>
                                          <p:spTgt spid="20"/>
                                        </p:tgtEl>
                                      </p:cBhvr>
                                    </p:animEffec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wipe(left)">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179958" y="1728068"/>
            <a:ext cx="9188653" cy="1801626"/>
          </a:xfrm>
          <a:prstGeom prst="rect">
            <a:avLst/>
          </a:prstGeom>
          <a:solidFill>
            <a:srgbClr val="17375E"/>
          </a:solidFill>
          <a:ln>
            <a:noFill/>
          </a:ln>
        </p:spPr>
        <p:style>
          <a:lnRef idx="2">
            <a:schemeClr val="accent1">
              <a:shade val="50000"/>
            </a:schemeClr>
          </a:lnRef>
          <a:fillRef idx="1">
            <a:schemeClr val="accent1"/>
          </a:fillRef>
          <a:effectRef idx="0">
            <a:schemeClr val="accent1"/>
          </a:effectRef>
          <a:fontRef idx="minor">
            <a:schemeClr val="lt1"/>
          </a:fontRef>
        </p:style>
        <p:txBody>
          <a:bodyPr lIns="89858" tIns="44929" rIns="89858" bIns="44929" rtlCol="0" anchor="ctr"/>
          <a:lstStyle/>
          <a:p>
            <a:pPr algn="ctr"/>
            <a:endParaRPr lang="zh-CN" altLang="en-US"/>
          </a:p>
        </p:txBody>
      </p:sp>
      <p:sp>
        <p:nvSpPr>
          <p:cNvPr id="16" name="MH_SubTitle_1"/>
          <p:cNvSpPr/>
          <p:nvPr>
            <p:custDataLst>
              <p:tags r:id="rId2"/>
            </p:custDataLst>
          </p:nvPr>
        </p:nvSpPr>
        <p:spPr>
          <a:xfrm>
            <a:off x="0" y="1870658"/>
            <a:ext cx="9001125" cy="1729618"/>
          </a:xfrm>
          <a:prstGeom prst="rect">
            <a:avLst/>
          </a:prstGeom>
          <a:noFill/>
          <a:ln w="12700" cmpd="sng">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85000" lnSpcReduction="20000"/>
          </a:bodyPr>
          <a:lstStyle/>
          <a:p>
            <a:r>
              <a:rPr lang="en" altLang="zh-CN" dirty="0"/>
              <a:t>1. Formulate new performance evaluation management documents and try them out in the first week of May </a:t>
            </a:r>
          </a:p>
          <a:p>
            <a:r>
              <a:rPr lang="en" altLang="zh-CN" dirty="0"/>
              <a:t>Documents should reflect the openness and transparency of performance management, and strengthen the implementation and supervision of documents, among which there is an effective incentive mechanism, the use of information technology to strengthen the implementation and management </a:t>
            </a:r>
          </a:p>
          <a:p>
            <a:r>
              <a:rPr lang="en" altLang="zh-CN" dirty="0"/>
              <a:t>2. Confirm timely information feedback within the next two to three weeks and make adjustments according to scientific principles </a:t>
            </a:r>
          </a:p>
          <a:p>
            <a:r>
              <a:rPr lang="en" altLang="zh-CN" dirty="0"/>
              <a:t>3. Adjust the new performance evaluation management documents in the fourth week of the trial to ensure the sustainability of the new performance management </a:t>
            </a:r>
          </a:p>
          <a:p>
            <a:r>
              <a:rPr lang="en" altLang="zh-CN" dirty="0"/>
              <a:t>4. Officially implement the new performance evaluation management system after the fifth week, and ensure that feedback is accepted and continuous and scientific improvement can be made at any time</a:t>
            </a:r>
          </a:p>
          <a:p>
            <a:endParaRPr lang="zh-CN" altLang="zh-CN" dirty="0"/>
          </a:p>
        </p:txBody>
      </p:sp>
    </p:spTree>
    <p:custDataLst>
      <p:tags r:id="rId1"/>
    </p:custDataLst>
    <p:extLst>
      <p:ext uri="{BB962C8B-B14F-4D97-AF65-F5344CB8AC3E}">
        <p14:creationId xmlns:p14="http://schemas.microsoft.com/office/powerpoint/2010/main" val="2872138274"/>
      </p:ext>
    </p:extLst>
  </p:cSld>
  <p:clrMapOvr>
    <a:masterClrMapping/>
  </p:clrMapOvr>
  <mc:AlternateContent xmlns:mc="http://schemas.openxmlformats.org/markup-compatibility/2006" xmlns:p14="http://schemas.microsoft.com/office/powerpoint/2010/main">
    <mc:Choice Requires="p14">
      <p:transition spd="slow" p14:dur="2000" advTm="3930"/>
    </mc:Choice>
    <mc:Fallback xmlns="">
      <p:transition spd="slow" advTm="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ppt_x</p:attrName>
                                        </p:attrNameLst>
                                      </p:cBhvr>
                                      <p:tavLst>
                                        <p:tav tm="0">
                                          <p:val>
                                            <p:strVal val="#ppt_x-#ppt_w*1.125000"/>
                                          </p:val>
                                        </p:tav>
                                        <p:tav tm="100000">
                                          <p:val>
                                            <p:strVal val="#ppt_x"/>
                                          </p:val>
                                        </p:tav>
                                      </p:tavLst>
                                    </p:anim>
                                    <p:animEffect transition="in" filter="wipe(right)">
                                      <p:cBhvr>
                                        <p:cTn id="8" dur="500"/>
                                        <p:tgtEl>
                                          <p:spTgt spid="16"/>
                                        </p:tgtEl>
                                      </p:cBhvr>
                                    </p:animEffect>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wipe(left)">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16" grpId="0"/>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OK6.pptx12312121"/>
</p:tagLst>
</file>

<file path=ppt/tags/tag2.xml><?xml version="1.0" encoding="utf-8"?>
<p:tagLst xmlns:a="http://schemas.openxmlformats.org/drawingml/2006/main" xmlns:r="http://schemas.openxmlformats.org/officeDocument/2006/relationships" xmlns:p="http://schemas.openxmlformats.org/presentationml/2006/main">
  <p:tag name="TIMING" val="|3.3|2.5|1.4|1|1.8|1"/>
</p:tagLst>
</file>

<file path=ppt/tags/tag3.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1"/>
</p:tagLst>
</file>

<file path=ppt/tags/tag4.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2"/>
</p:tagLst>
</file>

<file path=ppt/tags/tag5.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3"/>
</p:tagLst>
</file>

<file path=ppt/tags/tag6.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4"/>
</p:tagLst>
</file>

<file path=ppt/tags/tag7.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5"/>
</p:tagLst>
</file>

<file path=ppt/tags/tag8.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6"/>
</p:tagLst>
</file>

<file path=ppt/tags/tag9.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7"/>
</p:tagLst>
</file>

<file path=ppt/tags/tag10.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8"/>
</p:tagLst>
</file>

<file path=ppt/tags/tag11.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9"/>
</p:tagLst>
</file>

<file path=ppt/tags/tag12.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10"/>
</p:tagLst>
</file>

<file path=ppt/tags/tag13.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11"/>
</p:tagLst>
</file>

<file path=ppt/tags/tag14.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Other"/>
  <p:tag name="MH_ORDER" val="12"/>
</p:tagLst>
</file>

<file path=ppt/tags/tag15.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16.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2"/>
</p:tagLst>
</file>

<file path=ppt/tags/tag17.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3"/>
</p:tagLst>
</file>

<file path=ppt/tags/tag18.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4"/>
</p:tagLst>
</file>

<file path=ppt/tags/tag19.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20.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2"/>
</p:tagLst>
</file>

<file path=ppt/tags/tag21.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3"/>
</p:tagLst>
</file>

<file path=ppt/tags/tag22.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4"/>
</p:tagLst>
</file>

<file path=ppt/tags/tag23.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OTHERS"/>
  <p:tag name="ID" val="553512"/>
</p:tagLst>
</file>

<file path=ppt/tags/tag24.xml><?xml version="1.0" encoding="utf-8"?>
<p:tagLst xmlns:a="http://schemas.openxmlformats.org/drawingml/2006/main" xmlns:r="http://schemas.openxmlformats.org/officeDocument/2006/relationships" xmlns:p="http://schemas.openxmlformats.org/presentationml/2006/main">
  <p:tag name="TIMING" val="|1.6"/>
</p:tagLst>
</file>

<file path=ppt/tags/tag25.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26.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27.xml><?xml version="1.0" encoding="utf-8"?>
<p:tagLst xmlns:a="http://schemas.openxmlformats.org/drawingml/2006/main" xmlns:r="http://schemas.openxmlformats.org/officeDocument/2006/relationships" xmlns:p="http://schemas.openxmlformats.org/presentationml/2006/main">
  <p:tag name="TIMING" val="|1.6"/>
</p:tagLst>
</file>

<file path=ppt/tags/tag28.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29.xml><?xml version="1.0" encoding="utf-8"?>
<p:tagLst xmlns:a="http://schemas.openxmlformats.org/drawingml/2006/main" xmlns:r="http://schemas.openxmlformats.org/officeDocument/2006/relationships" xmlns:p="http://schemas.openxmlformats.org/presentationml/2006/main">
  <p:tag name="TIMING" val="|1.6"/>
</p:tagLst>
</file>

<file path=ppt/tags/tag30.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31.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32.xml><?xml version="1.0" encoding="utf-8"?>
<p:tagLst xmlns:a="http://schemas.openxmlformats.org/drawingml/2006/main" xmlns:r="http://schemas.openxmlformats.org/officeDocument/2006/relationships" xmlns:p="http://schemas.openxmlformats.org/presentationml/2006/main">
  <p:tag name="TIMING" val="|1.6"/>
</p:tagLst>
</file>

<file path=ppt/tags/tag33.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34.xml><?xml version="1.0" encoding="utf-8"?>
<p:tagLst xmlns:a="http://schemas.openxmlformats.org/drawingml/2006/main" xmlns:r="http://schemas.openxmlformats.org/officeDocument/2006/relationships" xmlns:p="http://schemas.openxmlformats.org/presentationml/2006/main">
  <p:tag name="TIMING" val="|1.6"/>
</p:tagLst>
</file>

<file path=ppt/tags/tag35.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36.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37.xml><?xml version="1.0" encoding="utf-8"?>
<p:tagLst xmlns:a="http://schemas.openxmlformats.org/drawingml/2006/main" xmlns:r="http://schemas.openxmlformats.org/officeDocument/2006/relationships" xmlns:p="http://schemas.openxmlformats.org/presentationml/2006/main">
  <p:tag name="TIMING" val="|1.6"/>
</p:tagLst>
</file>

<file path=ppt/tags/tag38.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39.xml><?xml version="1.0" encoding="utf-8"?>
<p:tagLst xmlns:a="http://schemas.openxmlformats.org/drawingml/2006/main" xmlns:r="http://schemas.openxmlformats.org/officeDocument/2006/relationships" xmlns:p="http://schemas.openxmlformats.org/presentationml/2006/main">
  <p:tag name="TIMING" val="|1.6"/>
</p:tagLst>
</file>

<file path=ppt/tags/tag40.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ags/tag41.xml><?xml version="1.0" encoding="utf-8"?>
<p:tagLst xmlns:a="http://schemas.openxmlformats.org/drawingml/2006/main" xmlns:r="http://schemas.openxmlformats.org/officeDocument/2006/relationships" xmlns:p="http://schemas.openxmlformats.org/presentationml/2006/main">
  <p:tag name="MH" val="20160830110146"/>
  <p:tag name="MH_LIBRARY" val="CONTENTS"/>
  <p:tag name="MH_TYPE" val="ENTRY"/>
  <p:tag name="ID" val="553512"/>
  <p:tag name="MH_ORDER" val="1"/>
</p:tagLst>
</file>

<file path=ppt/tags/tag42.xml><?xml version="1.0" encoding="utf-8"?>
<p:tagLst xmlns:a="http://schemas.openxmlformats.org/drawingml/2006/main" xmlns:r="http://schemas.openxmlformats.org/officeDocument/2006/relationships" xmlns:p="http://schemas.openxmlformats.org/presentationml/2006/main">
  <p:tag name="TIMING" val="|1.6"/>
</p:tagLst>
</file>

<file path=ppt/tags/tag43.xml><?xml version="1.0" encoding="utf-8"?>
<p:tagLst xmlns:a="http://schemas.openxmlformats.org/drawingml/2006/main" xmlns:r="http://schemas.openxmlformats.org/officeDocument/2006/relationships" xmlns:p="http://schemas.openxmlformats.org/presentationml/2006/main">
  <p:tag name="MH" val="20161022203059"/>
  <p:tag name="MH_LIBRARY" val="GRAPHIC"/>
  <p:tag name="MH_TYPE" val="SubTitle"/>
  <p:tag name="MH_ORDER" val="1"/>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364</Words>
  <Application>Microsoft Macintosh PowerPoint</Application>
  <PresentationFormat>自定义</PresentationFormat>
  <Paragraphs>50</Paragraphs>
  <Slides>10</Slides>
  <Notes>10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10</vt:i4>
      </vt:variant>
    </vt:vector>
  </HeadingPairs>
  <TitlesOfParts>
    <vt:vector size="16" baseType="lpstr">
      <vt:lpstr>等线</vt:lpstr>
      <vt:lpstr>微软雅黑</vt:lpstr>
      <vt:lpstr>Agency FB</vt:lpstr>
      <vt:lpstr>Arial</vt:lpstr>
      <vt:lpstr>Calibri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OK6.pptx12312121</dc:title>
  <cp:lastModifiedBy/>
  <cp:revision>1</cp:revision>
  <dcterms:modified xsi:type="dcterms:W3CDTF">2023-04-28T03:35:43Z</dcterms:modified>
</cp:coreProperties>
</file>