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3AA26-C2E5-4F01-954F-174D88A08F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CA267-B96A-4FCD-A943-8D0DC166C9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B1D01-685F-4A98-A5F9-A59753079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FFE14-96F9-4ED2-8107-9B2DB8268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CA951-419D-45E7-9458-81D56D5A9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67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348B8-0EDF-41C5-90EE-CD2225208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C9E46-4320-4321-A53F-6B72ECDA4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B1063-6D6A-4633-A7B5-5F1A55FAE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C479F-6395-49EE-9124-D5849CA8B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C9EE6-EE97-49AE-B67C-324CD3761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078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361F8-04BC-4E86-9D99-112AE9818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824CD-C780-4903-A463-53D8EBD669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6EAC1-990F-4373-A3D0-4740AB333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6FEFA-DC33-4815-885E-B604DF5E4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270C9-1C3A-46CB-BD0F-24CB2BF85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03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AF3A-6769-4482-BDD9-11F5A0311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901CE-A411-465B-80FD-5CB73BF352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87618E-64EC-45D8-B9F4-3D4CAA5DDD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000170-AC45-4337-B454-8EF81F084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C2B44-A9BF-4F49-B630-C4ECFCECE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EADE5D-763D-40CF-973D-8B88785A3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93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62664-4E52-4A15-B28D-398F7A9D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76E907-93D3-4E33-892F-6CF9105CD1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D8F17A-1460-40E8-9255-A0885AA6A7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E28D87-C8BF-42AA-B6EC-1B890D317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CBA136-D315-4A34-ADA3-1A9C5DF549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B128E6-E4BF-46D9-A690-F45E5B89A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433C21-3D76-4BEC-A047-D4BDBFDAC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277B05-3430-45DB-866C-9EA9762E7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511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35FCF-7E9C-443E-A51F-B0F67E6AC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B426E-8B1C-4538-8418-18C9BB506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794740-3655-45E9-8445-B1FEF521E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2872DA-03D1-4924-BDD5-C6C5FBD5D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7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4B64A2-B876-421E-94BE-D81A58CF9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44B4E-73A8-4F23-A4A1-7CB278C46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2C19CA-7F1C-4D9F-B7CB-91620697E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10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39246-FC60-499C-9A9A-AAE6E2124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FA7D2-68E7-46AC-98CB-71EDC0848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CF62BD-182F-419E-BFAF-B6180A5780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732E0-7D30-4F30-89A8-D8BF1C83F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20BE93-1640-44C7-9BED-58FFF560A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3C6C9D-56F4-4B93-8D5F-30A977058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41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7593A-E8BE-44FE-983A-C71B0EE42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81719C-4378-4D4C-A1D8-8AA8AA0ADF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5B8448-BA76-461D-90C7-C23845969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DFEB53-91BF-43E0-957A-BFC49278F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5D9E4E-D5F4-42EE-94F0-BA2AAE2EB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B5E93-7572-47D5-B327-63D3A7591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273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33ABB-AF7B-4612-9BE6-E1A7E8440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8E2CA1-C7DE-4300-B038-6056CDE489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A851E-8258-4BE1-8237-A0F27E868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4821B-D8B0-4751-A86A-EAE85F5A1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7E7E2-64B9-4B76-8836-A5CB15404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944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CC02C7-422D-4B85-851D-E13FDEDFD0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569A2-2EC1-4787-8CD8-FD32C581F3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05EB9-9B4B-4E08-BC59-5F3AE9EE7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50A78-9047-4692-BF93-BE161B84F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09C9-DE64-4E31-A983-A18739FF9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0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86A281-EA95-4F72-97D8-40AE66BE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36E8F1-B809-476E-A5E7-C831E0CB8D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253C4-088E-4F04-8BA0-A214159858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FDA5A-214E-4A8D-BB18-51B3D0810B42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D816F-657B-480F-AB14-4712641F20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AD47D-1521-45B4-9358-0F1244D0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F55E6-9D6E-43DD-86A2-4A33441332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839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2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69FAD-E0A9-49AB-B1C1-27E590BCBA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Designing and implementing a Smart Thermostat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00E2A1-B3BD-45FA-B12E-40A14B85E4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1908090</a:t>
            </a:r>
          </a:p>
        </p:txBody>
      </p:sp>
    </p:spTree>
    <p:extLst>
      <p:ext uri="{BB962C8B-B14F-4D97-AF65-F5344CB8AC3E}">
        <p14:creationId xmlns:p14="http://schemas.microsoft.com/office/powerpoint/2010/main" val="3240862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E8BBE-017D-4EB2-BFE9-4E0B6B8C9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smart thermostat system is going to be implemented?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108BB-AE76-49E0-AB8F-3B4256160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many different smart thermostat systems on the market we had a wide choice of smart devices to chose from.</a:t>
            </a:r>
          </a:p>
          <a:p>
            <a:r>
              <a:rPr lang="en-GB" dirty="0"/>
              <a:t>After a lot of research the smart thermostat that is going to be implemented is </a:t>
            </a:r>
            <a:r>
              <a:rPr lang="en-GB" b="1" dirty="0"/>
              <a:t>GOOGLE</a:t>
            </a:r>
            <a:r>
              <a:rPr lang="en-GB" dirty="0"/>
              <a:t> </a:t>
            </a:r>
            <a:r>
              <a:rPr lang="en-GB" b="1" cap="all" dirty="0"/>
              <a:t>NEST LEARNING THERMOSTAT.</a:t>
            </a:r>
          </a:p>
          <a:p>
            <a:endParaRPr lang="en-GB" dirty="0"/>
          </a:p>
        </p:txBody>
      </p:sp>
      <p:pic>
        <p:nvPicPr>
          <p:cNvPr id="1028" name="Picture 4" descr="Google Nest - Wikipedia">
            <a:extLst>
              <a:ext uri="{FF2B5EF4-FFF2-40B4-BE49-F238E27FC236}">
                <a16:creationId xmlns:a16="http://schemas.microsoft.com/office/drawing/2014/main" id="{92C4D913-0A0A-415C-99AA-4DCB54F4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739" y="4349750"/>
            <a:ext cx="4361447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78298530-824C-4D1A-87DE-9F9CC0DCD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100" y="3797300"/>
            <a:ext cx="276225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755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09D7D-9CF2-4F4F-B7EF-7B042777D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5D79B-749D-4A5B-8531-37EDE874F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Google nest learning thermostat ranges from around £170 to £220 </a:t>
            </a:r>
          </a:p>
          <a:p>
            <a:r>
              <a:rPr lang="en-GB" dirty="0"/>
              <a:t>There is a monthly subscription which is an extra £5 a month which allows you access to the Nest phone app which is available on IOS and Android.</a:t>
            </a:r>
          </a:p>
        </p:txBody>
      </p:sp>
      <p:sp>
        <p:nvSpPr>
          <p:cNvPr id="6" name="AutoShape 4" descr="How to control your Nest thermostat with the app - Google Nest Help">
            <a:extLst>
              <a:ext uri="{FF2B5EF4-FFF2-40B4-BE49-F238E27FC236}">
                <a16:creationId xmlns:a16="http://schemas.microsoft.com/office/drawing/2014/main" id="{C17198FE-F6BF-475B-9813-04E2B611176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4" name="Picture 6" descr="Nest roundup: home security camera, improved smoke alarm, revamped ...">
            <a:extLst>
              <a:ext uri="{FF2B5EF4-FFF2-40B4-BE49-F238E27FC236}">
                <a16:creationId xmlns:a16="http://schemas.microsoft.com/office/drawing/2014/main" id="{FDA8C66D-1714-4F7D-BDB6-BA4E0F527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480" y="4076700"/>
            <a:ext cx="4196239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1646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AD9FD-49C9-4D16-8081-3473E54AC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Pre-requisites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96C14-9E17-4C34-873F-20E685C1E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of all you will need to make sure the Google Nest thermostat is compatible with your heating system and boiler.</a:t>
            </a:r>
          </a:p>
          <a:p>
            <a:r>
              <a:rPr lang="en-GB" dirty="0"/>
              <a:t>You will need to have a home network that contains a wireless router as the Nest will need to connect to the router via Wi-Fi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6875AC0-CDCB-407F-AE1B-E64599E13F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6275" y="3781425"/>
            <a:ext cx="2447925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Worcester Greenstar Combi ErP Boiler 30i">
            <a:extLst>
              <a:ext uri="{FF2B5EF4-FFF2-40B4-BE49-F238E27FC236}">
                <a16:creationId xmlns:a16="http://schemas.microsoft.com/office/drawing/2014/main" id="{B4E1E608-A10E-435C-BFC8-6E0EAFF96D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576" y="3833812"/>
            <a:ext cx="2343150" cy="23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8766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D56B2-FD6E-4193-9DEF-023428A15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Equipment needed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60D19-B104-4DA2-92E5-B2709CB01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Network</a:t>
            </a:r>
          </a:p>
          <a:p>
            <a:r>
              <a:rPr lang="en-GB" dirty="0"/>
              <a:t>Wireless router </a:t>
            </a:r>
          </a:p>
          <a:p>
            <a:r>
              <a:rPr lang="en-GB" dirty="0"/>
              <a:t>Boiler</a:t>
            </a:r>
          </a:p>
          <a:p>
            <a:r>
              <a:rPr lang="en-GB" dirty="0"/>
              <a:t>Nest Thermostat </a:t>
            </a:r>
          </a:p>
          <a:p>
            <a:r>
              <a:rPr lang="en-GB" dirty="0"/>
              <a:t>Nest </a:t>
            </a:r>
            <a:r>
              <a:rPr lang="en-GB" dirty="0" err="1"/>
              <a:t>heatlink</a:t>
            </a:r>
            <a:r>
              <a:rPr lang="en-GB" dirty="0"/>
              <a:t> </a:t>
            </a:r>
          </a:p>
          <a:p>
            <a:r>
              <a:rPr lang="en-GB" dirty="0"/>
              <a:t>Smart phone</a:t>
            </a:r>
          </a:p>
          <a:p>
            <a:r>
              <a:rPr lang="en-GB" dirty="0"/>
              <a:t>Smart Assistant device (optional) </a:t>
            </a:r>
          </a:p>
          <a:p>
            <a:endParaRPr lang="en-GB" dirty="0"/>
          </a:p>
        </p:txBody>
      </p:sp>
      <p:pic>
        <p:nvPicPr>
          <p:cNvPr id="4098" name="Picture 2" descr="Buy GOOGLE Nest Learning Thermostat - 3rd Generation, White | Free ...">
            <a:extLst>
              <a:ext uri="{FF2B5EF4-FFF2-40B4-BE49-F238E27FC236}">
                <a16:creationId xmlns:a16="http://schemas.microsoft.com/office/drawing/2014/main" id="{6AB3932E-2406-46BB-AEF4-1E9A6045CC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1609725"/>
            <a:ext cx="3566504" cy="316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348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9BA2E-DF83-4612-9BF7-DC65298DE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 up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5EF0C-8782-4036-B511-18B3767C2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of all you will need to connect the </a:t>
            </a:r>
            <a:r>
              <a:rPr lang="en-GB" dirty="0" err="1"/>
              <a:t>heatlink</a:t>
            </a:r>
            <a:r>
              <a:rPr lang="en-GB" dirty="0"/>
              <a:t> box to your boiler this will act as an in-between from the boiler to the thermostat</a:t>
            </a:r>
          </a:p>
          <a:p>
            <a:r>
              <a:rPr lang="en-GB" dirty="0"/>
              <a:t>Next you will need to connect the thermostat to your wireless router via Wi-Fi, the router will then assign the thermostat and </a:t>
            </a:r>
            <a:r>
              <a:rPr lang="en-GB" dirty="0" err="1"/>
              <a:t>heatlink</a:t>
            </a:r>
            <a:r>
              <a:rPr lang="en-GB" dirty="0"/>
              <a:t> with a dynamic IP address.</a:t>
            </a:r>
          </a:p>
          <a:p>
            <a:r>
              <a:rPr lang="en-GB" dirty="0"/>
              <a:t>Once you complete these two steps your ready to use your Nest thermostat</a:t>
            </a:r>
          </a:p>
        </p:txBody>
      </p:sp>
      <p:pic>
        <p:nvPicPr>
          <p:cNvPr id="5122" name="Picture 2" descr="IP Address SSL Certificates - SSL for Public IP Address">
            <a:extLst>
              <a:ext uri="{FF2B5EF4-FFF2-40B4-BE49-F238E27FC236}">
                <a16:creationId xmlns:a16="http://schemas.microsoft.com/office/drawing/2014/main" id="{D2162B6E-D966-46E5-B0A3-FBE984A4B7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588" y="4805363"/>
            <a:ext cx="3495675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758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CBEB211D-F2EA-4F92-8529-882E59C6A2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7"/>
          <a:stretch/>
        </p:blipFill>
        <p:spPr>
          <a:xfrm>
            <a:off x="0" y="89250"/>
            <a:ext cx="9010650" cy="6335648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522EC0-5067-4A27-9923-486C169E3057}"/>
              </a:ext>
            </a:extLst>
          </p:cNvPr>
          <p:cNvCxnSpPr>
            <a:cxnSpLocks/>
          </p:cNvCxnSpPr>
          <p:nvPr/>
        </p:nvCxnSpPr>
        <p:spPr>
          <a:xfrm>
            <a:off x="4505325" y="662473"/>
            <a:ext cx="0" cy="2939143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F00C41-0099-4FB7-A9F2-7465A445BC5F}"/>
              </a:ext>
            </a:extLst>
          </p:cNvPr>
          <p:cNvCxnSpPr>
            <a:cxnSpLocks/>
          </p:cNvCxnSpPr>
          <p:nvPr/>
        </p:nvCxnSpPr>
        <p:spPr>
          <a:xfrm>
            <a:off x="4505325" y="3956180"/>
            <a:ext cx="0" cy="2240037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89AD7572-7596-4162-820D-DDFCCBE4A5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620" y="4129719"/>
            <a:ext cx="384686" cy="697949"/>
          </a:xfrm>
          <a:prstGeom prst="rect">
            <a:avLst/>
          </a:prstGeom>
        </p:spPr>
      </p:pic>
      <p:pic>
        <p:nvPicPr>
          <p:cNvPr id="6148" name="Picture 4" descr="Radiator icon cartoon style Royalty Free Vector Image">
            <a:extLst>
              <a:ext uri="{FF2B5EF4-FFF2-40B4-BE49-F238E27FC236}">
                <a16:creationId xmlns:a16="http://schemas.microsoft.com/office/drawing/2014/main" id="{D375BBD7-7E4F-46D8-BA4F-0FB1DD182A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2" t="5170" r="4100" b="12925"/>
          <a:stretch/>
        </p:blipFill>
        <p:spPr bwMode="auto">
          <a:xfrm>
            <a:off x="6719468" y="2513096"/>
            <a:ext cx="625084" cy="60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Radiator icon cartoon style Royalty Free Vector Image">
            <a:extLst>
              <a:ext uri="{FF2B5EF4-FFF2-40B4-BE49-F238E27FC236}">
                <a16:creationId xmlns:a16="http://schemas.microsoft.com/office/drawing/2014/main" id="{4F44F663-E932-4E3B-B512-A1AC879E74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2" t="5170" r="4100" b="12925"/>
          <a:stretch/>
        </p:blipFill>
        <p:spPr bwMode="auto">
          <a:xfrm>
            <a:off x="7266253" y="5134479"/>
            <a:ext cx="420423" cy="40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Radiator icon cartoon style Royalty Free Vector Image">
            <a:extLst>
              <a:ext uri="{FF2B5EF4-FFF2-40B4-BE49-F238E27FC236}">
                <a16:creationId xmlns:a16="http://schemas.microsoft.com/office/drawing/2014/main" id="{16B7879C-A439-42B1-B0CF-F641B486F7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2" t="5170" r="4100" b="12925"/>
          <a:stretch/>
        </p:blipFill>
        <p:spPr bwMode="auto">
          <a:xfrm>
            <a:off x="1558210" y="5025205"/>
            <a:ext cx="420423" cy="40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Radiator icon cartoon style Royalty Free Vector Image">
            <a:extLst>
              <a:ext uri="{FF2B5EF4-FFF2-40B4-BE49-F238E27FC236}">
                <a16:creationId xmlns:a16="http://schemas.microsoft.com/office/drawing/2014/main" id="{3D6754BA-66C8-4480-B41C-F2020A19B9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2" t="5170" r="4100" b="12925"/>
          <a:stretch/>
        </p:blipFill>
        <p:spPr bwMode="auto">
          <a:xfrm>
            <a:off x="1558210" y="2513097"/>
            <a:ext cx="625084" cy="60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>
            <a:extLst>
              <a:ext uri="{FF2B5EF4-FFF2-40B4-BE49-F238E27FC236}">
                <a16:creationId xmlns:a16="http://schemas.microsoft.com/office/drawing/2014/main" id="{2DCF8B2B-9E18-43B1-955D-B613B310C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737" y="4129719"/>
            <a:ext cx="625072" cy="62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Wireless Router Clip Art at Clker.com - vector clip art online ...">
            <a:extLst>
              <a:ext uri="{FF2B5EF4-FFF2-40B4-BE49-F238E27FC236}">
                <a16:creationId xmlns:a16="http://schemas.microsoft.com/office/drawing/2014/main" id="{A9FA00F9-D477-45E7-90A8-2F9D8273F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3396" y="2536165"/>
            <a:ext cx="761827" cy="58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artoon image of cellphone icon smartphone Vector Image">
            <a:extLst>
              <a:ext uri="{FF2B5EF4-FFF2-40B4-BE49-F238E27FC236}">
                <a16:creationId xmlns:a16="http://schemas.microsoft.com/office/drawing/2014/main" id="{BB9C7771-D02E-430D-8E44-8A3E5A1955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73"/>
          <a:stretch/>
        </p:blipFill>
        <p:spPr bwMode="auto">
          <a:xfrm>
            <a:off x="7686676" y="290324"/>
            <a:ext cx="1082984" cy="1547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AD1A3986-A9B1-41E1-89F5-641CC0579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0650" y="290324"/>
            <a:ext cx="2940360" cy="613457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Set up</a:t>
            </a:r>
          </a:p>
          <a:p>
            <a:r>
              <a:rPr lang="en-GB" dirty="0"/>
              <a:t>Here is a template of the set up within the smart home.</a:t>
            </a:r>
          </a:p>
          <a:p>
            <a:r>
              <a:rPr lang="en-GB" dirty="0"/>
              <a:t>There are radiators in each room, a boiler in the kitchen, the Nest thermostat in the lounge and the wireless route in the bed room</a:t>
            </a:r>
          </a:p>
          <a:p>
            <a:r>
              <a:rPr lang="en-GB" dirty="0"/>
              <a:t>When setting up the Nest thermostat the wireless router assigned the thermostat and heat link a dynamic IP address and connects using WPA2 encryption</a:t>
            </a:r>
          </a:p>
        </p:txBody>
      </p:sp>
    </p:spTree>
    <p:extLst>
      <p:ext uri="{BB962C8B-B14F-4D97-AF65-F5344CB8AC3E}">
        <p14:creationId xmlns:p14="http://schemas.microsoft.com/office/powerpoint/2010/main" val="1047984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0F3D960B-3FE3-4AFC-A065-13DB9E26F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1837" y="257175"/>
            <a:ext cx="8829675" cy="6600825"/>
          </a:xfrm>
          <a:prstGeom prst="rect">
            <a:avLst/>
          </a:prstGeom>
        </p:spPr>
      </p:pic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A3C0DD54-412B-4A94-80B9-40E6359CD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88" y="257175"/>
            <a:ext cx="2940360" cy="613457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Submitting a request straight from the thermostat </a:t>
            </a:r>
          </a:p>
          <a:p>
            <a:r>
              <a:rPr lang="en-GB" dirty="0"/>
              <a:t>When in the home you don’t need to use the app to change the temperature </a:t>
            </a:r>
          </a:p>
          <a:p>
            <a:r>
              <a:rPr lang="en-GB" dirty="0"/>
              <a:t>You can change the temperature via the thermostat directly</a:t>
            </a:r>
          </a:p>
          <a:p>
            <a:r>
              <a:rPr lang="en-GB" dirty="0"/>
              <a:t>Once the change has been made the thermostat will communicate with </a:t>
            </a:r>
            <a:r>
              <a:rPr lang="en-GB" dirty="0" err="1"/>
              <a:t>heatlink</a:t>
            </a:r>
            <a:r>
              <a:rPr lang="en-GB" dirty="0"/>
              <a:t> using Nest Wave protocol over BLE (Blue tooth low energy protocol)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3CD3A5F-BDC0-44AF-BB08-1555093EDA8C}"/>
              </a:ext>
            </a:extLst>
          </p:cNvPr>
          <p:cNvCxnSpPr/>
          <p:nvPr/>
        </p:nvCxnSpPr>
        <p:spPr>
          <a:xfrm flipH="1" flipV="1">
            <a:off x="6536288" y="4497549"/>
            <a:ext cx="1314450" cy="17145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35C022C-7E05-4D86-B148-0C9C4C3D1724}"/>
              </a:ext>
            </a:extLst>
          </p:cNvPr>
          <p:cNvCxnSpPr>
            <a:cxnSpLocks/>
          </p:cNvCxnSpPr>
          <p:nvPr/>
        </p:nvCxnSpPr>
        <p:spPr>
          <a:xfrm flipH="1" flipV="1">
            <a:off x="5122506" y="3429000"/>
            <a:ext cx="973494" cy="7859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DC6D4CDF-C63D-4E73-A8D2-E397E93516F2}"/>
              </a:ext>
            </a:extLst>
          </p:cNvPr>
          <p:cNvSpPr txBox="1"/>
          <p:nvPr/>
        </p:nvSpPr>
        <p:spPr>
          <a:xfrm>
            <a:off x="7063273" y="4227150"/>
            <a:ext cx="485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F51018D-8A7A-46E8-82FB-85D8ADCD3A0A}"/>
              </a:ext>
            </a:extLst>
          </p:cNvPr>
          <p:cNvSpPr txBox="1"/>
          <p:nvPr/>
        </p:nvSpPr>
        <p:spPr>
          <a:xfrm>
            <a:off x="5483098" y="3429000"/>
            <a:ext cx="485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733789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D515D7-F774-47C1-942E-699EF34B3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" y="109926"/>
            <a:ext cx="8829675" cy="6600825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A461CB1-6789-46DD-867E-F2F17E535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6838" y="285750"/>
            <a:ext cx="2940360" cy="613457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Submitting a request  from the phone app to the thermostat </a:t>
            </a:r>
          </a:p>
          <a:p>
            <a:r>
              <a:rPr lang="en-GB" dirty="0"/>
              <a:t>Your able to turn your heating system on and off and control the temperature via a phone app </a:t>
            </a:r>
          </a:p>
          <a:p>
            <a:r>
              <a:rPr lang="en-GB" dirty="0"/>
              <a:t>Once the request has been made the app communicates to the home network via the cloud</a:t>
            </a:r>
          </a:p>
          <a:p>
            <a:r>
              <a:rPr lang="en-GB" dirty="0"/>
              <a:t>Once the request hits the home network the thermostat is then updated and then communicates the change with the boiler via Bluetooth and heat link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13744B3-00D5-4221-BFCC-DFEB0420E368}"/>
              </a:ext>
            </a:extLst>
          </p:cNvPr>
          <p:cNvCxnSpPr>
            <a:cxnSpLocks/>
          </p:cNvCxnSpPr>
          <p:nvPr/>
        </p:nvCxnSpPr>
        <p:spPr>
          <a:xfrm flipH="1">
            <a:off x="4133461" y="1866122"/>
            <a:ext cx="3088433" cy="110101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D4AEC92-797F-4F06-AA60-FD2EFC240039}"/>
              </a:ext>
            </a:extLst>
          </p:cNvPr>
          <p:cNvCxnSpPr>
            <a:cxnSpLocks/>
          </p:cNvCxnSpPr>
          <p:nvPr/>
        </p:nvCxnSpPr>
        <p:spPr>
          <a:xfrm>
            <a:off x="3666931" y="3429000"/>
            <a:ext cx="1045029" cy="67647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7BC98A5-EE86-49E5-B5AC-4FBA697544AE}"/>
              </a:ext>
            </a:extLst>
          </p:cNvPr>
          <p:cNvCxnSpPr>
            <a:cxnSpLocks/>
          </p:cNvCxnSpPr>
          <p:nvPr/>
        </p:nvCxnSpPr>
        <p:spPr>
          <a:xfrm flipH="1" flipV="1">
            <a:off x="3433665" y="4320073"/>
            <a:ext cx="1278295" cy="6531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8DEC6B5-74F7-4A00-BB79-74C02873E3FB}"/>
              </a:ext>
            </a:extLst>
          </p:cNvPr>
          <p:cNvCxnSpPr>
            <a:cxnSpLocks/>
          </p:cNvCxnSpPr>
          <p:nvPr/>
        </p:nvCxnSpPr>
        <p:spPr>
          <a:xfrm flipH="1" flipV="1">
            <a:off x="1803919" y="3194180"/>
            <a:ext cx="1107232" cy="91129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E1DA5212-7C0F-4A46-A369-EB1CBD3425DD}"/>
              </a:ext>
            </a:extLst>
          </p:cNvPr>
          <p:cNvSpPr txBox="1"/>
          <p:nvPr/>
        </p:nvSpPr>
        <p:spPr>
          <a:xfrm>
            <a:off x="5103845" y="2099388"/>
            <a:ext cx="328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BD4BE1-8906-4F9C-81FA-8EA96F5662E6}"/>
              </a:ext>
            </a:extLst>
          </p:cNvPr>
          <p:cNvSpPr txBox="1"/>
          <p:nvPr/>
        </p:nvSpPr>
        <p:spPr>
          <a:xfrm>
            <a:off x="4047735" y="3321698"/>
            <a:ext cx="3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CD811A7-3040-47C6-A5CD-E049C45CDC2A}"/>
              </a:ext>
            </a:extLst>
          </p:cNvPr>
          <p:cNvSpPr txBox="1"/>
          <p:nvPr/>
        </p:nvSpPr>
        <p:spPr>
          <a:xfrm>
            <a:off x="3862873" y="4045593"/>
            <a:ext cx="3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0B367C-5D6A-4290-B149-43C80D00C7A2}"/>
              </a:ext>
            </a:extLst>
          </p:cNvPr>
          <p:cNvSpPr txBox="1"/>
          <p:nvPr/>
        </p:nvSpPr>
        <p:spPr>
          <a:xfrm>
            <a:off x="2444620" y="3280493"/>
            <a:ext cx="466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309764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437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Designing and implementing a Smart Thermostat system</vt:lpstr>
      <vt:lpstr>What smart thermostat system is going to be implemented?</vt:lpstr>
      <vt:lpstr>Cost</vt:lpstr>
      <vt:lpstr>Pre-requisites</vt:lpstr>
      <vt:lpstr>Equipment needed </vt:lpstr>
      <vt:lpstr>Set up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 and implementing a Smart Thermostat system</dc:title>
  <dc:creator>Michael Simmonds</dc:creator>
  <cp:lastModifiedBy>Michael Simmonds</cp:lastModifiedBy>
  <cp:revision>9</cp:revision>
  <dcterms:created xsi:type="dcterms:W3CDTF">2020-07-17T18:12:45Z</dcterms:created>
  <dcterms:modified xsi:type="dcterms:W3CDTF">2020-07-17T19:37:32Z</dcterms:modified>
</cp:coreProperties>
</file>