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539" r:id="rId2"/>
    <p:sldId id="547" r:id="rId3"/>
    <p:sldId id="256" r:id="rId4"/>
    <p:sldId id="543" r:id="rId5"/>
    <p:sldId id="550" r:id="rId6"/>
    <p:sldId id="551" r:id="rId7"/>
    <p:sldId id="552" r:id="rId8"/>
    <p:sldId id="540" r:id="rId9"/>
    <p:sldId id="54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5A111915-BE36-4E01-A7E5-04B1672EAD32}" styleName="">
    <a:wholeTbl>
      <a:tcTxStyle>
        <a:font>
          <a:latin typeface="+mn-lt"/>
          <a:ea typeface="+mn-ea"/>
          <a:cs typeface="+mn-cs"/>
        </a:font>
        <a:srgbClr val="000000"/>
      </a:tcTxStyle>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wholeTbl>
    <a:band1H>
      <a:tcStyle>
        <a:tcBdr>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band1H>
    <a:band1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1V>
    <a:band2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B9B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5B9BD5"/>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wholeTbl>
    <a:band1H>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band1H>
    <a:band1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1V>
    <a:band2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472C4"/>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A4221A-DA14-1756-35E9-6D877E319E9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4B009C13-79B7-6EC2-7E48-695BB8B5682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530451-F6D7-488F-9410-73A9A6DB0CA7}"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13/10/2025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27A59E92-42E3-55C1-1AFC-BE5D3F67279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1D593BA2-74B1-3824-9DD6-865948EFA7A3}"/>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5B7F9E-A8BF-4DBA-8D4D-9C145C7BA591}"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950516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B9629A-E311-7751-BA44-0D22BF2473F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86913BFC-976F-652D-3A14-47482E26DDF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FCA4C11-4C86-4D46-A2E3-430144249C23}" type="datetime1">
              <a:rPr lang="en-GB"/>
              <a:pPr lvl="0"/>
              <a:t>13/10/2025</a:t>
            </a:fld>
            <a:endParaRPr lang="en-GB"/>
          </a:p>
        </p:txBody>
      </p:sp>
      <p:sp>
        <p:nvSpPr>
          <p:cNvPr id="4" name="Slide Image Placeholder 3">
            <a:extLst>
              <a:ext uri="{FF2B5EF4-FFF2-40B4-BE49-F238E27FC236}">
                <a16:creationId xmlns:a16="http://schemas.microsoft.com/office/drawing/2014/main" id="{2293DD22-E7B9-E811-3FCD-636A09DB01C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1920FE1-368A-2FAC-F5EE-3D083B8A45E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BC214FD8-2AAA-6E99-4631-6293C6F8C6C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54DA265A-E57A-472B-97B0-B8FC4EEF9D1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FE647C-B3D2-49CC-A54B-FEA2F702277F}" type="slidenum">
              <a:t>‹#›</a:t>
            </a:fld>
            <a:endParaRPr lang="en-GB"/>
          </a:p>
        </p:txBody>
      </p:sp>
    </p:spTree>
    <p:extLst>
      <p:ext uri="{BB962C8B-B14F-4D97-AF65-F5344CB8AC3E}">
        <p14:creationId xmlns:p14="http://schemas.microsoft.com/office/powerpoint/2010/main" val="12266196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4140F-F3D4-2DD3-34FD-BBE96D7381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CF8256-B039-7EC0-407A-D800692A66E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3CEB2A9-5FEA-765E-EBEB-6BFF9B72C9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3007D1-4071-4A0E-A185-6FF1663CB7F2}"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2F6998-7097-93F7-47B9-E9F1D5BF411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6F12456-9DD0-CCBF-3544-A2CC767DFBF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C8C568F-0AD0-86B1-4059-7C8DB391D5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4D530F-0579-4923-9704-C1EB5D8DF703}"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BFCB0-E27E-D1B7-E01B-BF4C2EC6E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FB3D3-07C7-CE70-D0B3-548FB88DEB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9079DE8-4F64-70F8-3A30-1CB926DB11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4BB3E6-A5F6-4EBE-9AAB-13AF873D7D33}"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B0507-C0A0-47CA-CFD9-371CE4828F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2A1208-4A85-ED6B-06C6-311F66466C6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97C798F-333C-9296-E311-EE8E742BE8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3CC1B2-E98C-4B00-A21A-587A475D2C7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B73B88-21CF-E1EE-83CF-3978233ABAB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BF3E4EA-9216-4588-2606-587E6486532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8361E3A-C3E9-E352-6C4A-1D0FB1BC090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08028B-926C-4E9A-AD12-66823594F23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1373E5-0A8E-46E3-41A3-0315CBDA100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BEB34B1-1F5C-7A43-6CEF-AF534B24AB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99314D8-4B56-1B7F-9B59-B6349DEE86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C4D1B4-3F8C-439B-ADE0-BDDD59788B2F}"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2A1B19B3-28A5-C1CF-5483-088A62F95C81}"/>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
            <a:extLst>
              <a:ext uri="{FF2B5EF4-FFF2-40B4-BE49-F238E27FC236}">
                <a16:creationId xmlns:a16="http://schemas.microsoft.com/office/drawing/2014/main" id="{9DEEE8BD-6D50-D565-CC96-A934A4024FCA}"/>
              </a:ext>
            </a:extLst>
          </p:cNvPr>
          <p:cNvSpPr/>
          <p:nvPr/>
        </p:nvSpPr>
        <p:spPr>
          <a:xfrm>
            <a:off x="0" y="0"/>
            <a:ext cx="5334006" cy="617561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8">
            <a:extLst>
              <a:ext uri="{FF2B5EF4-FFF2-40B4-BE49-F238E27FC236}">
                <a16:creationId xmlns:a16="http://schemas.microsoft.com/office/drawing/2014/main" id="{95711FEE-CB83-D763-DD92-31BF1880B81E}"/>
              </a:ext>
            </a:extLst>
          </p:cNvPr>
          <p:cNvSpPr txBox="1">
            <a:spLocks noGrp="1"/>
          </p:cNvSpPr>
          <p:nvPr>
            <p:ph type="title"/>
          </p:nvPr>
        </p:nvSpPr>
        <p:spPr>
          <a:xfrm>
            <a:off x="761996" y="839336"/>
            <a:ext cx="4123898" cy="3475515"/>
          </a:xfrm>
        </p:spPr>
        <p:txBody>
          <a:bodyPr anchor="ctr">
            <a:normAutofit/>
          </a:bodyPr>
          <a:lstStyle>
            <a:lvl1pPr>
              <a:defRPr lang="en-GB" sz="4800"/>
            </a:lvl1pPr>
          </a:lstStyle>
          <a:p>
            <a:pPr lvl="0"/>
            <a:r>
              <a:rPr lang="en-GB"/>
              <a:t>Click to add title</a:t>
            </a:r>
          </a:p>
        </p:txBody>
      </p:sp>
      <p:sp>
        <p:nvSpPr>
          <p:cNvPr id="5" name="Subtitle 19">
            <a:extLst>
              <a:ext uri="{FF2B5EF4-FFF2-40B4-BE49-F238E27FC236}">
                <a16:creationId xmlns:a16="http://schemas.microsoft.com/office/drawing/2014/main" id="{93010BB6-2FEE-432D-AF23-77119A073D03}"/>
              </a:ext>
            </a:extLst>
          </p:cNvPr>
          <p:cNvSpPr txBox="1">
            <a:spLocks noGrp="1"/>
          </p:cNvSpPr>
          <p:nvPr>
            <p:ph type="subTitle" idx="4294967295"/>
          </p:nvPr>
        </p:nvSpPr>
        <p:spPr>
          <a:xfrm>
            <a:off x="761996" y="4570811"/>
            <a:ext cx="4123898" cy="1524003"/>
          </a:xfrm>
        </p:spPr>
        <p:txBody>
          <a:bodyPr/>
          <a:lstStyle>
            <a:lvl1pPr marL="0" indent="0">
              <a:buNone/>
              <a:defRPr lang="en-GB"/>
            </a:lvl1pPr>
          </a:lstStyle>
          <a:p>
            <a:pPr lvl="0"/>
            <a:r>
              <a:rPr lang="en-GB"/>
              <a:t>Click to add subtitle</a:t>
            </a:r>
          </a:p>
        </p:txBody>
      </p:sp>
      <p:sp>
        <p:nvSpPr>
          <p:cNvPr id="6" name="Picture Placeholder 14">
            <a:extLst>
              <a:ext uri="{FF2B5EF4-FFF2-40B4-BE49-F238E27FC236}">
                <a16:creationId xmlns:a16="http://schemas.microsoft.com/office/drawing/2014/main" id="{76110ADA-6272-4923-2E3F-8890F6B5DFB5}"/>
              </a:ext>
            </a:extLst>
          </p:cNvPr>
          <p:cNvSpPr txBox="1">
            <a:spLocks noGrp="1"/>
          </p:cNvSpPr>
          <p:nvPr>
            <p:ph type="pic" idx="4294967295"/>
          </p:nvPr>
        </p:nvSpPr>
        <p:spPr>
          <a:xfrm>
            <a:off x="5330952" y="754709"/>
            <a:ext cx="6099048" cy="5340096"/>
          </a:xfrm>
          <a:solidFill>
            <a:srgbClr val="9CA2AB"/>
          </a:solid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96480393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0775AE1-A332-5A91-8B5A-4D3D848F32DA}"/>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98690FE7-1E82-E9A5-0F16-14CD35D42E9B}"/>
              </a:ext>
            </a:extLst>
          </p:cNvPr>
          <p:cNvSpPr/>
          <p:nvPr/>
        </p:nvSpPr>
        <p:spPr>
          <a:xfrm>
            <a:off x="0" y="0"/>
            <a:ext cx="12191996" cy="6858000"/>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Rectangle 6">
            <a:extLst>
              <a:ext uri="{FF2B5EF4-FFF2-40B4-BE49-F238E27FC236}">
                <a16:creationId xmlns:a16="http://schemas.microsoft.com/office/drawing/2014/main" id="{EAB74722-CF8F-B492-C177-22CAF5AE9DC4}"/>
              </a:ext>
            </a:extLst>
          </p:cNvPr>
          <p:cNvSpPr/>
          <p:nvPr/>
        </p:nvSpPr>
        <p:spPr>
          <a:xfrm>
            <a:off x="0" y="761996"/>
            <a:ext cx="12191996" cy="6096003"/>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2">
            <a:extLst>
              <a:ext uri="{FF2B5EF4-FFF2-40B4-BE49-F238E27FC236}">
                <a16:creationId xmlns:a16="http://schemas.microsoft.com/office/drawing/2014/main" id="{E9F3AA81-C51A-62E6-7B52-DB72FBDD3EDA}"/>
              </a:ext>
            </a:extLst>
          </p:cNvPr>
          <p:cNvSpPr txBox="1">
            <a:spLocks noGrp="1"/>
          </p:cNvSpPr>
          <p:nvPr>
            <p:ph type="title"/>
          </p:nvPr>
        </p:nvSpPr>
        <p:spPr>
          <a:xfrm>
            <a:off x="5431938" y="1517647"/>
            <a:ext cx="5998061" cy="1344616"/>
          </a:xfrm>
        </p:spPr>
        <p:txBody>
          <a:bodyPr/>
          <a:lstStyle>
            <a:lvl1pPr>
              <a:defRPr/>
            </a:lvl1pPr>
          </a:lstStyle>
          <a:p>
            <a:pPr lvl="0"/>
            <a:r>
              <a:rPr lang="en-US"/>
              <a:t>Click to edit Master title style</a:t>
            </a:r>
          </a:p>
        </p:txBody>
      </p:sp>
      <p:sp>
        <p:nvSpPr>
          <p:cNvPr id="6" name="Picture Placeholder 16">
            <a:extLst>
              <a:ext uri="{FF2B5EF4-FFF2-40B4-BE49-F238E27FC236}">
                <a16:creationId xmlns:a16="http://schemas.microsoft.com/office/drawing/2014/main" id="{F9049B90-54C7-601A-6F48-8F93D37CC9FA}"/>
              </a:ext>
            </a:extLst>
          </p:cNvPr>
          <p:cNvSpPr txBox="1">
            <a:spLocks noGrp="1"/>
          </p:cNvSpPr>
          <p:nvPr>
            <p:ph type="pic" idx="4294967295"/>
          </p:nvPr>
        </p:nvSpPr>
        <p:spPr>
          <a:xfrm>
            <a:off x="768297" y="1517647"/>
            <a:ext cx="1947672" cy="2295144"/>
          </a:xfrm>
          <a:solidFill>
            <a:srgbClr val="9CA2AB"/>
          </a:solidFill>
        </p:spPr>
        <p:txBody>
          <a:bodyPr/>
          <a:lstStyle>
            <a:lvl1pPr>
              <a:defRPr/>
            </a:lvl1pPr>
          </a:lstStyle>
          <a:p>
            <a:pPr lvl="0"/>
            <a:r>
              <a:rPr lang="en-US"/>
              <a:t>Click icon to add picture</a:t>
            </a:r>
          </a:p>
        </p:txBody>
      </p:sp>
      <p:sp>
        <p:nvSpPr>
          <p:cNvPr id="7" name="Picture Placeholder 16">
            <a:extLst>
              <a:ext uri="{FF2B5EF4-FFF2-40B4-BE49-F238E27FC236}">
                <a16:creationId xmlns:a16="http://schemas.microsoft.com/office/drawing/2014/main" id="{9538BFBA-3D0C-335E-B5FD-308F561B50BD}"/>
              </a:ext>
            </a:extLst>
          </p:cNvPr>
          <p:cNvSpPr txBox="1">
            <a:spLocks noGrp="1"/>
          </p:cNvSpPr>
          <p:nvPr>
            <p:ph type="pic" idx="4294967295"/>
          </p:nvPr>
        </p:nvSpPr>
        <p:spPr>
          <a:xfrm>
            <a:off x="2715768" y="1517904"/>
            <a:ext cx="1947672" cy="2295144"/>
          </a:xfrm>
          <a:solidFill>
            <a:srgbClr val="9CA2AB"/>
          </a:solidFill>
        </p:spPr>
        <p:txBody>
          <a:bodyPr/>
          <a:lstStyle>
            <a:lvl1pPr>
              <a:defRPr/>
            </a:lvl1pPr>
          </a:lstStyle>
          <a:p>
            <a:pPr lvl="0"/>
            <a:r>
              <a:rPr lang="en-US"/>
              <a:t>Click icon to add picture</a:t>
            </a:r>
          </a:p>
        </p:txBody>
      </p:sp>
      <p:sp>
        <p:nvSpPr>
          <p:cNvPr id="8" name="Picture Placeholder 19">
            <a:extLst>
              <a:ext uri="{FF2B5EF4-FFF2-40B4-BE49-F238E27FC236}">
                <a16:creationId xmlns:a16="http://schemas.microsoft.com/office/drawing/2014/main" id="{414AF339-07DE-C681-7642-825DDFCD67EE}"/>
              </a:ext>
            </a:extLst>
          </p:cNvPr>
          <p:cNvSpPr txBox="1">
            <a:spLocks noGrp="1"/>
          </p:cNvSpPr>
          <p:nvPr>
            <p:ph type="pic" idx="4294967295"/>
          </p:nvPr>
        </p:nvSpPr>
        <p:spPr>
          <a:xfrm>
            <a:off x="768096" y="3800859"/>
            <a:ext cx="3895344" cy="2295144"/>
          </a:xfrm>
          <a:solidFill>
            <a:srgbClr val="9CA2AB"/>
          </a:solidFill>
        </p:spPr>
        <p:txBody>
          <a:bodyPr/>
          <a:lstStyle>
            <a:lvl1pPr>
              <a:defRPr/>
            </a:lvl1pPr>
          </a:lstStyle>
          <a:p>
            <a:pPr lvl="0"/>
            <a:r>
              <a:rPr lang="en-US"/>
              <a:t>Click icon to add picture</a:t>
            </a:r>
          </a:p>
        </p:txBody>
      </p:sp>
      <p:sp>
        <p:nvSpPr>
          <p:cNvPr id="9" name="Content Placeholder 13">
            <a:extLst>
              <a:ext uri="{FF2B5EF4-FFF2-40B4-BE49-F238E27FC236}">
                <a16:creationId xmlns:a16="http://schemas.microsoft.com/office/drawing/2014/main" id="{E5859269-086E-D4F7-4BFF-7E172A81BA7B}"/>
              </a:ext>
            </a:extLst>
          </p:cNvPr>
          <p:cNvSpPr txBox="1">
            <a:spLocks noGrp="1"/>
          </p:cNvSpPr>
          <p:nvPr>
            <p:ph idx="4294967295"/>
          </p:nvPr>
        </p:nvSpPr>
        <p:spPr>
          <a:xfrm>
            <a:off x="5431938" y="2970218"/>
            <a:ext cx="5998061" cy="3125784"/>
          </a:xfrm>
        </p:spPr>
        <p:txBody>
          <a:bodyPr/>
          <a:lstStyle>
            <a:lvl1pPr marL="0" indent="0">
              <a:buNone/>
              <a:defRPr/>
            </a:lvl1pPr>
          </a:lstStyle>
          <a:p>
            <a:pPr lvl="0"/>
            <a:r>
              <a:rPr lang="en-US"/>
              <a:t>Click to edit Master text styles</a:t>
            </a:r>
          </a:p>
        </p:txBody>
      </p:sp>
      <p:sp>
        <p:nvSpPr>
          <p:cNvPr id="10" name="Footer Placeholder 2">
            <a:extLst>
              <a:ext uri="{FF2B5EF4-FFF2-40B4-BE49-F238E27FC236}">
                <a16:creationId xmlns:a16="http://schemas.microsoft.com/office/drawing/2014/main" id="{899458D2-48BF-22D0-3122-4042FC3F2FCD}"/>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713EBE07-EAC3-50CF-52DF-7CECF62176B7}"/>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3EEF5BD8-EB49-3C5A-4238-D00D2A5A441A}"/>
              </a:ext>
            </a:extLst>
          </p:cNvPr>
          <p:cNvSpPr txBox="1">
            <a:spLocks noGrp="1"/>
          </p:cNvSpPr>
          <p:nvPr>
            <p:ph type="sldNum" sz="quarter" idx="8"/>
          </p:nvPr>
        </p:nvSpPr>
        <p:spPr/>
        <p:txBody>
          <a:bodyPr/>
          <a:lstStyle>
            <a:lvl1pPr>
              <a:defRPr/>
            </a:lvl1pPr>
          </a:lstStyle>
          <a:p>
            <a:pPr lvl="0"/>
            <a:fld id="{A4C96069-E252-427D-82A8-95A66E464821}" type="slidenum">
              <a:t>‹#›</a:t>
            </a:fld>
            <a:endParaRPr lang="en-US"/>
          </a:p>
        </p:txBody>
      </p:sp>
    </p:spTree>
    <p:extLst>
      <p:ext uri="{BB962C8B-B14F-4D97-AF65-F5344CB8AC3E}">
        <p14:creationId xmlns:p14="http://schemas.microsoft.com/office/powerpoint/2010/main" val="1826657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5618FA8-E1C3-43EF-BAE9-974BCED3BA26}"/>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0">
            <a:extLst>
              <a:ext uri="{FF2B5EF4-FFF2-40B4-BE49-F238E27FC236}">
                <a16:creationId xmlns:a16="http://schemas.microsoft.com/office/drawing/2014/main" id="{34DFBE2A-95C9-7E03-2912-CEA4AFC95549}"/>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Freeform: Shape 11">
            <a:extLst>
              <a:ext uri="{FF2B5EF4-FFF2-40B4-BE49-F238E27FC236}">
                <a16:creationId xmlns:a16="http://schemas.microsoft.com/office/drawing/2014/main" id="{7D3D0B19-581E-F1F7-B596-BF3355E1C65E}"/>
              </a:ext>
            </a:extLst>
          </p:cNvPr>
          <p:cNvSpPr/>
          <p:nvPr/>
        </p:nvSpPr>
        <p:spPr>
          <a:xfrm>
            <a:off x="0" y="0"/>
            <a:ext cx="11430000" cy="6168789"/>
          </a:xfrm>
          <a:custGeom>
            <a:avLst/>
            <a:gdLst>
              <a:gd name="f0" fmla="val 10800000"/>
              <a:gd name="f1" fmla="val 5400000"/>
              <a:gd name="f2" fmla="val 180"/>
              <a:gd name="f3" fmla="val w"/>
              <a:gd name="f4" fmla="val h"/>
              <a:gd name="f5" fmla="val 0"/>
              <a:gd name="f6" fmla="val 11430001"/>
              <a:gd name="f7" fmla="val 6168789"/>
              <a:gd name="f8" fmla="val 5334002"/>
              <a:gd name="f9" fmla="val 771523"/>
              <a:gd name="f10" fmla="+- 0 0 -90"/>
              <a:gd name="f11" fmla="*/ f3 1 11430001"/>
              <a:gd name="f12" fmla="*/ f4 1 6168789"/>
              <a:gd name="f13" fmla="+- f7 0 f5"/>
              <a:gd name="f14" fmla="+- f6 0 f5"/>
              <a:gd name="f15" fmla="*/ f10 f0 1"/>
              <a:gd name="f16" fmla="*/ f14 1 11430001"/>
              <a:gd name="f17" fmla="*/ f13 1 6168789"/>
              <a:gd name="f18" fmla="*/ 0 f14 1"/>
              <a:gd name="f19" fmla="*/ 0 f13 1"/>
              <a:gd name="f20" fmla="*/ 5334002 f14 1"/>
              <a:gd name="f21" fmla="*/ 771523 f13 1"/>
              <a:gd name="f22" fmla="*/ 11430001 f14 1"/>
              <a:gd name="f23" fmla="*/ 6168789 f13 1"/>
              <a:gd name="f24" fmla="*/ f15 1 f2"/>
              <a:gd name="f25" fmla="*/ f18 1 11430001"/>
              <a:gd name="f26" fmla="*/ f19 1 6168789"/>
              <a:gd name="f27" fmla="*/ f20 1 11430001"/>
              <a:gd name="f28" fmla="*/ f21 1 6168789"/>
              <a:gd name="f29" fmla="*/ f22 1 11430001"/>
              <a:gd name="f30" fmla="*/ f23 1 6168789"/>
              <a:gd name="f31" fmla="*/ f5 1 f16"/>
              <a:gd name="f32" fmla="*/ f6 1 f16"/>
              <a:gd name="f33" fmla="*/ f5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8" y="f47"/>
              </a:cxn>
              <a:cxn ang="f35">
                <a:pos x="f48" y="f49"/>
              </a:cxn>
              <a:cxn ang="f35">
                <a:pos x="f50" y="f49"/>
              </a:cxn>
              <a:cxn ang="f35">
                <a:pos x="f50" y="f51"/>
              </a:cxn>
              <a:cxn ang="f35">
                <a:pos x="f46" y="f51"/>
              </a:cxn>
            </a:cxnLst>
            <a:rect l="f42" t="f45" r="f43" b="f44"/>
            <a:pathLst>
              <a:path w="11430001" h="6168789">
                <a:moveTo>
                  <a:pt x="f5" y="f5"/>
                </a:moveTo>
                <a:lnTo>
                  <a:pt x="f8" y="f5"/>
                </a:lnTo>
                <a:lnTo>
                  <a:pt x="f8" y="f9"/>
                </a:lnTo>
                <a:lnTo>
                  <a:pt x="f6" y="f9"/>
                </a:lnTo>
                <a:lnTo>
                  <a:pt x="f6"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5">
            <a:extLst>
              <a:ext uri="{FF2B5EF4-FFF2-40B4-BE49-F238E27FC236}">
                <a16:creationId xmlns:a16="http://schemas.microsoft.com/office/drawing/2014/main" id="{D9B73287-31C9-8465-DEAB-EE3C52A674A0}"/>
              </a:ext>
            </a:extLst>
          </p:cNvPr>
          <p:cNvSpPr txBox="1">
            <a:spLocks noGrp="1"/>
          </p:cNvSpPr>
          <p:nvPr>
            <p:ph type="title"/>
          </p:nvPr>
        </p:nvSpPr>
        <p:spPr>
          <a:xfrm>
            <a:off x="6096003" y="1517647"/>
            <a:ext cx="4565654" cy="1344616"/>
          </a:xfrm>
        </p:spPr>
        <p:txBody>
          <a:bodyPr>
            <a:normAutofit/>
          </a:bodyPr>
          <a:lstStyle>
            <a:lvl1pPr>
              <a:defRPr/>
            </a:lvl1pPr>
          </a:lstStyle>
          <a:p>
            <a:pPr lvl="0"/>
            <a:r>
              <a:rPr lang="en-US"/>
              <a:t>Click to edit Master title style</a:t>
            </a:r>
          </a:p>
        </p:txBody>
      </p:sp>
      <p:sp>
        <p:nvSpPr>
          <p:cNvPr id="6" name="Picture Placeholder 17">
            <a:extLst>
              <a:ext uri="{FF2B5EF4-FFF2-40B4-BE49-F238E27FC236}">
                <a16:creationId xmlns:a16="http://schemas.microsoft.com/office/drawing/2014/main" id="{679251FC-6BFB-1BBC-333B-DF14957660E7}"/>
              </a:ext>
            </a:extLst>
          </p:cNvPr>
          <p:cNvSpPr txBox="1">
            <a:spLocks noGrp="1"/>
          </p:cNvSpPr>
          <p:nvPr>
            <p:ph type="pic" idx="4294967295"/>
          </p:nvPr>
        </p:nvSpPr>
        <p:spPr>
          <a:xfrm>
            <a:off x="758952" y="883484"/>
            <a:ext cx="4562856" cy="2441448"/>
          </a:xfrm>
          <a:solidFill>
            <a:srgbClr val="9CA2AB"/>
          </a:solidFill>
        </p:spPr>
        <p:txBody>
          <a:bodyPr/>
          <a:lstStyle>
            <a:lvl1pPr>
              <a:defRPr/>
            </a:lvl1pPr>
          </a:lstStyle>
          <a:p>
            <a:pPr lvl="0"/>
            <a:r>
              <a:rPr lang="en-US"/>
              <a:t>Click icon to add picture</a:t>
            </a:r>
          </a:p>
        </p:txBody>
      </p:sp>
      <p:sp>
        <p:nvSpPr>
          <p:cNvPr id="7" name="Picture Placeholder 17">
            <a:extLst>
              <a:ext uri="{FF2B5EF4-FFF2-40B4-BE49-F238E27FC236}">
                <a16:creationId xmlns:a16="http://schemas.microsoft.com/office/drawing/2014/main" id="{30EF338B-4A40-1229-BC7A-3B50D27452E7}"/>
              </a:ext>
            </a:extLst>
          </p:cNvPr>
          <p:cNvSpPr txBox="1">
            <a:spLocks noGrp="1"/>
          </p:cNvSpPr>
          <p:nvPr>
            <p:ph type="pic" idx="4294967295"/>
          </p:nvPr>
        </p:nvSpPr>
        <p:spPr>
          <a:xfrm>
            <a:off x="758952" y="3593591"/>
            <a:ext cx="4562856" cy="2441448"/>
          </a:xfrm>
          <a:solidFill>
            <a:srgbClr val="9CA2AB"/>
          </a:solidFill>
        </p:spPr>
        <p:txBody>
          <a:bodyPr/>
          <a:lstStyle>
            <a:lvl1pPr>
              <a:defRPr/>
            </a:lvl1pPr>
          </a:lstStyle>
          <a:p>
            <a:pPr lvl="0"/>
            <a:r>
              <a:rPr lang="en-US"/>
              <a:t>Click icon to add picture</a:t>
            </a:r>
          </a:p>
        </p:txBody>
      </p:sp>
      <p:sp>
        <p:nvSpPr>
          <p:cNvPr id="8" name="Content Placeholder 1">
            <a:extLst>
              <a:ext uri="{FF2B5EF4-FFF2-40B4-BE49-F238E27FC236}">
                <a16:creationId xmlns:a16="http://schemas.microsoft.com/office/drawing/2014/main" id="{90BC8CCD-B5FA-733E-4671-8168BC6B4C87}"/>
              </a:ext>
            </a:extLst>
          </p:cNvPr>
          <p:cNvSpPr txBox="1">
            <a:spLocks noGrp="1"/>
          </p:cNvSpPr>
          <p:nvPr>
            <p:ph idx="4294967295"/>
          </p:nvPr>
        </p:nvSpPr>
        <p:spPr>
          <a:xfrm>
            <a:off x="6095993" y="2970208"/>
            <a:ext cx="4565654" cy="3125784"/>
          </a:xfrm>
        </p:spPr>
        <p:txBody>
          <a:bodyPr/>
          <a:lstStyle>
            <a:lvl1pPr marL="0" indent="0">
              <a:buNone/>
              <a:defRPr/>
            </a:lvl1pPr>
          </a:lstStyle>
          <a:p>
            <a:pPr lvl="0"/>
            <a:r>
              <a:rPr lang="en-US"/>
              <a:t>Click to edit Master text styles</a:t>
            </a:r>
          </a:p>
        </p:txBody>
      </p:sp>
      <p:sp>
        <p:nvSpPr>
          <p:cNvPr id="9" name="Footer Placeholder 2">
            <a:extLst>
              <a:ext uri="{FF2B5EF4-FFF2-40B4-BE49-F238E27FC236}">
                <a16:creationId xmlns:a16="http://schemas.microsoft.com/office/drawing/2014/main" id="{9C98DD0D-D458-162D-656D-E5047A11F754}"/>
              </a:ext>
            </a:extLst>
          </p:cNvPr>
          <p:cNvSpPr txBox="1">
            <a:spLocks noGrp="1"/>
          </p:cNvSpPr>
          <p:nvPr>
            <p:ph type="ftr" sz="quarter" idx="9"/>
          </p:nvPr>
        </p:nvSpPr>
        <p:spPr/>
        <p:txBody>
          <a:bodyPr/>
          <a:lstStyle>
            <a:lvl1pPr>
              <a:defRPr/>
            </a:lvl1pPr>
          </a:lstStyle>
          <a:p>
            <a:pPr lvl="0"/>
            <a:r>
              <a:rPr lang="en-GB"/>
              <a:t>Sample footer text</a:t>
            </a:r>
          </a:p>
        </p:txBody>
      </p:sp>
      <p:sp>
        <p:nvSpPr>
          <p:cNvPr id="10" name="Date Placeholder 1">
            <a:extLst>
              <a:ext uri="{FF2B5EF4-FFF2-40B4-BE49-F238E27FC236}">
                <a16:creationId xmlns:a16="http://schemas.microsoft.com/office/drawing/2014/main" id="{7246EBC8-73D8-F7C2-AE77-CFE1C1D9FB06}"/>
              </a:ext>
            </a:extLst>
          </p:cNvPr>
          <p:cNvSpPr txBox="1">
            <a:spLocks noGrp="1"/>
          </p:cNvSpPr>
          <p:nvPr>
            <p:ph type="dt" sz="half" idx="7"/>
          </p:nvPr>
        </p:nvSpPr>
        <p:spPr/>
        <p:txBody>
          <a:bodyPr/>
          <a:lstStyle>
            <a:lvl1pPr>
              <a:defRPr/>
            </a:lvl1pPr>
          </a:lstStyle>
          <a:p>
            <a:pPr lvl="0"/>
            <a:r>
              <a:rPr lang="en-GB"/>
              <a:t>3/1/20XX</a:t>
            </a:r>
          </a:p>
        </p:txBody>
      </p:sp>
      <p:sp>
        <p:nvSpPr>
          <p:cNvPr id="11" name="Slide Number Placeholder 3">
            <a:extLst>
              <a:ext uri="{FF2B5EF4-FFF2-40B4-BE49-F238E27FC236}">
                <a16:creationId xmlns:a16="http://schemas.microsoft.com/office/drawing/2014/main" id="{BF99B7BA-4C0B-16D9-C058-FF44F52B458F}"/>
              </a:ext>
            </a:extLst>
          </p:cNvPr>
          <p:cNvSpPr txBox="1">
            <a:spLocks noGrp="1"/>
          </p:cNvSpPr>
          <p:nvPr>
            <p:ph type="sldNum" sz="quarter" idx="8"/>
          </p:nvPr>
        </p:nvSpPr>
        <p:spPr/>
        <p:txBody>
          <a:bodyPr/>
          <a:lstStyle>
            <a:lvl1pPr>
              <a:defRPr/>
            </a:lvl1pPr>
          </a:lstStyle>
          <a:p>
            <a:pPr lvl="0"/>
            <a:fld id="{8875AB6D-2E90-457E-B941-7A477C75C39B}" type="slidenum">
              <a:t>‹#›</a:t>
            </a:fld>
            <a:endParaRPr lang="en-US"/>
          </a:p>
        </p:txBody>
      </p:sp>
    </p:spTree>
    <p:extLst>
      <p:ext uri="{BB962C8B-B14F-4D97-AF65-F5344CB8AC3E}">
        <p14:creationId xmlns:p14="http://schemas.microsoft.com/office/powerpoint/2010/main" val="39189999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035A2154-2CB3-688E-D4FF-38085F47D1B4}"/>
              </a:ext>
            </a:extLst>
          </p:cNvPr>
          <p:cNvSpPr/>
          <p:nvPr/>
        </p:nvSpPr>
        <p:spPr>
          <a:xfrm>
            <a:off x="0" y="0"/>
            <a:ext cx="12191996" cy="6105521"/>
          </a:xfrm>
          <a:custGeom>
            <a:avLst/>
            <a:gdLst>
              <a:gd name="f0" fmla="val 10800000"/>
              <a:gd name="f1" fmla="val 5400000"/>
              <a:gd name="f2" fmla="val 180"/>
              <a:gd name="f3" fmla="val w"/>
              <a:gd name="f4" fmla="val h"/>
              <a:gd name="f5" fmla="val 0"/>
              <a:gd name="f6" fmla="val 12192000"/>
              <a:gd name="f7" fmla="val 6105524"/>
              <a:gd name="f8" fmla="val 11435080"/>
              <a:gd name="f9" fmla="val 771523"/>
              <a:gd name="f10" fmla="val 767080"/>
              <a:gd name="f11" fmla="+- 0 0 -90"/>
              <a:gd name="f12" fmla="*/ f3 1 12192000"/>
              <a:gd name="f13" fmla="*/ f4 1 6105524"/>
              <a:gd name="f14" fmla="+- f7 0 f5"/>
              <a:gd name="f15" fmla="+- f6 0 f5"/>
              <a:gd name="f16" fmla="*/ f11 f0 1"/>
              <a:gd name="f17" fmla="*/ f15 1 12192000"/>
              <a:gd name="f18" fmla="*/ f14 1 6105524"/>
              <a:gd name="f19" fmla="*/ 0 f15 1"/>
              <a:gd name="f20" fmla="*/ 0 f14 1"/>
              <a:gd name="f21" fmla="*/ 12192000 f15 1"/>
              <a:gd name="f22" fmla="*/ 6105524 f14 1"/>
              <a:gd name="f23" fmla="*/ 11435080 f15 1"/>
              <a:gd name="f24" fmla="*/ 771523 f14 1"/>
              <a:gd name="f25" fmla="*/ 767080 f15 1"/>
              <a:gd name="f26" fmla="*/ f16 1 f2"/>
              <a:gd name="f27" fmla="*/ f19 1 12192000"/>
              <a:gd name="f28" fmla="*/ f20 1 6105524"/>
              <a:gd name="f29" fmla="*/ f21 1 12192000"/>
              <a:gd name="f30" fmla="*/ f22 1 6105524"/>
              <a:gd name="f31" fmla="*/ f23 1 12192000"/>
              <a:gd name="f32" fmla="*/ f24 1 6105524"/>
              <a:gd name="f33" fmla="*/ f25 1 1219200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6" y="f55"/>
              </a:cxn>
              <a:cxn ang="f38">
                <a:pos x="f56" y="f53"/>
              </a:cxn>
              <a:cxn ang="f38">
                <a:pos x="f50" y="f53"/>
              </a:cxn>
            </a:cxnLst>
            <a:rect l="f46" t="f49" r="f47" b="f48"/>
            <a:pathLst>
              <a:path w="12192000" h="6105524">
                <a:moveTo>
                  <a:pt x="f5" y="f5"/>
                </a:moveTo>
                <a:lnTo>
                  <a:pt x="f6" y="f5"/>
                </a:lnTo>
                <a:lnTo>
                  <a:pt x="f6" y="f7"/>
                </a:lnTo>
                <a:lnTo>
                  <a:pt x="f8" y="f7"/>
                </a:lnTo>
                <a:lnTo>
                  <a:pt x="f8" y="f9"/>
                </a:lnTo>
                <a:lnTo>
                  <a:pt x="f10" y="f9"/>
                </a:lnTo>
                <a:lnTo>
                  <a:pt x="f10" y="f7"/>
                </a:lnTo>
                <a:lnTo>
                  <a:pt x="f5" y="f7"/>
                </a:lnTo>
                <a:close/>
              </a:path>
            </a:pathLst>
          </a:cu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Picture Placeholder 11">
            <a:extLst>
              <a:ext uri="{FF2B5EF4-FFF2-40B4-BE49-F238E27FC236}">
                <a16:creationId xmlns:a16="http://schemas.microsoft.com/office/drawing/2014/main" id="{EE1501D8-8D30-A565-4AF8-359E354DE3A9}"/>
              </a:ext>
            </a:extLst>
          </p:cNvPr>
          <p:cNvSpPr txBox="1">
            <a:spLocks noGrp="1"/>
          </p:cNvSpPr>
          <p:nvPr>
            <p:ph type="pic" idx="4294967295"/>
          </p:nvPr>
        </p:nvSpPr>
        <p:spPr>
          <a:xfrm>
            <a:off x="746763" y="756281"/>
            <a:ext cx="10698480" cy="5349240"/>
          </a:xfrm>
          <a:solidFill>
            <a:srgbClr val="9CA2AB"/>
          </a:solidFill>
        </p:spPr>
        <p:txBody>
          <a:bodyPr/>
          <a:lstStyle>
            <a:lvl1pPr>
              <a:defRPr/>
            </a:lvl1pPr>
          </a:lstStyle>
          <a:p>
            <a:pPr lvl="0"/>
            <a:r>
              <a:rPr lang="en-US"/>
              <a:t>Click icon to add picture</a:t>
            </a:r>
          </a:p>
        </p:txBody>
      </p:sp>
      <p:sp>
        <p:nvSpPr>
          <p:cNvPr id="4" name="Title 16">
            <a:extLst>
              <a:ext uri="{FF2B5EF4-FFF2-40B4-BE49-F238E27FC236}">
                <a16:creationId xmlns:a16="http://schemas.microsoft.com/office/drawing/2014/main" id="{E8075AE4-BE36-2D1B-9C80-FC55FDF40E11}"/>
              </a:ext>
            </a:extLst>
          </p:cNvPr>
          <p:cNvSpPr txBox="1">
            <a:spLocks noGrp="1"/>
          </p:cNvSpPr>
          <p:nvPr>
            <p:ph type="title"/>
          </p:nvPr>
        </p:nvSpPr>
        <p:spPr>
          <a:xfrm>
            <a:off x="7333488" y="1517904"/>
            <a:ext cx="3749039" cy="2796948"/>
          </a:xfrm>
        </p:spPr>
        <p:txBody>
          <a:bodyPr anchor="ctr">
            <a:normAutofit/>
          </a:bodyPr>
          <a:lstStyle>
            <a:lvl1pPr>
              <a:defRPr sz="6000"/>
            </a:lvl1pPr>
          </a:lstStyle>
          <a:p>
            <a:pPr lvl="0"/>
            <a:r>
              <a:rPr lang="en-US"/>
              <a:t>Click to edit Master title style</a:t>
            </a:r>
          </a:p>
        </p:txBody>
      </p:sp>
      <p:sp>
        <p:nvSpPr>
          <p:cNvPr id="5" name="Subtitle 17">
            <a:extLst>
              <a:ext uri="{FF2B5EF4-FFF2-40B4-BE49-F238E27FC236}">
                <a16:creationId xmlns:a16="http://schemas.microsoft.com/office/drawing/2014/main" id="{AFEBEE1B-AF8F-95D1-0D2F-7E937EC5CE75}"/>
              </a:ext>
            </a:extLst>
          </p:cNvPr>
          <p:cNvSpPr txBox="1">
            <a:spLocks noGrp="1"/>
          </p:cNvSpPr>
          <p:nvPr>
            <p:ph type="subTitle" idx="4294967295"/>
          </p:nvPr>
        </p:nvSpPr>
        <p:spPr>
          <a:xfrm>
            <a:off x="7333488" y="4479371"/>
            <a:ext cx="3666744" cy="1616631"/>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416209365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52746-BBF9-6B58-117F-AAE7DD86D40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1B9D196-08A4-F5E6-3E8A-7656A74BE77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4">
            <a:extLst>
              <a:ext uri="{FF2B5EF4-FFF2-40B4-BE49-F238E27FC236}">
                <a16:creationId xmlns:a16="http://schemas.microsoft.com/office/drawing/2014/main" id="{8D6C0F85-206A-974D-1F17-D0C636BF19CC}"/>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3">
            <a:extLst>
              <a:ext uri="{FF2B5EF4-FFF2-40B4-BE49-F238E27FC236}">
                <a16:creationId xmlns:a16="http://schemas.microsoft.com/office/drawing/2014/main" id="{FC7C6255-63CF-E362-2F76-4418C3FFCAC5}"/>
              </a:ext>
            </a:extLst>
          </p:cNvPr>
          <p:cNvSpPr txBox="1">
            <a:spLocks noGrp="1"/>
          </p:cNvSpPr>
          <p:nvPr>
            <p:ph type="dt" sz="half" idx="7"/>
          </p:nvPr>
        </p:nvSpPr>
        <p:spPr/>
        <p:txBody>
          <a:bodyPr/>
          <a:lstStyle>
            <a:lvl1pPr>
              <a:defRPr/>
            </a:lvl1pPr>
          </a:lstStyle>
          <a:p>
            <a:pPr lvl="0"/>
            <a:r>
              <a:rPr lang="en-GB"/>
              <a:t>3/1/20XX</a:t>
            </a:r>
          </a:p>
        </p:txBody>
      </p:sp>
      <p:sp>
        <p:nvSpPr>
          <p:cNvPr id="6" name="Slide Number Placeholder 5">
            <a:extLst>
              <a:ext uri="{FF2B5EF4-FFF2-40B4-BE49-F238E27FC236}">
                <a16:creationId xmlns:a16="http://schemas.microsoft.com/office/drawing/2014/main" id="{B59AE503-334A-E7BF-7D46-DB5BD4796B96}"/>
              </a:ext>
            </a:extLst>
          </p:cNvPr>
          <p:cNvSpPr txBox="1">
            <a:spLocks noGrp="1"/>
          </p:cNvSpPr>
          <p:nvPr>
            <p:ph type="sldNum" sz="quarter" idx="8"/>
          </p:nvPr>
        </p:nvSpPr>
        <p:spPr/>
        <p:txBody>
          <a:bodyPr/>
          <a:lstStyle>
            <a:lvl1pPr>
              <a:defRPr/>
            </a:lvl1pPr>
          </a:lstStyle>
          <a:p>
            <a:pPr lvl="0"/>
            <a:fld id="{F3EA4AED-61E0-4EFD-B281-5F5C3C66A079}" type="slidenum">
              <a:t>‹#›</a:t>
            </a:fld>
            <a:endParaRPr lang="en-US"/>
          </a:p>
        </p:txBody>
      </p:sp>
    </p:spTree>
    <p:extLst>
      <p:ext uri="{BB962C8B-B14F-4D97-AF65-F5344CB8AC3E}">
        <p14:creationId xmlns:p14="http://schemas.microsoft.com/office/powerpoint/2010/main" val="12346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2F23B57-B2FA-9AA1-1A92-B845878CC104}"/>
              </a:ext>
            </a:extLst>
          </p:cNvPr>
          <p:cNvSpPr/>
          <p:nvPr/>
        </p:nvSpPr>
        <p:spPr>
          <a:xfrm>
            <a:off x="0" y="0"/>
            <a:ext cx="12191996" cy="686752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0EA2327E-08E9-63E1-278B-0DFB1B1C3A60}"/>
              </a:ext>
            </a:extLst>
          </p:cNvPr>
          <p:cNvSpPr/>
          <p:nvPr/>
        </p:nvSpPr>
        <p:spPr>
          <a:xfrm>
            <a:off x="761996" y="766760"/>
            <a:ext cx="10668003" cy="533399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Picture Placeholder 11">
            <a:extLst>
              <a:ext uri="{FF2B5EF4-FFF2-40B4-BE49-F238E27FC236}">
                <a16:creationId xmlns:a16="http://schemas.microsoft.com/office/drawing/2014/main" id="{047F3323-743B-8CF9-7FFA-7CB35970A44B}"/>
              </a:ext>
            </a:extLst>
          </p:cNvPr>
          <p:cNvSpPr txBox="1">
            <a:spLocks noGrp="1"/>
          </p:cNvSpPr>
          <p:nvPr>
            <p:ph type="pic" idx="4294967295"/>
          </p:nvPr>
        </p:nvSpPr>
        <p:spPr>
          <a:xfrm>
            <a:off x="758952" y="749808"/>
            <a:ext cx="10744200" cy="5394960"/>
          </a:xfrm>
          <a:solidFill>
            <a:srgbClr val="9CA2AB"/>
          </a:solidFill>
        </p:spPr>
        <p:txBody>
          <a:bodyPr/>
          <a:lstStyle>
            <a:lvl1pPr>
              <a:defRPr/>
            </a:lvl1pPr>
          </a:lstStyle>
          <a:p>
            <a:pPr lvl="0"/>
            <a:r>
              <a:rPr lang="en-US"/>
              <a:t>Click icon to add picture</a:t>
            </a:r>
          </a:p>
        </p:txBody>
      </p:sp>
      <p:sp>
        <p:nvSpPr>
          <p:cNvPr id="5" name="Title 16">
            <a:extLst>
              <a:ext uri="{FF2B5EF4-FFF2-40B4-BE49-F238E27FC236}">
                <a16:creationId xmlns:a16="http://schemas.microsoft.com/office/drawing/2014/main" id="{95848077-F203-3251-B12D-46DAEE74B0AC}"/>
              </a:ext>
            </a:extLst>
          </p:cNvPr>
          <p:cNvSpPr txBox="1">
            <a:spLocks noGrp="1"/>
          </p:cNvSpPr>
          <p:nvPr>
            <p:ph type="title"/>
          </p:nvPr>
        </p:nvSpPr>
        <p:spPr>
          <a:xfrm>
            <a:off x="6611112" y="1517904"/>
            <a:ext cx="4480560" cy="2796948"/>
          </a:xfrm>
        </p:spPr>
        <p:txBody>
          <a:bodyPr anchor="ctr">
            <a:normAutofit/>
          </a:bodyPr>
          <a:lstStyle>
            <a:lvl1pPr>
              <a:defRPr sz="4400"/>
            </a:lvl1pPr>
          </a:lstStyle>
          <a:p>
            <a:pPr lvl="0"/>
            <a:r>
              <a:rPr lang="en-US"/>
              <a:t>Click to edit Master title style</a:t>
            </a:r>
          </a:p>
        </p:txBody>
      </p:sp>
      <p:sp>
        <p:nvSpPr>
          <p:cNvPr id="6" name="Subtitle 17">
            <a:extLst>
              <a:ext uri="{FF2B5EF4-FFF2-40B4-BE49-F238E27FC236}">
                <a16:creationId xmlns:a16="http://schemas.microsoft.com/office/drawing/2014/main" id="{6641C7D5-ED1B-29F9-8D46-B79FF4B51098}"/>
              </a:ext>
            </a:extLst>
          </p:cNvPr>
          <p:cNvSpPr txBox="1">
            <a:spLocks noGrp="1"/>
          </p:cNvSpPr>
          <p:nvPr>
            <p:ph type="subTitle" idx="4294967295"/>
          </p:nvPr>
        </p:nvSpPr>
        <p:spPr>
          <a:xfrm>
            <a:off x="6611112" y="4425696"/>
            <a:ext cx="4059936" cy="1189908"/>
          </a:xfrm>
        </p:spPr>
        <p:txBody>
          <a:bodyPr/>
          <a:lstStyle>
            <a:lvl1pPr marL="0" indent="0">
              <a:buNone/>
              <a:defRPr/>
            </a:lvl1pPr>
          </a:lstStyle>
          <a:p>
            <a:pPr lvl="0"/>
            <a:r>
              <a:rPr lang="en-US"/>
              <a:t>Click to edit Master subtitle style</a:t>
            </a:r>
          </a:p>
        </p:txBody>
      </p:sp>
      <p:sp>
        <p:nvSpPr>
          <p:cNvPr id="7" name="Footer Placeholder 2">
            <a:extLst>
              <a:ext uri="{FF2B5EF4-FFF2-40B4-BE49-F238E27FC236}">
                <a16:creationId xmlns:a16="http://schemas.microsoft.com/office/drawing/2014/main" id="{4A9C707C-5C2B-07F5-79A8-530C83B3B21B}"/>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endParaRPr lang="en-US"/>
          </a:p>
        </p:txBody>
      </p:sp>
      <p:sp>
        <p:nvSpPr>
          <p:cNvPr id="8" name="Date Placeholder 1">
            <a:extLst>
              <a:ext uri="{FF2B5EF4-FFF2-40B4-BE49-F238E27FC236}">
                <a16:creationId xmlns:a16="http://schemas.microsoft.com/office/drawing/2014/main" id="{323E9AEC-65A0-66F4-3A06-142994D66063}"/>
              </a:ext>
            </a:extLst>
          </p:cNvPr>
          <p:cNvSpPr txBox="1">
            <a:spLocks noGrp="1"/>
          </p:cNvSpPr>
          <p:nvPr>
            <p:ph type="dt" sz="half" idx="7"/>
          </p:nvPr>
        </p:nvSpPr>
        <p:spPr/>
        <p:txBody>
          <a:bodyPr/>
          <a:lstStyle>
            <a:lvl1pPr>
              <a:defRPr>
                <a:solidFill>
                  <a:srgbClr val="FFFFFF"/>
                </a:solidFill>
              </a:defRPr>
            </a:lvl1pPr>
          </a:lstStyle>
          <a:p>
            <a:pPr lvl="0"/>
            <a:r>
              <a:rPr lang="en-GB"/>
              <a:t>3/1/20XX</a:t>
            </a:r>
          </a:p>
        </p:txBody>
      </p:sp>
      <p:sp>
        <p:nvSpPr>
          <p:cNvPr id="9" name="Slide Number Placeholder 3">
            <a:extLst>
              <a:ext uri="{FF2B5EF4-FFF2-40B4-BE49-F238E27FC236}">
                <a16:creationId xmlns:a16="http://schemas.microsoft.com/office/drawing/2014/main" id="{BB58B660-54C5-0521-9971-43174E5EAFEE}"/>
              </a:ext>
            </a:extLst>
          </p:cNvPr>
          <p:cNvSpPr txBox="1">
            <a:spLocks noGrp="1"/>
          </p:cNvSpPr>
          <p:nvPr>
            <p:ph type="sldNum" sz="quarter" idx="8"/>
          </p:nvPr>
        </p:nvSpPr>
        <p:spPr/>
        <p:txBody>
          <a:bodyPr/>
          <a:lstStyle>
            <a:lvl1pPr>
              <a:defRPr>
                <a:solidFill>
                  <a:srgbClr val="FFFFFF"/>
                </a:solidFill>
              </a:defRPr>
            </a:lvl1pPr>
          </a:lstStyle>
          <a:p>
            <a:pPr lvl="0"/>
            <a:fld id="{7E6237A8-BEEF-4ECF-8145-7D62C77E2B00}" type="slidenum">
              <a:t>‹#›</a:t>
            </a:fld>
            <a:endParaRPr lang="en-US"/>
          </a:p>
        </p:txBody>
      </p:sp>
    </p:spTree>
    <p:extLst>
      <p:ext uri="{BB962C8B-B14F-4D97-AF65-F5344CB8AC3E}">
        <p14:creationId xmlns:p14="http://schemas.microsoft.com/office/powerpoint/2010/main" val="137167730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FAB7-420E-7EC2-50C8-F07586E00E3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Picture Placeholder 28">
            <a:extLst>
              <a:ext uri="{FF2B5EF4-FFF2-40B4-BE49-F238E27FC236}">
                <a16:creationId xmlns:a16="http://schemas.microsoft.com/office/drawing/2014/main" id="{441CC400-ED92-E6FE-76D9-7EF482A00BF5}"/>
              </a:ext>
            </a:extLst>
          </p:cNvPr>
          <p:cNvSpPr txBox="1">
            <a:spLocks noGrp="1"/>
          </p:cNvSpPr>
          <p:nvPr>
            <p:ph type="pic" idx="4294967295"/>
          </p:nvPr>
        </p:nvSpPr>
        <p:spPr>
          <a:xfrm>
            <a:off x="1504946" y="2861596"/>
            <a:ext cx="1828800" cy="1993392"/>
          </a:xfrm>
          <a:solidFill>
            <a:srgbClr val="9CA2AB"/>
          </a:solidFill>
        </p:spPr>
        <p:txBody>
          <a:bodyPr/>
          <a:lstStyle>
            <a:lvl1pPr>
              <a:defRPr/>
            </a:lvl1pPr>
          </a:lstStyle>
          <a:p>
            <a:pPr lvl="0"/>
            <a:r>
              <a:rPr lang="en-US"/>
              <a:t>Click icon to add picture</a:t>
            </a:r>
          </a:p>
        </p:txBody>
      </p:sp>
      <p:sp>
        <p:nvSpPr>
          <p:cNvPr id="4" name="Text Placeholder 18">
            <a:extLst>
              <a:ext uri="{FF2B5EF4-FFF2-40B4-BE49-F238E27FC236}">
                <a16:creationId xmlns:a16="http://schemas.microsoft.com/office/drawing/2014/main" id="{1DE1DB77-C912-342A-8B75-343E5C1AC58B}"/>
              </a:ext>
            </a:extLst>
          </p:cNvPr>
          <p:cNvSpPr txBox="1">
            <a:spLocks noGrp="1"/>
          </p:cNvSpPr>
          <p:nvPr>
            <p:ph type="body" idx="4294967295"/>
          </p:nvPr>
        </p:nvSpPr>
        <p:spPr>
          <a:xfrm>
            <a:off x="1508760" y="4855464"/>
            <a:ext cx="1828800" cy="594360"/>
          </a:xfrm>
        </p:spPr>
        <p:txBody>
          <a:bodyPr anchor="b"/>
          <a:lstStyle>
            <a:lvl1pPr marL="0" indent="0">
              <a:buNone/>
              <a:defRPr lang="en-GB" sz="2000" b="1">
                <a:latin typeface="Aharoni"/>
              </a:defRPr>
            </a:lvl1pPr>
          </a:lstStyle>
          <a:p>
            <a:pPr lvl="0"/>
            <a:r>
              <a:rPr lang="en-GB"/>
              <a:t>Name</a:t>
            </a:r>
          </a:p>
        </p:txBody>
      </p:sp>
      <p:sp>
        <p:nvSpPr>
          <p:cNvPr id="5" name="Text Placeholder 20">
            <a:extLst>
              <a:ext uri="{FF2B5EF4-FFF2-40B4-BE49-F238E27FC236}">
                <a16:creationId xmlns:a16="http://schemas.microsoft.com/office/drawing/2014/main" id="{7BE952E5-E0BD-4BB5-AE6A-82DB3D05D0BA}"/>
              </a:ext>
            </a:extLst>
          </p:cNvPr>
          <p:cNvSpPr txBox="1">
            <a:spLocks noGrp="1"/>
          </p:cNvSpPr>
          <p:nvPr>
            <p:ph type="body" idx="4294967295"/>
          </p:nvPr>
        </p:nvSpPr>
        <p:spPr>
          <a:xfrm>
            <a:off x="1504946" y="5468112"/>
            <a:ext cx="1828800" cy="594360"/>
          </a:xfrm>
        </p:spPr>
        <p:txBody>
          <a:bodyPr>
            <a:noAutofit/>
          </a:bodyPr>
          <a:lstStyle>
            <a:lvl1pPr marL="0" indent="0">
              <a:buNone/>
              <a:defRPr lang="en-GB" sz="1600"/>
            </a:lvl1pPr>
          </a:lstStyle>
          <a:p>
            <a:pPr lvl="0"/>
            <a:r>
              <a:rPr lang="en-GB"/>
              <a:t>Title</a:t>
            </a:r>
          </a:p>
        </p:txBody>
      </p:sp>
      <p:sp>
        <p:nvSpPr>
          <p:cNvPr id="6" name="Picture Placeholder 28">
            <a:extLst>
              <a:ext uri="{FF2B5EF4-FFF2-40B4-BE49-F238E27FC236}">
                <a16:creationId xmlns:a16="http://schemas.microsoft.com/office/drawing/2014/main" id="{90DD46AE-5D70-9857-573D-BD602ED8D3F9}"/>
              </a:ext>
            </a:extLst>
          </p:cNvPr>
          <p:cNvSpPr txBox="1">
            <a:spLocks noGrp="1"/>
          </p:cNvSpPr>
          <p:nvPr>
            <p:ph type="pic" idx="4294967295"/>
          </p:nvPr>
        </p:nvSpPr>
        <p:spPr>
          <a:xfrm>
            <a:off x="3953508" y="2861596"/>
            <a:ext cx="1828800" cy="1993392"/>
          </a:xfrm>
          <a:solidFill>
            <a:srgbClr val="9CA2AB"/>
          </a:solidFill>
        </p:spPr>
        <p:txBody>
          <a:bodyPr/>
          <a:lstStyle>
            <a:lvl1pPr>
              <a:defRPr/>
            </a:lvl1pPr>
          </a:lstStyle>
          <a:p>
            <a:pPr lvl="0"/>
            <a:r>
              <a:rPr lang="en-US"/>
              <a:t>Click icon to add picture</a:t>
            </a:r>
          </a:p>
        </p:txBody>
      </p:sp>
      <p:sp>
        <p:nvSpPr>
          <p:cNvPr id="7" name="Text Placeholder 18">
            <a:extLst>
              <a:ext uri="{FF2B5EF4-FFF2-40B4-BE49-F238E27FC236}">
                <a16:creationId xmlns:a16="http://schemas.microsoft.com/office/drawing/2014/main" id="{8837D1C5-AEB0-EF24-2CE5-150CEDF8E70F}"/>
              </a:ext>
            </a:extLst>
          </p:cNvPr>
          <p:cNvSpPr txBox="1">
            <a:spLocks noGrp="1"/>
          </p:cNvSpPr>
          <p:nvPr>
            <p:ph type="body" idx="4294967295"/>
          </p:nvPr>
        </p:nvSpPr>
        <p:spPr>
          <a:xfrm>
            <a:off x="3942755" y="4854887"/>
            <a:ext cx="1828800" cy="594360"/>
          </a:xfrm>
        </p:spPr>
        <p:txBody>
          <a:bodyPr anchor="b"/>
          <a:lstStyle>
            <a:lvl1pPr marL="0" indent="0">
              <a:buNone/>
              <a:defRPr lang="en-GB" sz="2000" b="1">
                <a:latin typeface="Aharoni"/>
              </a:defRPr>
            </a:lvl1pPr>
          </a:lstStyle>
          <a:p>
            <a:pPr lvl="0"/>
            <a:r>
              <a:rPr lang="en-GB"/>
              <a:t>Name</a:t>
            </a:r>
          </a:p>
        </p:txBody>
      </p:sp>
      <p:sp>
        <p:nvSpPr>
          <p:cNvPr id="8" name="Text Placeholder 20">
            <a:extLst>
              <a:ext uri="{FF2B5EF4-FFF2-40B4-BE49-F238E27FC236}">
                <a16:creationId xmlns:a16="http://schemas.microsoft.com/office/drawing/2014/main" id="{271CF065-1A3D-660F-571B-5773F2BDFEF9}"/>
              </a:ext>
            </a:extLst>
          </p:cNvPr>
          <p:cNvSpPr txBox="1">
            <a:spLocks noGrp="1"/>
          </p:cNvSpPr>
          <p:nvPr>
            <p:ph type="body" idx="4294967295"/>
          </p:nvPr>
        </p:nvSpPr>
        <p:spPr>
          <a:xfrm>
            <a:off x="3942755" y="5462488"/>
            <a:ext cx="1828800" cy="594360"/>
          </a:xfrm>
        </p:spPr>
        <p:txBody>
          <a:bodyPr>
            <a:noAutofit/>
          </a:bodyPr>
          <a:lstStyle>
            <a:lvl1pPr marL="0" indent="0">
              <a:buNone/>
              <a:defRPr lang="en-GB" sz="1600"/>
            </a:lvl1pPr>
          </a:lstStyle>
          <a:p>
            <a:pPr lvl="0"/>
            <a:r>
              <a:rPr lang="en-GB"/>
              <a:t>Title</a:t>
            </a:r>
          </a:p>
        </p:txBody>
      </p:sp>
      <p:sp>
        <p:nvSpPr>
          <p:cNvPr id="9" name="Picture Placeholder 28">
            <a:extLst>
              <a:ext uri="{FF2B5EF4-FFF2-40B4-BE49-F238E27FC236}">
                <a16:creationId xmlns:a16="http://schemas.microsoft.com/office/drawing/2014/main" id="{F56566D3-D619-F20A-58B3-57A13604BB14}"/>
              </a:ext>
            </a:extLst>
          </p:cNvPr>
          <p:cNvSpPr txBox="1">
            <a:spLocks noGrp="1"/>
          </p:cNvSpPr>
          <p:nvPr>
            <p:ph type="pic" idx="4294967295"/>
          </p:nvPr>
        </p:nvSpPr>
        <p:spPr>
          <a:xfrm>
            <a:off x="6391656" y="2861596"/>
            <a:ext cx="1828800" cy="1993392"/>
          </a:xfrm>
          <a:solidFill>
            <a:srgbClr val="9CA2AB"/>
          </a:solidFill>
        </p:spPr>
        <p:txBody>
          <a:bodyPr/>
          <a:lstStyle>
            <a:lvl1pPr>
              <a:defRPr/>
            </a:lvl1pPr>
          </a:lstStyle>
          <a:p>
            <a:pPr lvl="0"/>
            <a:r>
              <a:rPr lang="en-US"/>
              <a:t>Click icon to add picture</a:t>
            </a:r>
          </a:p>
        </p:txBody>
      </p:sp>
      <p:sp>
        <p:nvSpPr>
          <p:cNvPr id="10" name="Text Placeholder 18">
            <a:extLst>
              <a:ext uri="{FF2B5EF4-FFF2-40B4-BE49-F238E27FC236}">
                <a16:creationId xmlns:a16="http://schemas.microsoft.com/office/drawing/2014/main" id="{48B95490-3F53-76B7-EFDB-58FD6242082B}"/>
              </a:ext>
            </a:extLst>
          </p:cNvPr>
          <p:cNvSpPr txBox="1">
            <a:spLocks noGrp="1"/>
          </p:cNvSpPr>
          <p:nvPr>
            <p:ph type="body" idx="4294967295"/>
          </p:nvPr>
        </p:nvSpPr>
        <p:spPr>
          <a:xfrm>
            <a:off x="6391656" y="4855464"/>
            <a:ext cx="1828800" cy="594360"/>
          </a:xfrm>
        </p:spPr>
        <p:txBody>
          <a:bodyPr anchor="b"/>
          <a:lstStyle>
            <a:lvl1pPr marL="0" indent="0">
              <a:buNone/>
              <a:defRPr lang="en-GB" sz="2000" b="1">
                <a:latin typeface="Aharoni"/>
              </a:defRPr>
            </a:lvl1pPr>
          </a:lstStyle>
          <a:p>
            <a:pPr lvl="0"/>
            <a:r>
              <a:rPr lang="en-GB"/>
              <a:t>Name</a:t>
            </a:r>
          </a:p>
        </p:txBody>
      </p:sp>
      <p:sp>
        <p:nvSpPr>
          <p:cNvPr id="11" name="Text Placeholder 20">
            <a:extLst>
              <a:ext uri="{FF2B5EF4-FFF2-40B4-BE49-F238E27FC236}">
                <a16:creationId xmlns:a16="http://schemas.microsoft.com/office/drawing/2014/main" id="{D79A1544-C85F-BFC2-3C21-6A5ED9BAEEA7}"/>
              </a:ext>
            </a:extLst>
          </p:cNvPr>
          <p:cNvSpPr txBox="1">
            <a:spLocks noGrp="1"/>
          </p:cNvSpPr>
          <p:nvPr>
            <p:ph type="body" idx="4294967295"/>
          </p:nvPr>
        </p:nvSpPr>
        <p:spPr>
          <a:xfrm>
            <a:off x="6391656" y="5468112"/>
            <a:ext cx="1828800" cy="594360"/>
          </a:xfrm>
        </p:spPr>
        <p:txBody>
          <a:bodyPr>
            <a:noAutofit/>
          </a:bodyPr>
          <a:lstStyle>
            <a:lvl1pPr marL="0" indent="0">
              <a:buNone/>
              <a:defRPr lang="en-GB" sz="1600"/>
            </a:lvl1pPr>
          </a:lstStyle>
          <a:p>
            <a:pPr lvl="0"/>
            <a:r>
              <a:rPr lang="en-GB"/>
              <a:t>Title</a:t>
            </a:r>
          </a:p>
        </p:txBody>
      </p:sp>
      <p:sp>
        <p:nvSpPr>
          <p:cNvPr id="12" name="Picture Placeholder 28">
            <a:extLst>
              <a:ext uri="{FF2B5EF4-FFF2-40B4-BE49-F238E27FC236}">
                <a16:creationId xmlns:a16="http://schemas.microsoft.com/office/drawing/2014/main" id="{07A910BF-C91C-1368-DBFA-CC812C8B7345}"/>
              </a:ext>
            </a:extLst>
          </p:cNvPr>
          <p:cNvSpPr txBox="1">
            <a:spLocks noGrp="1"/>
          </p:cNvSpPr>
          <p:nvPr>
            <p:ph type="pic" idx="4294967295"/>
          </p:nvPr>
        </p:nvSpPr>
        <p:spPr>
          <a:xfrm>
            <a:off x="8833104" y="2862072"/>
            <a:ext cx="1828800" cy="1993392"/>
          </a:xfrm>
          <a:solidFill>
            <a:srgbClr val="9CA2AB"/>
          </a:solidFill>
        </p:spPr>
        <p:txBody>
          <a:bodyPr/>
          <a:lstStyle>
            <a:lvl1pPr>
              <a:defRPr/>
            </a:lvl1pPr>
          </a:lstStyle>
          <a:p>
            <a:pPr lvl="0"/>
            <a:r>
              <a:rPr lang="en-US"/>
              <a:t>Click icon to add picture</a:t>
            </a:r>
          </a:p>
        </p:txBody>
      </p:sp>
      <p:sp>
        <p:nvSpPr>
          <p:cNvPr id="13" name="Text Placeholder 18">
            <a:extLst>
              <a:ext uri="{FF2B5EF4-FFF2-40B4-BE49-F238E27FC236}">
                <a16:creationId xmlns:a16="http://schemas.microsoft.com/office/drawing/2014/main" id="{5C3C1307-7632-2613-7CED-3B4A7E62E408}"/>
              </a:ext>
            </a:extLst>
          </p:cNvPr>
          <p:cNvSpPr txBox="1">
            <a:spLocks noGrp="1"/>
          </p:cNvSpPr>
          <p:nvPr>
            <p:ph type="body" idx="4294967295"/>
          </p:nvPr>
        </p:nvSpPr>
        <p:spPr>
          <a:xfrm>
            <a:off x="8825651" y="4855646"/>
            <a:ext cx="1828800" cy="594360"/>
          </a:xfrm>
        </p:spPr>
        <p:txBody>
          <a:bodyPr anchor="b"/>
          <a:lstStyle>
            <a:lvl1pPr marL="0" indent="0">
              <a:buNone/>
              <a:defRPr lang="en-GB" sz="2000" b="1">
                <a:latin typeface="Aharoni"/>
              </a:defRPr>
            </a:lvl1pPr>
          </a:lstStyle>
          <a:p>
            <a:pPr lvl="0"/>
            <a:r>
              <a:rPr lang="en-GB"/>
              <a:t>Name</a:t>
            </a:r>
          </a:p>
        </p:txBody>
      </p:sp>
      <p:sp>
        <p:nvSpPr>
          <p:cNvPr id="14" name="Text Placeholder 20">
            <a:extLst>
              <a:ext uri="{FF2B5EF4-FFF2-40B4-BE49-F238E27FC236}">
                <a16:creationId xmlns:a16="http://schemas.microsoft.com/office/drawing/2014/main" id="{711A7063-97AE-B581-0A6D-2C7A23D9DBAF}"/>
              </a:ext>
            </a:extLst>
          </p:cNvPr>
          <p:cNvSpPr txBox="1">
            <a:spLocks noGrp="1"/>
          </p:cNvSpPr>
          <p:nvPr>
            <p:ph type="body" idx="4294967295"/>
          </p:nvPr>
        </p:nvSpPr>
        <p:spPr>
          <a:xfrm>
            <a:off x="8825651" y="5468294"/>
            <a:ext cx="1828800" cy="594360"/>
          </a:xfrm>
        </p:spPr>
        <p:txBody>
          <a:bodyPr>
            <a:noAutofit/>
          </a:bodyPr>
          <a:lstStyle>
            <a:lvl1pPr marL="0" indent="0">
              <a:buNone/>
              <a:defRPr lang="en-GB" sz="1600"/>
            </a:lvl1pPr>
          </a:lstStyle>
          <a:p>
            <a:pPr lvl="0"/>
            <a:r>
              <a:rPr lang="en-GB"/>
              <a:t>Title</a:t>
            </a:r>
          </a:p>
        </p:txBody>
      </p:sp>
      <p:sp>
        <p:nvSpPr>
          <p:cNvPr id="15" name="Footer Placeholder 3">
            <a:extLst>
              <a:ext uri="{FF2B5EF4-FFF2-40B4-BE49-F238E27FC236}">
                <a16:creationId xmlns:a16="http://schemas.microsoft.com/office/drawing/2014/main" id="{5B0EA3D4-727A-103A-EFAC-423C4E26B121}"/>
              </a:ext>
            </a:extLst>
          </p:cNvPr>
          <p:cNvSpPr txBox="1">
            <a:spLocks noGrp="1"/>
          </p:cNvSpPr>
          <p:nvPr>
            <p:ph type="ftr" sz="quarter" idx="9"/>
          </p:nvPr>
        </p:nvSpPr>
        <p:spPr/>
        <p:txBody>
          <a:bodyPr/>
          <a:lstStyle>
            <a:lvl1pPr>
              <a:defRPr/>
            </a:lvl1pPr>
          </a:lstStyle>
          <a:p>
            <a:pPr lvl="0"/>
            <a:r>
              <a:rPr lang="en-GB"/>
              <a:t>Sample footer text</a:t>
            </a:r>
          </a:p>
        </p:txBody>
      </p:sp>
      <p:sp>
        <p:nvSpPr>
          <p:cNvPr id="16" name="Date Placeholder 2">
            <a:extLst>
              <a:ext uri="{FF2B5EF4-FFF2-40B4-BE49-F238E27FC236}">
                <a16:creationId xmlns:a16="http://schemas.microsoft.com/office/drawing/2014/main" id="{3B5C51E4-33A6-1B78-EE74-4A2EC461AC26}"/>
              </a:ext>
            </a:extLst>
          </p:cNvPr>
          <p:cNvSpPr txBox="1">
            <a:spLocks noGrp="1"/>
          </p:cNvSpPr>
          <p:nvPr>
            <p:ph type="dt" sz="half" idx="7"/>
          </p:nvPr>
        </p:nvSpPr>
        <p:spPr/>
        <p:txBody>
          <a:bodyPr/>
          <a:lstStyle>
            <a:lvl1pPr>
              <a:defRPr/>
            </a:lvl1pPr>
          </a:lstStyle>
          <a:p>
            <a:pPr lvl="0"/>
            <a:r>
              <a:rPr lang="en-GB"/>
              <a:t>3/1/20XX</a:t>
            </a:r>
          </a:p>
        </p:txBody>
      </p:sp>
      <p:sp>
        <p:nvSpPr>
          <p:cNvPr id="17" name="Slide Number Placeholder 4">
            <a:extLst>
              <a:ext uri="{FF2B5EF4-FFF2-40B4-BE49-F238E27FC236}">
                <a16:creationId xmlns:a16="http://schemas.microsoft.com/office/drawing/2014/main" id="{794B990B-8337-2761-9651-A3EF56F84E64}"/>
              </a:ext>
            </a:extLst>
          </p:cNvPr>
          <p:cNvSpPr txBox="1">
            <a:spLocks noGrp="1"/>
          </p:cNvSpPr>
          <p:nvPr>
            <p:ph type="sldNum" sz="quarter" idx="8"/>
          </p:nvPr>
        </p:nvSpPr>
        <p:spPr/>
        <p:txBody>
          <a:bodyPr/>
          <a:lstStyle>
            <a:lvl1pPr>
              <a:defRPr/>
            </a:lvl1pPr>
          </a:lstStyle>
          <a:p>
            <a:pPr lvl="0"/>
            <a:fld id="{2C9A55DF-880E-4861-9D76-7513DB669DD1}" type="slidenum">
              <a:t>‹#›</a:t>
            </a:fld>
            <a:endParaRPr lang="en-US"/>
          </a:p>
        </p:txBody>
      </p:sp>
    </p:spTree>
    <p:extLst>
      <p:ext uri="{BB962C8B-B14F-4D97-AF65-F5344CB8AC3E}">
        <p14:creationId xmlns:p14="http://schemas.microsoft.com/office/powerpoint/2010/main" val="3599169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12872-CC73-5EB2-9598-31036FB952E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9">
            <a:extLst>
              <a:ext uri="{FF2B5EF4-FFF2-40B4-BE49-F238E27FC236}">
                <a16:creationId xmlns:a16="http://schemas.microsoft.com/office/drawing/2014/main" id="{975DAA85-0C0C-21F4-032C-7030C01AC706}"/>
              </a:ext>
            </a:extLst>
          </p:cNvPr>
          <p:cNvSpPr txBox="1">
            <a:spLocks noGrp="1"/>
          </p:cNvSpPr>
          <p:nvPr>
            <p:ph idx="4294967295"/>
          </p:nvPr>
        </p:nvSpPr>
        <p:spPr>
          <a:xfrm>
            <a:off x="838203" y="2181228"/>
            <a:ext cx="10515600" cy="387667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a:extLst>
              <a:ext uri="{FF2B5EF4-FFF2-40B4-BE49-F238E27FC236}">
                <a16:creationId xmlns:a16="http://schemas.microsoft.com/office/drawing/2014/main" id="{34E6137E-27DF-2FA2-5B20-E61A7932C245}"/>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2">
            <a:extLst>
              <a:ext uri="{FF2B5EF4-FFF2-40B4-BE49-F238E27FC236}">
                <a16:creationId xmlns:a16="http://schemas.microsoft.com/office/drawing/2014/main" id="{5C470DDB-7DD3-801C-D597-D5F92E0B8198}"/>
              </a:ext>
            </a:extLst>
          </p:cNvPr>
          <p:cNvSpPr txBox="1">
            <a:spLocks noGrp="1"/>
          </p:cNvSpPr>
          <p:nvPr>
            <p:ph type="dt" sz="half" idx="7"/>
          </p:nvPr>
        </p:nvSpPr>
        <p:spPr/>
        <p:txBody>
          <a:bodyPr/>
          <a:lstStyle>
            <a:lvl1pPr>
              <a:defRPr/>
            </a:lvl1pPr>
          </a:lstStyle>
          <a:p>
            <a:pPr lvl="0"/>
            <a:r>
              <a:rPr lang="en-GB"/>
              <a:t>3/1/20XX</a:t>
            </a:r>
          </a:p>
        </p:txBody>
      </p:sp>
      <p:sp>
        <p:nvSpPr>
          <p:cNvPr id="6" name="Slide Number Placeholder 4">
            <a:extLst>
              <a:ext uri="{FF2B5EF4-FFF2-40B4-BE49-F238E27FC236}">
                <a16:creationId xmlns:a16="http://schemas.microsoft.com/office/drawing/2014/main" id="{E483EC62-1F33-B0F6-CAF9-95EF6069A09B}"/>
              </a:ext>
            </a:extLst>
          </p:cNvPr>
          <p:cNvSpPr txBox="1">
            <a:spLocks noGrp="1"/>
          </p:cNvSpPr>
          <p:nvPr>
            <p:ph type="sldNum" sz="quarter" idx="8"/>
          </p:nvPr>
        </p:nvSpPr>
        <p:spPr/>
        <p:txBody>
          <a:bodyPr/>
          <a:lstStyle>
            <a:lvl1pPr>
              <a:defRPr/>
            </a:lvl1pPr>
          </a:lstStyle>
          <a:p>
            <a:pPr lvl="0"/>
            <a:fld id="{4641FD00-91D9-49DE-A6F7-646EA0A1769B}" type="slidenum">
              <a:t>‹#›</a:t>
            </a:fld>
            <a:endParaRPr lang="en-US"/>
          </a:p>
        </p:txBody>
      </p:sp>
    </p:spTree>
    <p:extLst>
      <p:ext uri="{BB962C8B-B14F-4D97-AF65-F5344CB8AC3E}">
        <p14:creationId xmlns:p14="http://schemas.microsoft.com/office/powerpoint/2010/main" val="317907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407E30A0-C883-AB7F-8F71-39E893A776A3}"/>
              </a:ext>
            </a:extLst>
          </p:cNvPr>
          <p:cNvSpPr txBox="1">
            <a:spLocks noGrp="1"/>
          </p:cNvSpPr>
          <p:nvPr>
            <p:ph type="title"/>
          </p:nvPr>
        </p:nvSpPr>
        <p:spPr>
          <a:xfrm>
            <a:off x="1517904" y="1517904"/>
            <a:ext cx="9144000" cy="787142"/>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0357DC5-A35B-39AF-CE0C-304421535BB0}"/>
              </a:ext>
            </a:extLst>
          </p:cNvPr>
          <p:cNvSpPr txBox="1">
            <a:spLocks noGrp="1"/>
          </p:cNvSpPr>
          <p:nvPr>
            <p:ph type="body" idx="4294967295"/>
          </p:nvPr>
        </p:nvSpPr>
        <p:spPr>
          <a:xfrm>
            <a:off x="1517904" y="2696721"/>
            <a:ext cx="4334256" cy="606027"/>
          </a:xfrm>
        </p:spPr>
        <p:txBody>
          <a:bodyPr anchor="b"/>
          <a:lstStyle>
            <a:lvl1pPr marL="0" indent="0">
              <a:lnSpc>
                <a:spcPct val="100000"/>
              </a:lnSpc>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1670C74-8D2F-F318-C649-4CFB4DA13C58}"/>
              </a:ext>
            </a:extLst>
          </p:cNvPr>
          <p:cNvSpPr txBox="1">
            <a:spLocks noGrp="1"/>
          </p:cNvSpPr>
          <p:nvPr>
            <p:ph idx="4294967295"/>
          </p:nvPr>
        </p:nvSpPr>
        <p:spPr>
          <a:xfrm>
            <a:off x="1517904" y="3397334"/>
            <a:ext cx="4334256" cy="2449641"/>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BF862-52E9-A947-2686-7D610BF6A7DF}"/>
              </a:ext>
            </a:extLst>
          </p:cNvPr>
          <p:cNvSpPr txBox="1">
            <a:spLocks noGrp="1"/>
          </p:cNvSpPr>
          <p:nvPr>
            <p:ph type="body" idx="4294967295"/>
          </p:nvPr>
        </p:nvSpPr>
        <p:spPr>
          <a:xfrm>
            <a:off x="6336792" y="2696721"/>
            <a:ext cx="4334256" cy="606027"/>
          </a:xfrm>
        </p:spPr>
        <p:txBody>
          <a:bodyPr anchor="b"/>
          <a:lstStyle>
            <a:lvl1pPr marL="0" indent="0">
              <a:lnSpc>
                <a:spcPct val="100000"/>
              </a:lnSpc>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18E0980-333E-D054-C59D-576D74D1A1C6}"/>
              </a:ext>
            </a:extLst>
          </p:cNvPr>
          <p:cNvSpPr txBox="1">
            <a:spLocks noGrp="1"/>
          </p:cNvSpPr>
          <p:nvPr>
            <p:ph idx="4294967295"/>
          </p:nvPr>
        </p:nvSpPr>
        <p:spPr>
          <a:xfrm>
            <a:off x="6336792" y="3397334"/>
            <a:ext cx="4334256" cy="2449641"/>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Footer Placeholder 7">
            <a:extLst>
              <a:ext uri="{FF2B5EF4-FFF2-40B4-BE49-F238E27FC236}">
                <a16:creationId xmlns:a16="http://schemas.microsoft.com/office/drawing/2014/main" id="{37D49A60-0062-2DC8-E641-1160F02B0F3F}"/>
              </a:ext>
            </a:extLst>
          </p:cNvPr>
          <p:cNvSpPr txBox="1">
            <a:spLocks noGrp="1"/>
          </p:cNvSpPr>
          <p:nvPr>
            <p:ph type="ftr" sz="quarter" idx="9"/>
          </p:nvPr>
        </p:nvSpPr>
        <p:spPr/>
        <p:txBody>
          <a:bodyPr/>
          <a:lstStyle>
            <a:lvl1pPr>
              <a:defRPr/>
            </a:lvl1pPr>
          </a:lstStyle>
          <a:p>
            <a:pPr lvl="0"/>
            <a:r>
              <a:rPr lang="en-GB"/>
              <a:t>Sample footer text</a:t>
            </a:r>
          </a:p>
        </p:txBody>
      </p:sp>
      <p:sp>
        <p:nvSpPr>
          <p:cNvPr id="8" name="Date Placeholder 6">
            <a:extLst>
              <a:ext uri="{FF2B5EF4-FFF2-40B4-BE49-F238E27FC236}">
                <a16:creationId xmlns:a16="http://schemas.microsoft.com/office/drawing/2014/main" id="{4BE930C9-33C4-041F-9F6A-D3351A5AB7C1}"/>
              </a:ext>
            </a:extLst>
          </p:cNvPr>
          <p:cNvSpPr txBox="1">
            <a:spLocks noGrp="1"/>
          </p:cNvSpPr>
          <p:nvPr>
            <p:ph type="dt" sz="half" idx="7"/>
          </p:nvPr>
        </p:nvSpPr>
        <p:spPr/>
        <p:txBody>
          <a:bodyPr/>
          <a:lstStyle>
            <a:lvl1pPr>
              <a:defRPr/>
            </a:lvl1pPr>
          </a:lstStyle>
          <a:p>
            <a:pPr lvl="0"/>
            <a:r>
              <a:rPr lang="en-GB"/>
              <a:t>3/1/20XX</a:t>
            </a:r>
          </a:p>
        </p:txBody>
      </p:sp>
      <p:sp>
        <p:nvSpPr>
          <p:cNvPr id="9" name="Slide Number Placeholder 8">
            <a:extLst>
              <a:ext uri="{FF2B5EF4-FFF2-40B4-BE49-F238E27FC236}">
                <a16:creationId xmlns:a16="http://schemas.microsoft.com/office/drawing/2014/main" id="{72C5A975-CF91-EE6D-0FB0-F6A4E4BBCC9B}"/>
              </a:ext>
            </a:extLst>
          </p:cNvPr>
          <p:cNvSpPr txBox="1">
            <a:spLocks noGrp="1"/>
          </p:cNvSpPr>
          <p:nvPr>
            <p:ph type="sldNum" sz="quarter" idx="8"/>
          </p:nvPr>
        </p:nvSpPr>
        <p:spPr/>
        <p:txBody>
          <a:bodyPr/>
          <a:lstStyle>
            <a:lvl1pPr>
              <a:defRPr/>
            </a:lvl1pPr>
          </a:lstStyle>
          <a:p>
            <a:pPr lvl="0"/>
            <a:fld id="{2FE672EB-7102-4629-B6BB-CF72C9870ACB}" type="slidenum">
              <a:t>‹#›</a:t>
            </a:fld>
            <a:endParaRPr lang="en-US"/>
          </a:p>
        </p:txBody>
      </p:sp>
    </p:spTree>
    <p:extLst>
      <p:ext uri="{BB962C8B-B14F-4D97-AF65-F5344CB8AC3E}">
        <p14:creationId xmlns:p14="http://schemas.microsoft.com/office/powerpoint/2010/main" val="365211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7AC4BA7-8650-43B7-35D6-117CA4298818}"/>
              </a:ext>
            </a:extLst>
          </p:cNvPr>
          <p:cNvSpPr txBox="1">
            <a:spLocks noGrp="1"/>
          </p:cNvSpPr>
          <p:nvPr>
            <p:ph type="title"/>
          </p:nvPr>
        </p:nvSpPr>
        <p:spPr>
          <a:xfrm>
            <a:off x="1517904" y="1517904"/>
            <a:ext cx="9144000" cy="786384"/>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1558320-2136-C349-5CBD-6C0DBF6979F3}"/>
              </a:ext>
            </a:extLst>
          </p:cNvPr>
          <p:cNvSpPr txBox="1">
            <a:spLocks noGrp="1"/>
          </p:cNvSpPr>
          <p:nvPr>
            <p:ph type="body" idx="4294967295"/>
          </p:nvPr>
        </p:nvSpPr>
        <p:spPr>
          <a:xfrm>
            <a:off x="1517904"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9D1966A-0599-4F79-28E0-97BF622B4591}"/>
              </a:ext>
            </a:extLst>
          </p:cNvPr>
          <p:cNvSpPr txBox="1">
            <a:spLocks noGrp="1"/>
          </p:cNvSpPr>
          <p:nvPr>
            <p:ph idx="4294967295"/>
          </p:nvPr>
        </p:nvSpPr>
        <p:spPr>
          <a:xfrm>
            <a:off x="1517904"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B11336-3261-2D8A-6C06-03EE21B937F8}"/>
              </a:ext>
            </a:extLst>
          </p:cNvPr>
          <p:cNvSpPr txBox="1">
            <a:spLocks noGrp="1"/>
          </p:cNvSpPr>
          <p:nvPr>
            <p:ph type="body" idx="4294967295"/>
          </p:nvPr>
        </p:nvSpPr>
        <p:spPr>
          <a:xfrm>
            <a:off x="4622292"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E24706E-2E45-7F1F-1B5D-985C2343E9D7}"/>
              </a:ext>
            </a:extLst>
          </p:cNvPr>
          <p:cNvSpPr txBox="1">
            <a:spLocks noGrp="1"/>
          </p:cNvSpPr>
          <p:nvPr>
            <p:ph idx="4294967295"/>
          </p:nvPr>
        </p:nvSpPr>
        <p:spPr>
          <a:xfrm>
            <a:off x="4622292"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5494032C-0D8B-2818-48CE-30C18987BD34}"/>
              </a:ext>
            </a:extLst>
          </p:cNvPr>
          <p:cNvSpPr txBox="1">
            <a:spLocks noGrp="1"/>
          </p:cNvSpPr>
          <p:nvPr>
            <p:ph type="body" idx="4294967295"/>
          </p:nvPr>
        </p:nvSpPr>
        <p:spPr>
          <a:xfrm>
            <a:off x="7698863"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8" name="Content Placeholder 5">
            <a:extLst>
              <a:ext uri="{FF2B5EF4-FFF2-40B4-BE49-F238E27FC236}">
                <a16:creationId xmlns:a16="http://schemas.microsoft.com/office/drawing/2014/main" id="{747D59C4-76CF-254A-0A2F-DCD1D0327E58}"/>
              </a:ext>
            </a:extLst>
          </p:cNvPr>
          <p:cNvSpPr txBox="1">
            <a:spLocks noGrp="1"/>
          </p:cNvSpPr>
          <p:nvPr>
            <p:ph idx="4294967295"/>
          </p:nvPr>
        </p:nvSpPr>
        <p:spPr>
          <a:xfrm>
            <a:off x="7698863"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7">
            <a:extLst>
              <a:ext uri="{FF2B5EF4-FFF2-40B4-BE49-F238E27FC236}">
                <a16:creationId xmlns:a16="http://schemas.microsoft.com/office/drawing/2014/main" id="{A729F55E-CAEF-FD67-8050-424428313F0A}"/>
              </a:ext>
            </a:extLst>
          </p:cNvPr>
          <p:cNvSpPr txBox="1">
            <a:spLocks noGrp="1"/>
          </p:cNvSpPr>
          <p:nvPr>
            <p:ph type="ftr" sz="quarter" idx="9"/>
          </p:nvPr>
        </p:nvSpPr>
        <p:spPr/>
        <p:txBody>
          <a:bodyPr/>
          <a:lstStyle>
            <a:lvl1pPr>
              <a:defRPr/>
            </a:lvl1pPr>
          </a:lstStyle>
          <a:p>
            <a:pPr lvl="0"/>
            <a:r>
              <a:rPr lang="en-GB"/>
              <a:t>Sample footer text</a:t>
            </a:r>
          </a:p>
        </p:txBody>
      </p:sp>
      <p:sp>
        <p:nvSpPr>
          <p:cNvPr id="10" name="Date Placeholder 6">
            <a:extLst>
              <a:ext uri="{FF2B5EF4-FFF2-40B4-BE49-F238E27FC236}">
                <a16:creationId xmlns:a16="http://schemas.microsoft.com/office/drawing/2014/main" id="{A502F1BE-8B46-5B3D-7173-74C8ACCA0D4D}"/>
              </a:ext>
            </a:extLst>
          </p:cNvPr>
          <p:cNvSpPr txBox="1">
            <a:spLocks noGrp="1"/>
          </p:cNvSpPr>
          <p:nvPr>
            <p:ph type="dt" sz="half" idx="7"/>
          </p:nvPr>
        </p:nvSpPr>
        <p:spPr/>
        <p:txBody>
          <a:bodyPr/>
          <a:lstStyle>
            <a:lvl1pPr>
              <a:defRPr/>
            </a:lvl1pPr>
          </a:lstStyle>
          <a:p>
            <a:pPr lvl="0"/>
            <a:r>
              <a:rPr lang="en-GB"/>
              <a:t>3/1/20XX</a:t>
            </a:r>
          </a:p>
        </p:txBody>
      </p:sp>
      <p:sp>
        <p:nvSpPr>
          <p:cNvPr id="11" name="Slide Number Placeholder 8">
            <a:extLst>
              <a:ext uri="{FF2B5EF4-FFF2-40B4-BE49-F238E27FC236}">
                <a16:creationId xmlns:a16="http://schemas.microsoft.com/office/drawing/2014/main" id="{391D82E5-7288-CD46-DEE1-DA4DFE3F6F84}"/>
              </a:ext>
            </a:extLst>
          </p:cNvPr>
          <p:cNvSpPr txBox="1">
            <a:spLocks noGrp="1"/>
          </p:cNvSpPr>
          <p:nvPr>
            <p:ph type="sldNum" sz="quarter" idx="8"/>
          </p:nvPr>
        </p:nvSpPr>
        <p:spPr/>
        <p:txBody>
          <a:bodyPr/>
          <a:lstStyle>
            <a:lvl1pPr>
              <a:defRPr/>
            </a:lvl1pPr>
          </a:lstStyle>
          <a:p>
            <a:pPr lvl="0"/>
            <a:fld id="{1B2206BA-A16E-492E-AA05-FC62EC025919}" type="slidenum">
              <a:t>‹#›</a:t>
            </a:fld>
            <a:endParaRPr lang="en-US"/>
          </a:p>
        </p:txBody>
      </p:sp>
    </p:spTree>
    <p:extLst>
      <p:ext uri="{BB962C8B-B14F-4D97-AF65-F5344CB8AC3E}">
        <p14:creationId xmlns:p14="http://schemas.microsoft.com/office/powerpoint/2010/main" val="2013751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C61BEC9-680A-B43D-1713-EA441CF60251}"/>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09DD6709-897D-8EA9-09DF-933C9BD141E9}"/>
              </a:ext>
            </a:extLst>
          </p:cNvPr>
          <p:cNvSpPr/>
          <p:nvPr/>
        </p:nvSpPr>
        <p:spPr>
          <a:xfrm>
            <a:off x="761996" y="758952"/>
            <a:ext cx="10668003" cy="555040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2">
            <a:extLst>
              <a:ext uri="{FF2B5EF4-FFF2-40B4-BE49-F238E27FC236}">
                <a16:creationId xmlns:a16="http://schemas.microsoft.com/office/drawing/2014/main" id="{881D1FF2-20E5-DC51-F6E4-C1207965214B}"/>
              </a:ext>
            </a:extLst>
          </p:cNvPr>
          <p:cNvSpPr txBox="1">
            <a:spLocks noGrp="1"/>
          </p:cNvSpPr>
          <p:nvPr>
            <p:ph type="title"/>
          </p:nvPr>
        </p:nvSpPr>
        <p:spPr>
          <a:xfrm>
            <a:off x="5411876" y="1517904"/>
            <a:ext cx="5250027" cy="1345118"/>
          </a:xfrm>
        </p:spPr>
        <p:txBody>
          <a:bodyPr/>
          <a:lstStyle>
            <a:lvl1pPr>
              <a:defRPr/>
            </a:lvl1pPr>
          </a:lstStyle>
          <a:p>
            <a:pPr lvl="0"/>
            <a:r>
              <a:rPr lang="en-US"/>
              <a:t>Click to edit Master title style</a:t>
            </a:r>
          </a:p>
        </p:txBody>
      </p:sp>
      <p:sp>
        <p:nvSpPr>
          <p:cNvPr id="5" name="Picture Placeholder 13">
            <a:extLst>
              <a:ext uri="{FF2B5EF4-FFF2-40B4-BE49-F238E27FC236}">
                <a16:creationId xmlns:a16="http://schemas.microsoft.com/office/drawing/2014/main" id="{4283DFB2-C427-FD4F-8857-A8F46DA4D0B9}"/>
              </a:ext>
            </a:extLst>
          </p:cNvPr>
          <p:cNvSpPr txBox="1">
            <a:spLocks noGrp="1"/>
          </p:cNvSpPr>
          <p:nvPr>
            <p:ph type="pic" idx="4294967295"/>
          </p:nvPr>
        </p:nvSpPr>
        <p:spPr>
          <a:xfrm>
            <a:off x="758952" y="758952"/>
            <a:ext cx="1947672" cy="2670048"/>
          </a:xfrm>
          <a:solidFill>
            <a:srgbClr val="9CA2AB"/>
          </a:solidFill>
        </p:spPr>
        <p:txBody>
          <a:bodyPr/>
          <a:lstStyle>
            <a:lvl1pPr>
              <a:defRPr/>
            </a:lvl1pPr>
          </a:lstStyle>
          <a:p>
            <a:pPr lvl="0"/>
            <a:r>
              <a:rPr lang="en-US"/>
              <a:t>Click icon to add picture</a:t>
            </a:r>
          </a:p>
        </p:txBody>
      </p:sp>
      <p:sp>
        <p:nvSpPr>
          <p:cNvPr id="6" name="Picture Placeholder 13">
            <a:extLst>
              <a:ext uri="{FF2B5EF4-FFF2-40B4-BE49-F238E27FC236}">
                <a16:creationId xmlns:a16="http://schemas.microsoft.com/office/drawing/2014/main" id="{7605BDA7-87DC-FB63-96DA-0B12C004EE5A}"/>
              </a:ext>
            </a:extLst>
          </p:cNvPr>
          <p:cNvSpPr txBox="1">
            <a:spLocks noGrp="1"/>
          </p:cNvSpPr>
          <p:nvPr>
            <p:ph type="pic" idx="4294967295"/>
          </p:nvPr>
        </p:nvSpPr>
        <p:spPr>
          <a:xfrm>
            <a:off x="758952" y="3424235"/>
            <a:ext cx="1947672" cy="2679191"/>
          </a:xfrm>
          <a:solidFill>
            <a:srgbClr val="9CA2AB"/>
          </a:solidFill>
        </p:spPr>
        <p:txBody>
          <a:bodyPr/>
          <a:lstStyle>
            <a:lvl1pPr>
              <a:defRPr/>
            </a:lvl1pPr>
          </a:lstStyle>
          <a:p>
            <a:pPr lvl="0"/>
            <a:r>
              <a:rPr lang="en-US"/>
              <a:t>Click icon to add picture</a:t>
            </a:r>
          </a:p>
        </p:txBody>
      </p:sp>
      <p:sp>
        <p:nvSpPr>
          <p:cNvPr id="7" name="Picture Placeholder 13">
            <a:extLst>
              <a:ext uri="{FF2B5EF4-FFF2-40B4-BE49-F238E27FC236}">
                <a16:creationId xmlns:a16="http://schemas.microsoft.com/office/drawing/2014/main" id="{84255583-0921-2C80-6337-F08FD71FD333}"/>
              </a:ext>
            </a:extLst>
          </p:cNvPr>
          <p:cNvSpPr txBox="1">
            <a:spLocks noGrp="1"/>
          </p:cNvSpPr>
          <p:nvPr>
            <p:ph type="pic" idx="4294967295"/>
          </p:nvPr>
        </p:nvSpPr>
        <p:spPr>
          <a:xfrm>
            <a:off x="2706624" y="758952"/>
            <a:ext cx="1947672" cy="2670048"/>
          </a:xfrm>
          <a:solidFill>
            <a:srgbClr val="9CA2AB"/>
          </a:solidFill>
        </p:spPr>
        <p:txBody>
          <a:bodyPr/>
          <a:lstStyle>
            <a:lvl1pPr>
              <a:defRPr/>
            </a:lvl1pPr>
          </a:lstStyle>
          <a:p>
            <a:pPr lvl="0"/>
            <a:r>
              <a:rPr lang="en-US"/>
              <a:t>Click icon to add picture</a:t>
            </a:r>
          </a:p>
        </p:txBody>
      </p:sp>
      <p:sp>
        <p:nvSpPr>
          <p:cNvPr id="8" name="Picture Placeholder 13">
            <a:extLst>
              <a:ext uri="{FF2B5EF4-FFF2-40B4-BE49-F238E27FC236}">
                <a16:creationId xmlns:a16="http://schemas.microsoft.com/office/drawing/2014/main" id="{AD1CD9C7-A5FE-656B-C3E4-AEC8A1739AE4}"/>
              </a:ext>
            </a:extLst>
          </p:cNvPr>
          <p:cNvSpPr txBox="1">
            <a:spLocks noGrp="1"/>
          </p:cNvSpPr>
          <p:nvPr>
            <p:ph type="pic" idx="4294967295"/>
          </p:nvPr>
        </p:nvSpPr>
        <p:spPr>
          <a:xfrm>
            <a:off x="2706624" y="3424235"/>
            <a:ext cx="1947672" cy="2679191"/>
          </a:xfrm>
          <a:solidFill>
            <a:srgbClr val="9CA2AB"/>
          </a:solidFill>
        </p:spPr>
        <p:txBody>
          <a:bodyPr/>
          <a:lstStyle>
            <a:lvl1pPr>
              <a:defRPr/>
            </a:lvl1pPr>
          </a:lstStyle>
          <a:p>
            <a:pPr lvl="0"/>
            <a:r>
              <a:rPr lang="en-US"/>
              <a:t>Click icon to add picture</a:t>
            </a:r>
          </a:p>
        </p:txBody>
      </p:sp>
      <p:sp>
        <p:nvSpPr>
          <p:cNvPr id="9" name="Content Placeholder 13">
            <a:extLst>
              <a:ext uri="{FF2B5EF4-FFF2-40B4-BE49-F238E27FC236}">
                <a16:creationId xmlns:a16="http://schemas.microsoft.com/office/drawing/2014/main" id="{CAF58CDB-DB34-ED9E-6556-C7B58E9A0D09}"/>
              </a:ext>
            </a:extLst>
          </p:cNvPr>
          <p:cNvSpPr txBox="1">
            <a:spLocks noGrp="1"/>
          </p:cNvSpPr>
          <p:nvPr>
            <p:ph idx="4294967295"/>
          </p:nvPr>
        </p:nvSpPr>
        <p:spPr>
          <a:xfrm>
            <a:off x="5411876" y="2970218"/>
            <a:ext cx="5250027" cy="3128829"/>
          </a:xfrm>
        </p:spPr>
        <p:txBody>
          <a:bodyPr/>
          <a:lstStyle>
            <a:lvl1pPr marL="0" indent="0">
              <a:lnSpc>
                <a:spcPct val="100000"/>
              </a:lnSpc>
              <a:spcBef>
                <a:spcPts val="0"/>
              </a:spcBef>
              <a:buNone/>
              <a:defRPr sz="2200"/>
            </a:lvl1pPr>
          </a:lstStyle>
          <a:p>
            <a:pPr lvl="0"/>
            <a:r>
              <a:rPr lang="en-US"/>
              <a:t>Click to edit Master text styles</a:t>
            </a:r>
          </a:p>
        </p:txBody>
      </p:sp>
      <p:sp>
        <p:nvSpPr>
          <p:cNvPr id="10" name="Footer Placeholder 2">
            <a:extLst>
              <a:ext uri="{FF2B5EF4-FFF2-40B4-BE49-F238E27FC236}">
                <a16:creationId xmlns:a16="http://schemas.microsoft.com/office/drawing/2014/main" id="{39A1541E-9140-5A86-E090-24983A9FF206}"/>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C4D1A0C9-0E5C-50B5-B6C4-D90C2453C0CF}"/>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259B9CCA-C119-ED57-C0DC-0A91751E358A}"/>
              </a:ext>
            </a:extLst>
          </p:cNvPr>
          <p:cNvSpPr txBox="1">
            <a:spLocks noGrp="1"/>
          </p:cNvSpPr>
          <p:nvPr>
            <p:ph type="sldNum" sz="quarter" idx="8"/>
          </p:nvPr>
        </p:nvSpPr>
        <p:spPr/>
        <p:txBody>
          <a:bodyPr/>
          <a:lstStyle>
            <a:lvl1pPr>
              <a:defRPr/>
            </a:lvl1pPr>
          </a:lstStyle>
          <a:p>
            <a:pPr lvl="0"/>
            <a:fld id="{0DF7E316-C30A-455A-8447-FF9E7C5FE8D8}" type="slidenum">
              <a:t>‹#›</a:t>
            </a:fld>
            <a:endParaRPr lang="en-US"/>
          </a:p>
        </p:txBody>
      </p:sp>
    </p:spTree>
    <p:extLst>
      <p:ext uri="{BB962C8B-B14F-4D97-AF65-F5344CB8AC3E}">
        <p14:creationId xmlns:p14="http://schemas.microsoft.com/office/powerpoint/2010/main" val="40147834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77707AD9-7230-EABD-C958-548B6347D0E5}"/>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2">
            <a:extLst>
              <a:ext uri="{FF2B5EF4-FFF2-40B4-BE49-F238E27FC236}">
                <a16:creationId xmlns:a16="http://schemas.microsoft.com/office/drawing/2014/main" id="{B8357873-099F-9238-E716-DFB8E44A2EE4}"/>
              </a:ext>
            </a:extLst>
          </p:cNvPr>
          <p:cNvSpPr/>
          <p:nvPr/>
        </p:nvSpPr>
        <p:spPr>
          <a:xfrm>
            <a:off x="0" y="-9528"/>
            <a:ext cx="12191996" cy="6105521"/>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Freeform: Shape 13">
            <a:extLst>
              <a:ext uri="{FF2B5EF4-FFF2-40B4-BE49-F238E27FC236}">
                <a16:creationId xmlns:a16="http://schemas.microsoft.com/office/drawing/2014/main" id="{0223B54A-56C2-62D1-AB4B-D1ECEBE0B8F9}"/>
              </a:ext>
            </a:extLst>
          </p:cNvPr>
          <p:cNvSpPr/>
          <p:nvPr/>
        </p:nvSpPr>
        <p:spPr>
          <a:xfrm>
            <a:off x="0" y="-9518"/>
            <a:ext cx="11430000" cy="6105521"/>
          </a:xfrm>
          <a:custGeom>
            <a:avLst/>
            <a:gdLst>
              <a:gd name="f0" fmla="val 10800000"/>
              <a:gd name="f1" fmla="val 5400000"/>
              <a:gd name="f2" fmla="val 180"/>
              <a:gd name="f3" fmla="val w"/>
              <a:gd name="f4" fmla="val h"/>
              <a:gd name="f5" fmla="val 0"/>
              <a:gd name="f6" fmla="val 11430001"/>
              <a:gd name="f7" fmla="val 6105523"/>
              <a:gd name="f8" fmla="val 7874003"/>
              <a:gd name="f9" fmla="val 771522"/>
              <a:gd name="f10" fmla="val 5334002"/>
              <a:gd name="f11" fmla="+- 0 0 -90"/>
              <a:gd name="f12" fmla="*/ f3 1 11430001"/>
              <a:gd name="f13" fmla="*/ f4 1 6105523"/>
              <a:gd name="f14" fmla="+- f7 0 f5"/>
              <a:gd name="f15" fmla="+- f6 0 f5"/>
              <a:gd name="f16" fmla="*/ f11 f0 1"/>
              <a:gd name="f17" fmla="*/ f15 1 11430001"/>
              <a:gd name="f18" fmla="*/ f14 1 6105523"/>
              <a:gd name="f19" fmla="*/ 0 f15 1"/>
              <a:gd name="f20" fmla="*/ 0 f14 1"/>
              <a:gd name="f21" fmla="*/ 7874003 f15 1"/>
              <a:gd name="f22" fmla="*/ 771522 f14 1"/>
              <a:gd name="f23" fmla="*/ 11430001 f15 1"/>
              <a:gd name="f24" fmla="*/ 6105523 f14 1"/>
              <a:gd name="f25" fmla="*/ 5334002 f15 1"/>
              <a:gd name="f26" fmla="*/ f16 1 f2"/>
              <a:gd name="f27" fmla="*/ f19 1 11430001"/>
              <a:gd name="f28" fmla="*/ f20 1 6105523"/>
              <a:gd name="f29" fmla="*/ f21 1 11430001"/>
              <a:gd name="f30" fmla="*/ f22 1 6105523"/>
              <a:gd name="f31" fmla="*/ f23 1 11430001"/>
              <a:gd name="f32" fmla="*/ f24 1 6105523"/>
              <a:gd name="f33" fmla="*/ f25 1 11430001"/>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2" y="f55"/>
              </a:cxn>
              <a:cxn ang="f38">
                <a:pos x="f56" y="f55"/>
              </a:cxn>
              <a:cxn ang="f38">
                <a:pos x="f50" y="f55"/>
              </a:cxn>
            </a:cxnLst>
            <a:rect l="f46" t="f49" r="f47" b="f48"/>
            <a:pathLst>
              <a:path w="11430001" h="6105523">
                <a:moveTo>
                  <a:pt x="f5" y="f5"/>
                </a:moveTo>
                <a:lnTo>
                  <a:pt x="f8" y="f5"/>
                </a:lnTo>
                <a:lnTo>
                  <a:pt x="f8" y="f9"/>
                </a:lnTo>
                <a:lnTo>
                  <a:pt x="f6" y="f9"/>
                </a:lnTo>
                <a:lnTo>
                  <a:pt x="f6" y="f7"/>
                </a:lnTo>
                <a:lnTo>
                  <a:pt x="f8" y="f7"/>
                </a:lnTo>
                <a:lnTo>
                  <a:pt x="f10"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5">
            <a:extLst>
              <a:ext uri="{FF2B5EF4-FFF2-40B4-BE49-F238E27FC236}">
                <a16:creationId xmlns:a16="http://schemas.microsoft.com/office/drawing/2014/main" id="{18AC4653-9992-1CA1-F2FC-36E2E6048175}"/>
              </a:ext>
            </a:extLst>
          </p:cNvPr>
          <p:cNvSpPr txBox="1">
            <a:spLocks noGrp="1"/>
          </p:cNvSpPr>
          <p:nvPr>
            <p:ph type="title"/>
          </p:nvPr>
        </p:nvSpPr>
        <p:spPr>
          <a:xfrm>
            <a:off x="761996" y="3822283"/>
            <a:ext cx="5012265" cy="2273710"/>
          </a:xfrm>
        </p:spPr>
        <p:txBody>
          <a:bodyPr/>
          <a:lstStyle>
            <a:lvl1pPr>
              <a:defRPr/>
            </a:lvl1pPr>
          </a:lstStyle>
          <a:p>
            <a:pPr lvl="0"/>
            <a:r>
              <a:rPr lang="en-US"/>
              <a:t>Click to edit Master title style</a:t>
            </a:r>
          </a:p>
        </p:txBody>
      </p:sp>
      <p:sp>
        <p:nvSpPr>
          <p:cNvPr id="6" name="Picture Placeholder 20">
            <a:extLst>
              <a:ext uri="{FF2B5EF4-FFF2-40B4-BE49-F238E27FC236}">
                <a16:creationId xmlns:a16="http://schemas.microsoft.com/office/drawing/2014/main" id="{11332E00-C9A7-BA8A-54FE-27462C0069E3}"/>
              </a:ext>
            </a:extLst>
          </p:cNvPr>
          <p:cNvSpPr txBox="1">
            <a:spLocks noGrp="1"/>
          </p:cNvSpPr>
          <p:nvPr>
            <p:ph type="pic" idx="4294967295"/>
          </p:nvPr>
        </p:nvSpPr>
        <p:spPr>
          <a:xfrm>
            <a:off x="758952" y="761987"/>
            <a:ext cx="3566160" cy="2660903"/>
          </a:xfrm>
          <a:solidFill>
            <a:srgbClr val="9CA2AB"/>
          </a:solidFill>
        </p:spPr>
        <p:txBody>
          <a:bodyPr/>
          <a:lstStyle>
            <a:lvl1pPr>
              <a:defRPr/>
            </a:lvl1pPr>
          </a:lstStyle>
          <a:p>
            <a:pPr lvl="0"/>
            <a:r>
              <a:rPr lang="en-US"/>
              <a:t>Click icon to add picture</a:t>
            </a:r>
          </a:p>
        </p:txBody>
      </p:sp>
      <p:sp>
        <p:nvSpPr>
          <p:cNvPr id="7" name="Picture Placeholder 20">
            <a:extLst>
              <a:ext uri="{FF2B5EF4-FFF2-40B4-BE49-F238E27FC236}">
                <a16:creationId xmlns:a16="http://schemas.microsoft.com/office/drawing/2014/main" id="{2FBEEE0A-554F-6B59-6ACF-07DD08CCCFFB}"/>
              </a:ext>
            </a:extLst>
          </p:cNvPr>
          <p:cNvSpPr txBox="1">
            <a:spLocks noGrp="1"/>
          </p:cNvSpPr>
          <p:nvPr>
            <p:ph type="pic" idx="4294967295"/>
          </p:nvPr>
        </p:nvSpPr>
        <p:spPr>
          <a:xfrm>
            <a:off x="4294635" y="761978"/>
            <a:ext cx="3566160" cy="2660903"/>
          </a:xfrm>
          <a:solidFill>
            <a:srgbClr val="9CA2AB"/>
          </a:solidFill>
        </p:spPr>
        <p:txBody>
          <a:bodyPr/>
          <a:lstStyle>
            <a:lvl1pPr>
              <a:defRPr/>
            </a:lvl1pPr>
          </a:lstStyle>
          <a:p>
            <a:pPr lvl="0"/>
            <a:r>
              <a:rPr lang="en-US"/>
              <a:t>Click icon to add picture</a:t>
            </a:r>
          </a:p>
        </p:txBody>
      </p:sp>
      <p:sp>
        <p:nvSpPr>
          <p:cNvPr id="8" name="Picture Placeholder 20">
            <a:extLst>
              <a:ext uri="{FF2B5EF4-FFF2-40B4-BE49-F238E27FC236}">
                <a16:creationId xmlns:a16="http://schemas.microsoft.com/office/drawing/2014/main" id="{F3E5B644-B313-013F-A87A-D115B16B0BAE}"/>
              </a:ext>
            </a:extLst>
          </p:cNvPr>
          <p:cNvSpPr txBox="1">
            <a:spLocks noGrp="1"/>
          </p:cNvSpPr>
          <p:nvPr>
            <p:ph type="pic" idx="4294967295"/>
          </p:nvPr>
        </p:nvSpPr>
        <p:spPr>
          <a:xfrm>
            <a:off x="7859597" y="761978"/>
            <a:ext cx="3566160" cy="2660903"/>
          </a:xfrm>
          <a:solidFill>
            <a:srgbClr val="9CA2AB"/>
          </a:solidFill>
        </p:spPr>
        <p:txBody>
          <a:bodyPr/>
          <a:lstStyle>
            <a:lvl1pPr>
              <a:defRPr/>
            </a:lvl1pPr>
          </a:lstStyle>
          <a:p>
            <a:pPr lvl="0"/>
            <a:r>
              <a:rPr lang="en-US"/>
              <a:t>Click icon to add picture</a:t>
            </a:r>
          </a:p>
        </p:txBody>
      </p:sp>
      <p:sp>
        <p:nvSpPr>
          <p:cNvPr id="9" name="Content Placeholder 1">
            <a:extLst>
              <a:ext uri="{FF2B5EF4-FFF2-40B4-BE49-F238E27FC236}">
                <a16:creationId xmlns:a16="http://schemas.microsoft.com/office/drawing/2014/main" id="{7AF7FEFE-BF1E-7F4C-CC15-1FB12CE231FD}"/>
              </a:ext>
            </a:extLst>
          </p:cNvPr>
          <p:cNvSpPr txBox="1">
            <a:spLocks noGrp="1"/>
          </p:cNvSpPr>
          <p:nvPr>
            <p:ph idx="4294967295"/>
          </p:nvPr>
        </p:nvSpPr>
        <p:spPr>
          <a:xfrm>
            <a:off x="6417734" y="3822283"/>
            <a:ext cx="4607487" cy="2273710"/>
          </a:xfrm>
        </p:spPr>
        <p:txBody>
          <a:bodyPr/>
          <a:lstStyle>
            <a:lvl1pPr marL="0" indent="0">
              <a:buNone/>
              <a:defRPr/>
            </a:lvl1pPr>
          </a:lstStyle>
          <a:p>
            <a:pPr lvl="0"/>
            <a:r>
              <a:rPr lang="en-US"/>
              <a:t>Click to edit Master text styles</a:t>
            </a:r>
          </a:p>
        </p:txBody>
      </p:sp>
      <p:sp>
        <p:nvSpPr>
          <p:cNvPr id="10" name="Footer Placeholder 2">
            <a:extLst>
              <a:ext uri="{FF2B5EF4-FFF2-40B4-BE49-F238E27FC236}">
                <a16:creationId xmlns:a16="http://schemas.microsoft.com/office/drawing/2014/main" id="{294A2ECE-DC16-5A69-2A4B-F1C98D3A63DF}"/>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8E7E5E2E-9F3F-E499-7ADB-190AD0D2D252}"/>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FF402AE9-F2EC-F6DD-0823-0B4E3CC19F23}"/>
              </a:ext>
            </a:extLst>
          </p:cNvPr>
          <p:cNvSpPr txBox="1">
            <a:spLocks noGrp="1"/>
          </p:cNvSpPr>
          <p:nvPr>
            <p:ph type="sldNum" sz="quarter" idx="8"/>
          </p:nvPr>
        </p:nvSpPr>
        <p:spPr/>
        <p:txBody>
          <a:bodyPr/>
          <a:lstStyle>
            <a:lvl1pPr>
              <a:defRPr/>
            </a:lvl1pPr>
          </a:lstStyle>
          <a:p>
            <a:pPr lvl="0"/>
            <a:fld id="{8283EE71-5BDB-4323-B2D2-88315F017C26}" type="slidenum">
              <a:t>‹#›</a:t>
            </a:fld>
            <a:endParaRPr lang="en-US"/>
          </a:p>
        </p:txBody>
      </p:sp>
    </p:spTree>
    <p:extLst>
      <p:ext uri="{BB962C8B-B14F-4D97-AF65-F5344CB8AC3E}">
        <p14:creationId xmlns:p14="http://schemas.microsoft.com/office/powerpoint/2010/main" val="39600910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D593EA-892D-9DEC-7C7A-5082ABBC2A6F}"/>
              </a:ext>
            </a:extLst>
          </p:cNvPr>
          <p:cNvSpPr txBox="1">
            <a:spLocks noGrp="1"/>
          </p:cNvSpPr>
          <p:nvPr>
            <p:ph type="title"/>
          </p:nvPr>
        </p:nvSpPr>
        <p:spPr>
          <a:xfrm>
            <a:off x="1517904" y="1517904"/>
            <a:ext cx="9144000" cy="1344168"/>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CCB6E82-1C70-A4EC-73CF-80C30AF21701}"/>
              </a:ext>
            </a:extLst>
          </p:cNvPr>
          <p:cNvSpPr txBox="1">
            <a:spLocks noGrp="1"/>
          </p:cNvSpPr>
          <p:nvPr>
            <p:ph type="body" idx="1"/>
          </p:nvPr>
        </p:nvSpPr>
        <p:spPr>
          <a:xfrm>
            <a:off x="1517904" y="2971800"/>
            <a:ext cx="9144000" cy="312724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7FD3B1-6A62-3C18-0870-D293B80109E1}"/>
              </a:ext>
            </a:extLst>
          </p:cNvPr>
          <p:cNvSpPr txBox="1">
            <a:spLocks noGrp="1"/>
          </p:cNvSpPr>
          <p:nvPr>
            <p:ph type="dt" sz="half" idx="2"/>
          </p:nvPr>
        </p:nvSpPr>
        <p:spPr>
          <a:xfrm>
            <a:off x="8805672" y="6400800"/>
            <a:ext cx="186537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Avenir Next LT Pro"/>
              </a:defRPr>
            </a:lvl1pPr>
          </a:lstStyle>
          <a:p>
            <a:pPr lvl="0"/>
            <a:r>
              <a:rPr lang="en-GB"/>
              <a:t>3/1/20XX</a:t>
            </a:r>
            <a:endParaRPr lang="en-US"/>
          </a:p>
        </p:txBody>
      </p:sp>
      <p:sp>
        <p:nvSpPr>
          <p:cNvPr id="5" name="Footer Placeholder 4">
            <a:extLst>
              <a:ext uri="{FF2B5EF4-FFF2-40B4-BE49-F238E27FC236}">
                <a16:creationId xmlns:a16="http://schemas.microsoft.com/office/drawing/2014/main" id="{8D9F0D0F-B862-05B3-7835-C9E8BCF93E73}"/>
              </a:ext>
            </a:extLst>
          </p:cNvPr>
          <p:cNvSpPr txBox="1">
            <a:spLocks noGrp="1"/>
          </p:cNvSpPr>
          <p:nvPr>
            <p:ph type="ftr" sz="quarter" idx="3"/>
          </p:nvPr>
        </p:nvSpPr>
        <p:spPr>
          <a:xfrm>
            <a:off x="758952" y="6400800"/>
            <a:ext cx="6099048"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Avenir Next LT Pro"/>
              </a:defRPr>
            </a:lvl1pPr>
          </a:lstStyle>
          <a:p>
            <a:pPr lvl="0"/>
            <a:r>
              <a:rPr lang="en-GB"/>
              <a:t>Sample footer text</a:t>
            </a:r>
            <a:endParaRPr lang="en-US"/>
          </a:p>
        </p:txBody>
      </p:sp>
      <p:sp>
        <p:nvSpPr>
          <p:cNvPr id="6" name="Slide Number Placeholder 5">
            <a:extLst>
              <a:ext uri="{FF2B5EF4-FFF2-40B4-BE49-F238E27FC236}">
                <a16:creationId xmlns:a16="http://schemas.microsoft.com/office/drawing/2014/main" id="{36426F95-A170-300F-F14E-C0137EB3F28B}"/>
              </a:ext>
            </a:extLst>
          </p:cNvPr>
          <p:cNvSpPr txBox="1">
            <a:spLocks noGrp="1"/>
          </p:cNvSpPr>
          <p:nvPr>
            <p:ph type="sldNum" sz="quarter" idx="4"/>
          </p:nvPr>
        </p:nvSpPr>
        <p:spPr>
          <a:xfrm>
            <a:off x="10899648" y="6400800"/>
            <a:ext cx="53035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1" i="0" u="none" strike="noStrike" kern="1200" cap="none" spc="0" baseline="0">
                <a:solidFill>
                  <a:srgbClr val="000000"/>
                </a:solidFill>
                <a:uFillTx/>
                <a:latin typeface="Avenir Next LT Pro"/>
              </a:defRPr>
            </a:lvl1pPr>
          </a:lstStyle>
          <a:p>
            <a:pPr lvl="0"/>
            <a:fld id="{FE0A352D-C9AA-4A33-A4CB-BE118EC862E7}" type="slidenum">
              <a:t>‹#›</a:t>
            </a:fld>
            <a:endParaRPr lang="en-US"/>
          </a:p>
        </p:txBody>
      </p:sp>
      <p:sp>
        <p:nvSpPr>
          <p:cNvPr id="7" name="Freeform: Shape 7">
            <a:extLst>
              <a:ext uri="{FF2B5EF4-FFF2-40B4-BE49-F238E27FC236}">
                <a16:creationId xmlns:a16="http://schemas.microsoft.com/office/drawing/2014/main" id="{5A558374-2DD3-0504-0A0F-7C1107AF4CC7}"/>
              </a:ext>
            </a:extLst>
          </p:cNvPr>
          <p:cNvSpPr/>
          <p:nvPr/>
        </p:nvSpPr>
        <p:spPr>
          <a:xfrm>
            <a:off x="0" y="0"/>
            <a:ext cx="12191996" cy="6105521"/>
          </a:xfrm>
          <a:custGeom>
            <a:avLst/>
            <a:gdLst>
              <a:gd name="f0" fmla="val 10800000"/>
              <a:gd name="f1" fmla="val 5400000"/>
              <a:gd name="f2" fmla="val 180"/>
              <a:gd name="f3" fmla="val w"/>
              <a:gd name="f4" fmla="val h"/>
              <a:gd name="f5" fmla="val 0"/>
              <a:gd name="f6" fmla="val 12192000"/>
              <a:gd name="f7" fmla="val 6105524"/>
              <a:gd name="f8" fmla="val 11435080"/>
              <a:gd name="f9" fmla="val 771523"/>
              <a:gd name="f10" fmla="val 767080"/>
              <a:gd name="f11" fmla="+- 0 0 -90"/>
              <a:gd name="f12" fmla="*/ f3 1 12192000"/>
              <a:gd name="f13" fmla="*/ f4 1 6105524"/>
              <a:gd name="f14" fmla="+- f7 0 f5"/>
              <a:gd name="f15" fmla="+- f6 0 f5"/>
              <a:gd name="f16" fmla="*/ f11 f0 1"/>
              <a:gd name="f17" fmla="*/ f15 1 12192000"/>
              <a:gd name="f18" fmla="*/ f14 1 6105524"/>
              <a:gd name="f19" fmla="*/ 0 f15 1"/>
              <a:gd name="f20" fmla="*/ 0 f14 1"/>
              <a:gd name="f21" fmla="*/ 12192000 f15 1"/>
              <a:gd name="f22" fmla="*/ 6105524 f14 1"/>
              <a:gd name="f23" fmla="*/ 11435080 f15 1"/>
              <a:gd name="f24" fmla="*/ 771523 f14 1"/>
              <a:gd name="f25" fmla="*/ 767080 f15 1"/>
              <a:gd name="f26" fmla="*/ f16 1 f2"/>
              <a:gd name="f27" fmla="*/ f19 1 12192000"/>
              <a:gd name="f28" fmla="*/ f20 1 6105524"/>
              <a:gd name="f29" fmla="*/ f21 1 12192000"/>
              <a:gd name="f30" fmla="*/ f22 1 6105524"/>
              <a:gd name="f31" fmla="*/ f23 1 12192000"/>
              <a:gd name="f32" fmla="*/ f24 1 6105524"/>
              <a:gd name="f33" fmla="*/ f25 1 1219200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6" y="f55"/>
              </a:cxn>
              <a:cxn ang="f38">
                <a:pos x="f56" y="f53"/>
              </a:cxn>
              <a:cxn ang="f38">
                <a:pos x="f50" y="f53"/>
              </a:cxn>
            </a:cxnLst>
            <a:rect l="f46" t="f49" r="f47" b="f48"/>
            <a:pathLst>
              <a:path w="12192000" h="6105524">
                <a:moveTo>
                  <a:pt x="f5" y="f5"/>
                </a:moveTo>
                <a:lnTo>
                  <a:pt x="f6" y="f5"/>
                </a:lnTo>
                <a:lnTo>
                  <a:pt x="f6" y="f7"/>
                </a:lnTo>
                <a:lnTo>
                  <a:pt x="f8" y="f7"/>
                </a:lnTo>
                <a:lnTo>
                  <a:pt x="f8" y="f9"/>
                </a:lnTo>
                <a:lnTo>
                  <a:pt x="f10" y="f9"/>
                </a:lnTo>
                <a:lnTo>
                  <a:pt x="f10" y="f7"/>
                </a:lnTo>
                <a:lnTo>
                  <a:pt x="f5" y="f7"/>
                </a:lnTo>
                <a:close/>
              </a:path>
            </a:pathLst>
          </a:cu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marL="0" marR="0" lvl="0" indent="0" algn="l" defTabSz="914400" rtl="0" fontAlgn="auto" hangingPunct="1">
        <a:lnSpc>
          <a:spcPct val="95000"/>
        </a:lnSpc>
        <a:spcBef>
          <a:spcPts val="0"/>
        </a:spcBef>
        <a:spcAft>
          <a:spcPts val="0"/>
        </a:spcAft>
        <a:buNone/>
        <a:tabLst/>
        <a:defRPr lang="en-US" sz="4200" b="0" i="0" u="none" strike="noStrike" kern="1200" cap="none" spc="-50" baseline="0">
          <a:solidFill>
            <a:srgbClr val="000000"/>
          </a:solidFill>
          <a:uFillTx/>
          <a:latin typeface="Aharoni"/>
        </a:defRPr>
      </a:lvl1pPr>
    </p:titleStyle>
    <p:bodyStyle>
      <a:lvl1pPr marL="365760" marR="0" lvl="0" indent="-365760" algn="l" defTabSz="914400" rtl="0" fontAlgn="auto" hangingPunct="1">
        <a:lnSpc>
          <a:spcPct val="105000"/>
        </a:lnSpc>
        <a:spcBef>
          <a:spcPts val="900"/>
        </a:spcBef>
        <a:spcAft>
          <a:spcPts val="0"/>
        </a:spcAft>
        <a:buClr>
          <a:srgbClr val="FA2481"/>
        </a:buClr>
        <a:buSzPct val="100000"/>
        <a:buFont typeface="Avenir Next LT Pro" pitchFamily="34"/>
        <a:buChar char="+"/>
        <a:tabLst/>
        <a:defRPr lang="en-US" sz="2600" b="0" i="0" u="none" strike="noStrike" kern="1200" cap="none" spc="0" baseline="0">
          <a:solidFill>
            <a:srgbClr val="000000"/>
          </a:solidFill>
          <a:uFillTx/>
          <a:latin typeface="Avenir Next LT Pro"/>
        </a:defRPr>
      </a:lvl1pPr>
      <a:lvl2pPr marL="365760" marR="0" lvl="1" indent="0" algn="l" defTabSz="914400" rtl="0" fontAlgn="auto" hangingPunct="1">
        <a:lnSpc>
          <a:spcPct val="105000"/>
        </a:lnSpc>
        <a:spcBef>
          <a:spcPts val="900"/>
        </a:spcBef>
        <a:spcAft>
          <a:spcPts val="0"/>
        </a:spcAft>
        <a:buNone/>
        <a:tabLst/>
        <a:defRPr lang="en-US" sz="2000" b="0" i="0" u="none" strike="noStrike" kern="1200" cap="none" spc="0" baseline="0">
          <a:solidFill>
            <a:srgbClr val="404040"/>
          </a:solidFill>
          <a:uFillTx/>
          <a:latin typeface="Avenir Next LT Pro"/>
        </a:defRPr>
      </a:lvl2pPr>
      <a:lvl3pPr marL="640080" marR="0" lvl="2" indent="-274320" algn="l" defTabSz="914400" rtl="0" fontAlgn="auto" hangingPunct="1">
        <a:lnSpc>
          <a:spcPct val="105000"/>
        </a:lnSpc>
        <a:spcBef>
          <a:spcPts val="600"/>
        </a:spcBef>
        <a:spcAft>
          <a:spcPts val="0"/>
        </a:spcAft>
        <a:buClr>
          <a:srgbClr val="FA2481"/>
        </a:buClr>
        <a:buSzPct val="100000"/>
        <a:buFont typeface="Avenir Next LT Pro" pitchFamily="34"/>
        <a:buChar char="+"/>
        <a:tabLst/>
        <a:defRPr lang="en-US" sz="2000" b="0" i="0" u="none" strike="noStrike" kern="1200" cap="none" spc="0" baseline="0">
          <a:solidFill>
            <a:srgbClr val="000000"/>
          </a:solidFill>
          <a:uFillTx/>
          <a:latin typeface="Avenir Next LT Pro"/>
        </a:defRPr>
      </a:lvl3pPr>
      <a:lvl4pPr marL="640080" marR="0" lvl="3" indent="0" algn="l" defTabSz="914400" rtl="0" fontAlgn="auto" hangingPunct="1">
        <a:lnSpc>
          <a:spcPct val="105000"/>
        </a:lnSpc>
        <a:spcBef>
          <a:spcPts val="600"/>
        </a:spcBef>
        <a:spcAft>
          <a:spcPts val="0"/>
        </a:spcAft>
        <a:buNone/>
        <a:tabLst/>
        <a:defRPr lang="en-US" sz="1800" b="0" i="1" u="none" strike="noStrike" kern="1200" cap="none" spc="0" baseline="0">
          <a:solidFill>
            <a:srgbClr val="404040"/>
          </a:solidFill>
          <a:uFillTx/>
          <a:latin typeface="Avenir Next LT Pro"/>
        </a:defRPr>
      </a:lvl4pPr>
      <a:lvl5pPr marL="886968" marR="0" lvl="4" indent="-274320" algn="l" defTabSz="914400" rtl="0" fontAlgn="auto" hangingPunct="1">
        <a:lnSpc>
          <a:spcPct val="105000"/>
        </a:lnSpc>
        <a:spcBef>
          <a:spcPts val="600"/>
        </a:spcBef>
        <a:spcAft>
          <a:spcPts val="0"/>
        </a:spcAft>
        <a:buClr>
          <a:srgbClr val="FA2481"/>
        </a:buClr>
        <a:buSzPct val="100000"/>
        <a:buFont typeface="Avenir Next LT Pro" pitchFamily="34"/>
        <a:buChar char="+"/>
        <a:tabLst/>
        <a:defRPr lang="en-US" sz="18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mc.ncbi.nlm.nih.gov/articles/PMC10054335/?utm_source=chatgpt.com"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8" Type="http://schemas.openxmlformats.org/officeDocument/2006/relationships/hyperlink" Target="https://scholar.google.com/citations?user=JAzktbIAAAAJ&amp;hl=en&amp;oi=sra" TargetMode="External"/><Relationship Id="rId3" Type="http://schemas.openxmlformats.org/officeDocument/2006/relationships/hyperlink" Target="https://pubmed.ncbi.nlm.nih.gov/34681727/?utm_source=chatgpt.com" TargetMode="External"/><Relationship Id="rId7" Type="http://schemas.openxmlformats.org/officeDocument/2006/relationships/hyperlink" Target="https://scholar.google.com/citations?user=o-AUon8AAAAJ&amp;hl=en&amp;oi=sra"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hyperlink" Target="https://scholar.google.com/citations?user=VnrjTvMAAAAJ&amp;hl=en&amp;oi=sra" TargetMode="External"/><Relationship Id="rId5" Type="http://schemas.openxmlformats.org/officeDocument/2006/relationships/hyperlink" Target="https://scholar.google.com/citations?user=G6lcMygAAAAJ&amp;hl=en&amp;oi=sra" TargetMode="External"/><Relationship Id="rId4" Type="http://schemas.openxmlformats.org/officeDocument/2006/relationships/hyperlink" Target="https://scholar.google.com/citations?user=xWq8jVcAAAAJ&amp;hl=en&amp;oi=s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84">
    <p:spTree>
      <p:nvGrpSpPr>
        <p:cNvPr id="1" name=""/>
        <p:cNvGrpSpPr/>
        <p:nvPr/>
      </p:nvGrpSpPr>
      <p:grpSpPr>
        <a:xfrm>
          <a:off x="0" y="0"/>
          <a:ext cx="0" cy="0"/>
          <a:chOff x="0" y="0"/>
          <a:chExt cx="0" cy="0"/>
        </a:xfrm>
      </p:grpSpPr>
      <p:sp>
        <p:nvSpPr>
          <p:cNvPr id="2" name="Title 18">
            <a:extLst>
              <a:ext uri="{FF2B5EF4-FFF2-40B4-BE49-F238E27FC236}">
                <a16:creationId xmlns:a16="http://schemas.microsoft.com/office/drawing/2014/main" id="{2C561771-3A44-CCDD-7E70-A980F0340DCE}"/>
              </a:ext>
            </a:extLst>
          </p:cNvPr>
          <p:cNvSpPr txBox="1">
            <a:spLocks noGrp="1"/>
          </p:cNvSpPr>
          <p:nvPr>
            <p:ph type="title"/>
          </p:nvPr>
        </p:nvSpPr>
        <p:spPr>
          <a:xfrm>
            <a:off x="761996" y="176643"/>
            <a:ext cx="4123898" cy="2909456"/>
          </a:xfrm>
        </p:spPr>
        <p:txBody>
          <a:bodyPr/>
          <a:lstStyle/>
          <a:p>
            <a:pPr lvl="0"/>
            <a:r>
              <a:rPr lang="en-GB" sz="2800"/>
              <a:t>Exploring the potential of natural flavonoids as anti covid-</a:t>
            </a:r>
            <a:r>
              <a:rPr lang="en-GB" sz="3200"/>
              <a:t>19</a:t>
            </a:r>
            <a:r>
              <a:rPr lang="en-GB" sz="2800"/>
              <a:t> agents through digital modelling approaches.</a:t>
            </a:r>
          </a:p>
        </p:txBody>
      </p:sp>
      <p:sp>
        <p:nvSpPr>
          <p:cNvPr id="3" name="Subtitle 19">
            <a:extLst>
              <a:ext uri="{FF2B5EF4-FFF2-40B4-BE49-F238E27FC236}">
                <a16:creationId xmlns:a16="http://schemas.microsoft.com/office/drawing/2014/main" id="{98D1B321-8C26-A6E6-18C2-F52EEDEB43BB}"/>
              </a:ext>
            </a:extLst>
          </p:cNvPr>
          <p:cNvSpPr txBox="1">
            <a:spLocks noGrp="1"/>
          </p:cNvSpPr>
          <p:nvPr>
            <p:ph type="subTitle" idx="4294967295"/>
          </p:nvPr>
        </p:nvSpPr>
        <p:spPr>
          <a:xfrm>
            <a:off x="761996" y="4125187"/>
            <a:ext cx="4123898" cy="2036615"/>
          </a:xfrm>
        </p:spPr>
        <p:txBody>
          <a:bodyPr/>
          <a:lstStyle/>
          <a:p>
            <a:pPr marL="0" lvl="0" indent="0">
              <a:lnSpc>
                <a:spcPct val="75000"/>
              </a:lnSpc>
              <a:buNone/>
            </a:pPr>
            <a:r>
              <a:rPr lang="en-GB" sz="2000"/>
              <a:t>Name:- Shweta Ahir</a:t>
            </a:r>
          </a:p>
          <a:p>
            <a:pPr marL="0" lvl="0" indent="0">
              <a:lnSpc>
                <a:spcPct val="75000"/>
              </a:lnSpc>
              <a:buNone/>
            </a:pPr>
            <a:r>
              <a:rPr lang="en-GB" sz="2000"/>
              <a:t>Number:- 2434585</a:t>
            </a:r>
          </a:p>
          <a:p>
            <a:pPr marL="0" lvl="0" indent="0">
              <a:lnSpc>
                <a:spcPct val="75000"/>
              </a:lnSpc>
              <a:buNone/>
            </a:pPr>
            <a:r>
              <a:rPr lang="en-GB" sz="2000"/>
              <a:t>Module:-Practice-Based Research  </a:t>
            </a:r>
          </a:p>
          <a:p>
            <a:pPr marL="0" lvl="0" indent="0">
              <a:lnSpc>
                <a:spcPct val="75000"/>
              </a:lnSpc>
              <a:buNone/>
            </a:pPr>
            <a:r>
              <a:rPr lang="en-GB" sz="2000"/>
              <a:t>Code:- LCHS 7008</a:t>
            </a:r>
          </a:p>
          <a:p>
            <a:pPr marL="0" lvl="0" indent="0">
              <a:lnSpc>
                <a:spcPct val="75000"/>
              </a:lnSpc>
              <a:buNone/>
            </a:pPr>
            <a:r>
              <a:rPr lang="en-GB" sz="2000"/>
              <a:t>Supervisor Name:- </a:t>
            </a:r>
            <a:r>
              <a:rPr lang="en-GB" sz="2000">
                <a:latin typeface="Calibri"/>
              </a:rPr>
              <a:t>Dr Zeno Leung</a:t>
            </a:r>
          </a:p>
        </p:txBody>
      </p:sp>
      <p:pic>
        <p:nvPicPr>
          <p:cNvPr id="4" name="Picture Placeholder 9" descr="Image of a yellow smoothie with some fruit in the background.&#10;">
            <a:extLst>
              <a:ext uri="{FF2B5EF4-FFF2-40B4-BE49-F238E27FC236}">
                <a16:creationId xmlns:a16="http://schemas.microsoft.com/office/drawing/2014/main" id="{DC131D5E-F515-A816-16A3-238DE6EEE3B1}"/>
              </a:ext>
            </a:extLst>
          </p:cNvPr>
          <p:cNvPicPr>
            <a:picLocks noGrp="1" noChangeAspect="1"/>
          </p:cNvPicPr>
          <p:nvPr>
            <p:ph type="pic" idx="4294967295"/>
          </p:nvPr>
        </p:nvPicPr>
        <p:blipFill>
          <a:blip r:embed="rId3"/>
          <a:srcRect/>
          <a:stretch>
            <a:fillRect/>
          </a:stretch>
        </p:blipFill>
        <p:spPr>
          <a:xfrm>
            <a:off x="5330952" y="449912"/>
            <a:ext cx="6099048" cy="5340096"/>
          </a:xfrm>
          <a:solidFill>
            <a:srgbClr val="9CA2AB"/>
          </a:solid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9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C675-D527-99DC-FBFA-8D41C1184DAA}"/>
              </a:ext>
            </a:extLst>
          </p:cNvPr>
          <p:cNvSpPr txBox="1">
            <a:spLocks noGrp="1"/>
          </p:cNvSpPr>
          <p:nvPr>
            <p:ph type="title"/>
          </p:nvPr>
        </p:nvSpPr>
        <p:spPr>
          <a:xfrm>
            <a:off x="599764" y="383462"/>
            <a:ext cx="4326190" cy="747247"/>
          </a:xfrm>
        </p:spPr>
        <p:txBody>
          <a:bodyPr/>
          <a:lstStyle/>
          <a:p>
            <a:pPr lvl="0"/>
            <a:r>
              <a:rPr lang="en-GB"/>
              <a:t>Introduction</a:t>
            </a:r>
          </a:p>
        </p:txBody>
      </p:sp>
      <p:sp>
        <p:nvSpPr>
          <p:cNvPr id="3" name="Content Placeholder 2">
            <a:extLst>
              <a:ext uri="{FF2B5EF4-FFF2-40B4-BE49-F238E27FC236}">
                <a16:creationId xmlns:a16="http://schemas.microsoft.com/office/drawing/2014/main" id="{E4B0DAB0-62C3-DC50-9E09-F3CE909AF290}"/>
              </a:ext>
            </a:extLst>
          </p:cNvPr>
          <p:cNvSpPr txBox="1">
            <a:spLocks noGrp="1"/>
          </p:cNvSpPr>
          <p:nvPr>
            <p:ph type="body" idx="4294967295"/>
          </p:nvPr>
        </p:nvSpPr>
        <p:spPr>
          <a:xfrm>
            <a:off x="6095993" y="2970208"/>
            <a:ext cx="4565654" cy="3125784"/>
          </a:xfrm>
        </p:spPr>
        <p:txBody>
          <a:bodyPr/>
          <a:lstStyle/>
          <a:p>
            <a:pPr marL="0" lvl="0" indent="0">
              <a:lnSpc>
                <a:spcPct val="95000"/>
              </a:lnSpc>
              <a:buNone/>
            </a:pPr>
            <a:endParaRPr lang="en-GB" sz="2200"/>
          </a:p>
          <a:p>
            <a:pPr marL="0" lvl="0" indent="0">
              <a:lnSpc>
                <a:spcPct val="95000"/>
              </a:lnSpc>
              <a:buNone/>
            </a:pPr>
            <a:endParaRPr lang="en-GB" sz="2200"/>
          </a:p>
        </p:txBody>
      </p:sp>
      <p:sp>
        <p:nvSpPr>
          <p:cNvPr id="4" name="Footer Placeholder 13">
            <a:extLst>
              <a:ext uri="{FF2B5EF4-FFF2-40B4-BE49-F238E27FC236}">
                <a16:creationId xmlns:a16="http://schemas.microsoft.com/office/drawing/2014/main" id="{B7DC4717-434C-3C26-FF13-6040FE61E919}"/>
              </a:ext>
            </a:extLst>
          </p:cNvPr>
          <p:cNvSpPr txBox="1"/>
          <p:nvPr/>
        </p:nvSpPr>
        <p:spPr>
          <a:xfrm>
            <a:off x="769343" y="6421582"/>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5" name="Date Placeholder 12">
            <a:extLst>
              <a:ext uri="{FF2B5EF4-FFF2-40B4-BE49-F238E27FC236}">
                <a16:creationId xmlns:a16="http://schemas.microsoft.com/office/drawing/2014/main" id="{65E6E02C-9509-E57C-06E8-3856B207ED49}"/>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6" name="Slide Number Placeholder 14">
            <a:extLst>
              <a:ext uri="{FF2B5EF4-FFF2-40B4-BE49-F238E27FC236}">
                <a16:creationId xmlns:a16="http://schemas.microsoft.com/office/drawing/2014/main" id="{CD0E28AB-E400-55FC-13FF-0588422A93B0}"/>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47E028-53F5-46CA-A2CF-13D7BED1370A}" type="slidenum">
              <a:rPr/>
              <a:t>2</a:t>
            </a:fld>
            <a:endParaRPr lang="en-GB" sz="1000" b="1" i="0" u="none" strike="noStrike" kern="1200" cap="none" spc="0" baseline="0">
              <a:solidFill>
                <a:srgbClr val="000000"/>
              </a:solidFill>
              <a:uFillTx/>
              <a:latin typeface="Avenir Next LT Pro"/>
            </a:endParaRPr>
          </a:p>
        </p:txBody>
      </p:sp>
      <p:sp>
        <p:nvSpPr>
          <p:cNvPr id="7" name="TextBox 9">
            <a:extLst>
              <a:ext uri="{FF2B5EF4-FFF2-40B4-BE49-F238E27FC236}">
                <a16:creationId xmlns:a16="http://schemas.microsoft.com/office/drawing/2014/main" id="{1B14AD58-640C-DAA6-D1AA-D6EB820BFB19}"/>
              </a:ext>
            </a:extLst>
          </p:cNvPr>
          <p:cNvSpPr txBox="1"/>
          <p:nvPr/>
        </p:nvSpPr>
        <p:spPr>
          <a:xfrm>
            <a:off x="158767" y="1130710"/>
            <a:ext cx="6699232" cy="507831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The COVID-19 pandemic continues to generate new waves of infection, driven by emerging SARS-CoV-2 variants that partially evade immunity.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In the UK, “long COVID” is a growing burden: recent estimates suggest about </a:t>
            </a:r>
            <a:r>
              <a:rPr lang="en-GB" sz="1600" b="1" i="0" u="none" strike="noStrike" kern="1200" cap="none" spc="0" baseline="0" dirty="0">
                <a:solidFill>
                  <a:srgbClr val="000000"/>
                </a:solidFill>
                <a:uFillTx/>
                <a:latin typeface="Calibri"/>
              </a:rPr>
              <a:t>1.9 million</a:t>
            </a:r>
            <a:r>
              <a:rPr lang="en-GB" sz="1600" b="0" i="0" u="none" strike="noStrike" kern="1200" cap="none" spc="0" baseline="0" dirty="0">
                <a:solidFill>
                  <a:srgbClr val="000000"/>
                </a:solidFill>
                <a:uFillTx/>
                <a:latin typeface="Calibri"/>
              </a:rPr>
              <a:t> people in the UK report ongoing post-COVID symptoms such as fatigue, cognitive impairment, or breathlessness (</a:t>
            </a:r>
            <a:r>
              <a:rPr lang="en-GB" sz="1600" dirty="0">
                <a:solidFill>
                  <a:srgbClr val="000000"/>
                </a:solidFill>
                <a:latin typeface="Calibri"/>
              </a:rPr>
              <a:t>ONS, 2024</a:t>
            </a:r>
            <a:r>
              <a:rPr lang="en-GB" sz="1600" b="0" i="0" u="none" strike="noStrike" kern="1200" cap="none" spc="0" baseline="0" dirty="0">
                <a:solidFill>
                  <a:srgbClr val="000000"/>
                </a:solidFill>
                <a:uFillTx/>
                <a:latin typeface="Calibri"/>
              </a:rPr>
              <a:t>) — placing sustained strain on the NHS and community care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Even with widespread vaccination and therapeutic development, equitable access to effective antivirals remains a challenge, especially globally and in </a:t>
            </a:r>
            <a:r>
              <a:rPr lang="en-GB" sz="1600" b="0" i="0" u="none" strike="noStrike" kern="1200" cap="none" spc="0" baseline="0" dirty="0" err="1">
                <a:solidFill>
                  <a:srgbClr val="000000"/>
                </a:solidFill>
                <a:uFillTx/>
                <a:latin typeface="Calibri"/>
              </a:rPr>
              <a:t>underresourced</a:t>
            </a:r>
            <a:r>
              <a:rPr lang="en-GB" sz="1600" b="0" i="0" u="none" strike="noStrike" kern="1200" cap="none" spc="0" baseline="0" dirty="0">
                <a:solidFill>
                  <a:srgbClr val="000000"/>
                </a:solidFill>
                <a:uFillTx/>
                <a:latin typeface="Calibri"/>
              </a:rPr>
              <a:t> settings. Flavonoids are polyphenolic compounds ubiquitous in plants, fruits, vegetables, and many herbal preparations. They have been widely studied for antioxidant, anti-inflammatory, and antiviral activities.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Some flavonoids have shown inhibitory effects (in vitro, in silico) against key viral enzymes (e.g. SARS-CoV-2 </a:t>
            </a:r>
            <a:r>
              <a:rPr lang="en-GB" sz="1600" b="1" i="0" u="none" strike="noStrike" kern="1200" cap="none" spc="0" baseline="0" dirty="0">
                <a:solidFill>
                  <a:srgbClr val="000000"/>
                </a:solidFill>
                <a:uFillTx/>
                <a:latin typeface="Calibri"/>
              </a:rPr>
              <a:t>main protease</a:t>
            </a:r>
            <a:r>
              <a:rPr lang="en-GB" sz="1600" b="0" i="0" u="none" strike="noStrike" kern="1200" cap="none" spc="0" baseline="0" dirty="0">
                <a:solidFill>
                  <a:srgbClr val="000000"/>
                </a:solidFill>
                <a:uFillTx/>
                <a:latin typeface="Calibri"/>
              </a:rPr>
              <a:t> (</a:t>
            </a:r>
            <a:r>
              <a:rPr lang="en-GB" sz="1600" b="0" i="0" u="none" strike="noStrike" kern="1200" cap="none" spc="0" baseline="0" dirty="0" err="1">
                <a:solidFill>
                  <a:srgbClr val="000000"/>
                </a:solidFill>
                <a:uFillTx/>
                <a:latin typeface="Calibri"/>
              </a:rPr>
              <a:t>M^pro</a:t>
            </a:r>
            <a:r>
              <a:rPr lang="en-GB" sz="1600" b="0" i="0" u="none" strike="noStrike" kern="1200" cap="none" spc="0" baseline="0" dirty="0">
                <a:solidFill>
                  <a:srgbClr val="000000"/>
                </a:solidFill>
                <a:uFillTx/>
                <a:latin typeface="Calibri"/>
              </a:rPr>
              <a:t> / 3CL^pro), </a:t>
            </a:r>
            <a:r>
              <a:rPr lang="en-GB" sz="1600" b="1" i="0" u="none" strike="noStrike" kern="1200" cap="none" spc="0" baseline="0" dirty="0">
                <a:solidFill>
                  <a:srgbClr val="000000"/>
                </a:solidFill>
                <a:uFillTx/>
                <a:latin typeface="Calibri"/>
              </a:rPr>
              <a:t>papain-like protease (</a:t>
            </a:r>
            <a:r>
              <a:rPr lang="en-GB" sz="1600" b="1" i="0" u="none" strike="noStrike" kern="1200" cap="none" spc="0" baseline="0" dirty="0" err="1">
                <a:solidFill>
                  <a:srgbClr val="000000"/>
                </a:solidFill>
                <a:uFillTx/>
                <a:latin typeface="Calibri"/>
              </a:rPr>
              <a:t>PL^pro</a:t>
            </a:r>
            <a:r>
              <a:rPr lang="en-GB" sz="1600" b="1" i="0" u="none" strike="noStrike" kern="1200" cap="none" spc="0" baseline="0" dirty="0">
                <a:solidFill>
                  <a:srgbClr val="000000"/>
                </a:solidFill>
                <a:uFillTx/>
                <a:latin typeface="Calibri"/>
              </a:rPr>
              <a:t>)</a:t>
            </a:r>
            <a:r>
              <a:rPr lang="en-GB" sz="1600" b="0" i="0" u="none" strike="noStrike" kern="1200" cap="none" spc="0" baseline="0" dirty="0">
                <a:solidFill>
                  <a:srgbClr val="000000"/>
                </a:solidFill>
                <a:uFillTx/>
                <a:latin typeface="Calibri"/>
              </a:rPr>
              <a:t>, </a:t>
            </a:r>
            <a:r>
              <a:rPr lang="en-GB" sz="1600" b="1" i="0" u="none" strike="noStrike" kern="1200" cap="none" spc="0" baseline="0" dirty="0">
                <a:solidFill>
                  <a:srgbClr val="000000"/>
                </a:solidFill>
                <a:uFillTx/>
                <a:latin typeface="Calibri"/>
              </a:rPr>
              <a:t>RNA-dependent RNA polymerase (</a:t>
            </a:r>
            <a:r>
              <a:rPr lang="en-GB" sz="1600" b="1" i="0" u="none" strike="noStrike" kern="1200" cap="none" spc="0" baseline="0" dirty="0" err="1">
                <a:solidFill>
                  <a:srgbClr val="000000"/>
                </a:solidFill>
                <a:uFillTx/>
                <a:latin typeface="Calibri"/>
              </a:rPr>
              <a:t>RdRp</a:t>
            </a:r>
            <a:r>
              <a:rPr lang="en-GB" sz="1600" b="1" i="0" u="none" strike="noStrike" kern="1200" cap="none" spc="0" baseline="0" dirty="0">
                <a:solidFill>
                  <a:srgbClr val="000000"/>
                </a:solidFill>
                <a:uFillTx/>
                <a:latin typeface="Calibri"/>
              </a:rPr>
              <a:t>)</a:t>
            </a:r>
            <a:r>
              <a:rPr lang="en-GB" sz="1600" b="0" i="0" u="none" strike="noStrike" kern="1200" cap="none" spc="0" baseline="0" dirty="0">
                <a:solidFill>
                  <a:srgbClr val="000000"/>
                </a:solidFill>
                <a:uFillTx/>
                <a:latin typeface="Calibri"/>
              </a:rPr>
              <a:t>, and even the </a:t>
            </a:r>
            <a:r>
              <a:rPr lang="en-GB" sz="1600" b="1" i="0" u="none" strike="noStrike" kern="1200" cap="none" spc="0" baseline="0" dirty="0">
                <a:solidFill>
                  <a:srgbClr val="000000"/>
                </a:solidFill>
                <a:uFillTx/>
                <a:latin typeface="Calibri"/>
              </a:rPr>
              <a:t>spike–ACE2</a:t>
            </a:r>
            <a:r>
              <a:rPr lang="en-GB" sz="1600" b="0" i="0" u="none" strike="noStrike" kern="1200" cap="none" spc="0" baseline="0" dirty="0">
                <a:solidFill>
                  <a:srgbClr val="000000"/>
                </a:solidFill>
                <a:uFillTx/>
                <a:latin typeface="Calibri"/>
              </a:rPr>
              <a:t> interaction. </a:t>
            </a:r>
            <a:r>
              <a:rPr lang="en-GB" sz="1600" b="0" i="0" u="sng" strike="noStrike" kern="1200" cap="none" spc="0" baseline="0" dirty="0">
                <a:solidFill>
                  <a:srgbClr val="000000"/>
                </a:solidFill>
                <a:uFillTx/>
                <a:latin typeface="Calibri"/>
                <a:hlinkClick r:id="rId3">
                  <a:extLst>
                    <a:ext uri="{A12FA001-AC4F-418D-AE19-62706E023703}">
                      <ahyp:hlinkClr xmlns:ahyp="http://schemas.microsoft.com/office/drawing/2018/hyperlinkcolor" val="tx"/>
                    </a:ext>
                  </a:extLst>
                </a:hlinkClick>
              </a:rPr>
              <a:t>PubMed+4PMC+4MDPI+4</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Their advantages include relative abundance, lower cost (versus de novo synthetic antivirals), and historical safety in many dietary or medicinal contexts — although safety must always be formally assessed.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pic>
        <p:nvPicPr>
          <p:cNvPr id="8" name="Picture Placeholder 5">
            <a:extLst>
              <a:ext uri="{FF2B5EF4-FFF2-40B4-BE49-F238E27FC236}">
                <a16:creationId xmlns:a16="http://schemas.microsoft.com/office/drawing/2014/main" id="{27A98009-CC14-3862-2119-28F0DE3ECCF8}"/>
              </a:ext>
            </a:extLst>
          </p:cNvPr>
          <p:cNvPicPr>
            <a:picLocks noGrp="1" noChangeAspect="1"/>
          </p:cNvPicPr>
          <p:nvPr>
            <p:ph type="pic" idx="4294967295"/>
          </p:nvPr>
        </p:nvPicPr>
        <p:blipFill>
          <a:blip r:embed="rId4"/>
          <a:srcRect l="6898" r="6898"/>
          <a:stretch>
            <a:fillRect/>
          </a:stretch>
        </p:blipFill>
        <p:spPr>
          <a:xfrm>
            <a:off x="6804214" y="891274"/>
            <a:ext cx="4483211" cy="4836005"/>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Placeholder 11" descr="Image of a slice of lemon in some water">
            <a:extLst>
              <a:ext uri="{FF2B5EF4-FFF2-40B4-BE49-F238E27FC236}">
                <a16:creationId xmlns:a16="http://schemas.microsoft.com/office/drawing/2014/main" id="{88AA6F67-18C3-6FE6-CC09-B3C2E2F43FBB}"/>
              </a:ext>
            </a:extLst>
          </p:cNvPr>
          <p:cNvPicPr>
            <a:picLocks noGrp="1" noChangeAspect="1"/>
          </p:cNvPicPr>
          <p:nvPr>
            <p:ph type="pic" idx="4294967295"/>
          </p:nvPr>
        </p:nvPicPr>
        <p:blipFill>
          <a:blip r:embed="rId3"/>
          <a:srcRect/>
          <a:stretch>
            <a:fillRect/>
          </a:stretch>
        </p:blipFill>
        <p:spPr>
          <a:xfrm>
            <a:off x="746763" y="754380"/>
            <a:ext cx="10698480" cy="5349240"/>
          </a:xfrm>
          <a:solidFill>
            <a:srgbClr val="9CA2AB"/>
          </a:solidFill>
        </p:spPr>
      </p:pic>
      <p:sp>
        <p:nvSpPr>
          <p:cNvPr id="3" name="Title 8">
            <a:extLst>
              <a:ext uri="{FF2B5EF4-FFF2-40B4-BE49-F238E27FC236}">
                <a16:creationId xmlns:a16="http://schemas.microsoft.com/office/drawing/2014/main" id="{2DDEA9D2-3486-8D90-5F9E-8554245A348B}"/>
              </a:ext>
            </a:extLst>
          </p:cNvPr>
          <p:cNvSpPr txBox="1">
            <a:spLocks noGrp="1"/>
          </p:cNvSpPr>
          <p:nvPr>
            <p:ph type="title"/>
          </p:nvPr>
        </p:nvSpPr>
        <p:spPr>
          <a:xfrm>
            <a:off x="828775" y="1911928"/>
            <a:ext cx="3749039" cy="114300"/>
          </a:xfrm>
        </p:spPr>
        <p:txBody>
          <a:bodyPr anchor="b">
            <a:noAutofit/>
          </a:bodyPr>
          <a:lstStyle/>
          <a:p>
            <a:pPr lvl="0"/>
            <a:r>
              <a:rPr lang="en-GB" sz="4400"/>
              <a:t>prevelance</a:t>
            </a:r>
          </a:p>
        </p:txBody>
      </p:sp>
      <p:sp>
        <p:nvSpPr>
          <p:cNvPr id="4" name="Subtitle 10">
            <a:extLst>
              <a:ext uri="{FF2B5EF4-FFF2-40B4-BE49-F238E27FC236}">
                <a16:creationId xmlns:a16="http://schemas.microsoft.com/office/drawing/2014/main" id="{3F20426A-74DD-FC35-0915-5195D9AAFC83}"/>
              </a:ext>
            </a:extLst>
          </p:cNvPr>
          <p:cNvSpPr txBox="1">
            <a:spLocks noGrp="1"/>
          </p:cNvSpPr>
          <p:nvPr>
            <p:ph type="subTitle" idx="4294967295"/>
          </p:nvPr>
        </p:nvSpPr>
        <p:spPr>
          <a:xfrm>
            <a:off x="1080656" y="2733699"/>
            <a:ext cx="9587072" cy="3002084"/>
          </a:xfrm>
        </p:spPr>
        <p:txBody>
          <a:bodyPr/>
          <a:lstStyle/>
          <a:p>
            <a:pPr marL="0" lvl="0" indent="0">
              <a:lnSpc>
                <a:spcPct val="85000"/>
              </a:lnSpc>
              <a:buNone/>
            </a:pPr>
            <a:r>
              <a:rPr lang="en-GB" sz="1800"/>
              <a:t>COVID-19 remains a serious worldwide health issue. Nearly 7 million deaths and more than 774 million confirmed cases worldwide (WHO, 2024).</a:t>
            </a:r>
          </a:p>
          <a:p>
            <a:pPr marL="0" lvl="0" indent="0">
              <a:lnSpc>
                <a:spcPct val="85000"/>
              </a:lnSpc>
              <a:buNone/>
            </a:pPr>
            <a:r>
              <a:rPr lang="en-GB" sz="1800"/>
              <a:t>• New SARS-CoV-2 strains still cause infections and reinfections even after vaccination.</a:t>
            </a:r>
          </a:p>
          <a:p>
            <a:pPr marL="0" lvl="0" indent="0">
              <a:lnSpc>
                <a:spcPct val="85000"/>
              </a:lnSpc>
              <a:buNone/>
            </a:pPr>
            <a:r>
              <a:rPr lang="en-GB" sz="1800"/>
              <a:t>• Approximately 1.9 million people in the UK report chronic COVID symptoms like exhaustion and cognitive impairments (ONS, 2024).</a:t>
            </a:r>
          </a:p>
          <a:p>
            <a:pPr marL="0" lvl="0" indent="0">
              <a:lnSpc>
                <a:spcPct val="85000"/>
              </a:lnSpc>
              <a:buNone/>
            </a:pPr>
            <a:r>
              <a:rPr lang="en-GB" sz="1800"/>
              <a:t>•This affects workforce capacity and resource allocation, putting continuous strain on the NHS and community-based care (DHSC, 2024).</a:t>
            </a:r>
          </a:p>
          <a:p>
            <a:pPr marL="0" lvl="0" indent="0">
              <a:lnSpc>
                <a:spcPct val="85000"/>
              </a:lnSpc>
              <a:buNone/>
            </a:pPr>
            <a:r>
              <a:rPr lang="en-GB" sz="1800"/>
              <a:t>The ongoing incidence of COVID-19 and its chronic consequences highlight the need for reasonably priced, potent antiviral treatments.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8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0E67-5FAF-F3A0-A20A-CDD01D217B22}"/>
              </a:ext>
            </a:extLst>
          </p:cNvPr>
          <p:cNvSpPr txBox="1">
            <a:spLocks noGrp="1"/>
          </p:cNvSpPr>
          <p:nvPr>
            <p:ph type="title"/>
          </p:nvPr>
        </p:nvSpPr>
        <p:spPr>
          <a:xfrm>
            <a:off x="872840" y="92070"/>
            <a:ext cx="4449799" cy="3336929"/>
          </a:xfrm>
        </p:spPr>
        <p:txBody>
          <a:bodyPr anchorCtr="1"/>
          <a:lstStyle/>
          <a:p>
            <a:pPr lvl="0" algn="ctr"/>
            <a:r>
              <a:rPr lang="en-GB" b="1"/>
              <a:t>💡 </a:t>
            </a:r>
            <a:r>
              <a:rPr lang="en-GB" sz="3100" b="1"/>
              <a:t>Rationale for the Research</a:t>
            </a:r>
            <a:br>
              <a:rPr lang="en-GB"/>
            </a:br>
            <a:endParaRPr lang="en-GB"/>
          </a:p>
        </p:txBody>
      </p:sp>
      <p:sp>
        <p:nvSpPr>
          <p:cNvPr id="3" name="Subtitle 2">
            <a:extLst>
              <a:ext uri="{FF2B5EF4-FFF2-40B4-BE49-F238E27FC236}">
                <a16:creationId xmlns:a16="http://schemas.microsoft.com/office/drawing/2014/main" id="{39561FAA-F92C-353A-E5FD-1F26F14E09FB}"/>
              </a:ext>
            </a:extLst>
          </p:cNvPr>
          <p:cNvSpPr txBox="1">
            <a:spLocks noGrp="1"/>
          </p:cNvSpPr>
          <p:nvPr>
            <p:ph type="subTitle" idx="4294967295"/>
          </p:nvPr>
        </p:nvSpPr>
        <p:spPr>
          <a:xfrm>
            <a:off x="1039087" y="2274158"/>
            <a:ext cx="9185559" cy="2899059"/>
          </a:xfrm>
        </p:spPr>
        <p:txBody>
          <a:bodyPr/>
          <a:lstStyle/>
          <a:p>
            <a:pPr marL="0" lvl="0" indent="0">
              <a:lnSpc>
                <a:spcPct val="85000"/>
              </a:lnSpc>
              <a:buNone/>
            </a:pPr>
            <a:r>
              <a:rPr lang="en-GB" sz="2000"/>
              <a:t>• The effectiveness of current antivirals against novel variants is inconsistent and they are costly (Alam et al., 2023).</a:t>
            </a:r>
          </a:p>
          <a:p>
            <a:pPr marL="0" lvl="0" indent="0">
              <a:lnSpc>
                <a:spcPct val="85000"/>
              </a:lnSpc>
              <a:buNone/>
            </a:pPr>
            <a:r>
              <a:rPr lang="en-GB" sz="2000"/>
              <a:t>• Plants and food contain natural flavonoids, which have antiviral, anti-inflammatory, and antioxidant properties (Nabavi et al., 2022).</a:t>
            </a:r>
          </a:p>
          <a:p>
            <a:pPr marL="0" lvl="0" indent="0">
              <a:lnSpc>
                <a:spcPct val="85000"/>
              </a:lnSpc>
              <a:buNone/>
            </a:pPr>
            <a:r>
              <a:rPr lang="en-GB" sz="2000"/>
              <a:t>• According to Singh et al. (2023), preliminary research indicates that certain flavonoids may inhibit the SARS-CoV-2 enzymes Mpro and RdRp, thereby preventing viral replication.</a:t>
            </a:r>
          </a:p>
          <a:p>
            <a:pPr marL="0" lvl="0" indent="0">
              <a:lnSpc>
                <a:spcPct val="85000"/>
              </a:lnSpc>
              <a:buNone/>
            </a:pPr>
            <a:r>
              <a:rPr lang="en-GB" sz="2000"/>
              <a:t>• A lot of compounds can be quickly and affordably screened using digital modelling (in silico) prior to laboratory testing.</a:t>
            </a:r>
          </a:p>
        </p:txBody>
      </p:sp>
      <p:sp>
        <p:nvSpPr>
          <p:cNvPr id="4" name="Footer Placeholder 11">
            <a:extLst>
              <a:ext uri="{FF2B5EF4-FFF2-40B4-BE49-F238E27FC236}">
                <a16:creationId xmlns:a16="http://schemas.microsoft.com/office/drawing/2014/main" id="{C05C1351-6839-346F-E015-2569DCFA7C4C}"/>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Avenir Next LT Pro"/>
              </a:rPr>
              <a:t>Sample footer text</a:t>
            </a:r>
          </a:p>
        </p:txBody>
      </p:sp>
      <p:sp>
        <p:nvSpPr>
          <p:cNvPr id="5" name="Date Placeholder 10">
            <a:extLst>
              <a:ext uri="{FF2B5EF4-FFF2-40B4-BE49-F238E27FC236}">
                <a16:creationId xmlns:a16="http://schemas.microsoft.com/office/drawing/2014/main" id="{97729D03-3419-DC1F-CB7F-92287388BF48}"/>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Avenir Next LT Pro"/>
              </a:rPr>
              <a:t>3/1/20XX</a:t>
            </a:r>
          </a:p>
        </p:txBody>
      </p:sp>
      <p:sp>
        <p:nvSpPr>
          <p:cNvPr id="6" name="Slide Number Placeholder 12">
            <a:extLst>
              <a:ext uri="{FF2B5EF4-FFF2-40B4-BE49-F238E27FC236}">
                <a16:creationId xmlns:a16="http://schemas.microsoft.com/office/drawing/2014/main" id="{A7A6A03F-4061-4D45-2CF5-2407756FF88B}"/>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961B37-2581-43D2-8BE7-FF8FD85C18E6}" type="slidenum">
              <a:rPr/>
              <a:t>4</a:t>
            </a:fld>
            <a:endParaRPr lang="en-GB" sz="1000" b="1" i="0" u="none" strike="noStrike" kern="1200" cap="none" spc="0" baseline="0">
              <a:solidFill>
                <a:srgbClr val="FFFFFF"/>
              </a:solidFill>
              <a:uFillTx/>
              <a:latin typeface="Avenir Next LT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9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AA0E-141F-51D8-E398-6288A7AE6D94}"/>
              </a:ext>
            </a:extLst>
          </p:cNvPr>
          <p:cNvSpPr txBox="1">
            <a:spLocks noGrp="1"/>
          </p:cNvSpPr>
          <p:nvPr>
            <p:ph type="title"/>
          </p:nvPr>
        </p:nvSpPr>
        <p:spPr>
          <a:xfrm>
            <a:off x="356753" y="-317470"/>
            <a:ext cx="4123898" cy="2604659"/>
          </a:xfrm>
        </p:spPr>
        <p:txBody>
          <a:bodyPr/>
          <a:lstStyle/>
          <a:p>
            <a:pPr lvl="0"/>
            <a:r>
              <a:rPr lang="en-GB" sz="2800" b="1"/>
              <a:t>Relevance to Health &amp; </a:t>
            </a:r>
            <a:r>
              <a:rPr lang="en-GB" sz="2800" b="1">
                <a:latin typeface="Calibri"/>
                <a:cs typeface="Times New Roman" pitchFamily="18"/>
              </a:rPr>
              <a:t>Social</a:t>
            </a:r>
            <a:r>
              <a:rPr lang="en-GB" sz="2800" b="1"/>
              <a:t> Care (HSC) and Public Health</a:t>
            </a:r>
            <a:br>
              <a:rPr lang="en-GB" sz="2800"/>
            </a:br>
            <a:endParaRPr lang="en-GB" sz="2800"/>
          </a:p>
        </p:txBody>
      </p:sp>
      <p:sp>
        <p:nvSpPr>
          <p:cNvPr id="3" name="Subtitle 2">
            <a:extLst>
              <a:ext uri="{FF2B5EF4-FFF2-40B4-BE49-F238E27FC236}">
                <a16:creationId xmlns:a16="http://schemas.microsoft.com/office/drawing/2014/main" id="{EB052CAE-1837-F047-2AF5-B29819A3C8FB}"/>
              </a:ext>
            </a:extLst>
          </p:cNvPr>
          <p:cNvSpPr txBox="1">
            <a:spLocks noGrp="1"/>
          </p:cNvSpPr>
          <p:nvPr>
            <p:ph type="subTitle" idx="4294967295"/>
          </p:nvPr>
        </p:nvSpPr>
        <p:spPr>
          <a:xfrm>
            <a:off x="356753" y="1818412"/>
            <a:ext cx="4529142" cy="4759040"/>
          </a:xfrm>
        </p:spPr>
        <p:txBody>
          <a:bodyPr/>
          <a:lstStyle/>
          <a:p>
            <a:pPr lvl="0">
              <a:lnSpc>
                <a:spcPct val="85000"/>
              </a:lnSpc>
            </a:pPr>
            <a:r>
              <a:rPr lang="en-GB" sz="1800"/>
              <a:t>• Finding affordable, plant-derived alternatives could contribute to the democratisation of antiviral access, particularly for complementary therapies or in settings with limited resources.</a:t>
            </a:r>
          </a:p>
          <a:p>
            <a:pPr lvl="0">
              <a:lnSpc>
                <a:spcPct val="85000"/>
              </a:lnSpc>
            </a:pPr>
            <a:r>
              <a:rPr lang="en-GB" sz="1800"/>
              <a:t>• The evidence base for data-driven innovation in practice (such as digital health and predictive analytics) is strengthened when computational (digital) biomedical methods are incorporated into HSC research.</a:t>
            </a:r>
          </a:p>
          <a:p>
            <a:pPr lvl="0">
              <a:lnSpc>
                <a:spcPct val="85000"/>
              </a:lnSpc>
            </a:pPr>
            <a:r>
              <a:rPr lang="en-GB" sz="1800"/>
              <a:t>• Translational pathways (such as nutraceuticals and phytomedicines) that complement community-level preventive strategies rather than just hospital-based interventions may be possible if candidate compounds exhibit promise.</a:t>
            </a:r>
          </a:p>
        </p:txBody>
      </p:sp>
      <p:pic>
        <p:nvPicPr>
          <p:cNvPr id="4" name="Picture Placeholder 5">
            <a:extLst>
              <a:ext uri="{FF2B5EF4-FFF2-40B4-BE49-F238E27FC236}">
                <a16:creationId xmlns:a16="http://schemas.microsoft.com/office/drawing/2014/main" id="{7654DDAF-D670-7936-1BE3-0048296C7C03}"/>
              </a:ext>
            </a:extLst>
          </p:cNvPr>
          <p:cNvPicPr>
            <a:picLocks noGrp="1" noChangeAspect="1"/>
          </p:cNvPicPr>
          <p:nvPr>
            <p:ph type="pic" idx="4294967295"/>
          </p:nvPr>
        </p:nvPicPr>
        <p:blipFill>
          <a:blip r:embed="rId2"/>
          <a:srcRect l="5585" r="5585"/>
          <a:stretch>
            <a:fillRect/>
          </a:stretch>
        </p:blipFill>
        <p:spPr>
          <a:xfrm>
            <a:off x="5309755" y="997527"/>
            <a:ext cx="6172200" cy="5101521"/>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9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3409-456C-5D90-BF7A-F5F0E29B45A0}"/>
              </a:ext>
            </a:extLst>
          </p:cNvPr>
          <p:cNvSpPr txBox="1">
            <a:spLocks noGrp="1"/>
          </p:cNvSpPr>
          <p:nvPr>
            <p:ph type="title"/>
          </p:nvPr>
        </p:nvSpPr>
        <p:spPr>
          <a:xfrm>
            <a:off x="506102" y="606283"/>
            <a:ext cx="4565654" cy="2001841"/>
          </a:xfrm>
        </p:spPr>
        <p:txBody>
          <a:bodyPr/>
          <a:lstStyle/>
          <a:p>
            <a:pPr lvl="0"/>
            <a:r>
              <a:rPr lang="en-GB" sz="2500">
                <a:solidFill>
                  <a:srgbClr val="C00000"/>
                </a:solidFill>
                <a:latin typeface="Calibri"/>
              </a:rPr>
              <a:t>Research Question</a:t>
            </a:r>
            <a:r>
              <a:rPr lang="en-GB" sz="2500">
                <a:latin typeface="Calibri"/>
              </a:rPr>
              <a:t>:- </a:t>
            </a:r>
            <a:r>
              <a:rPr lang="en-GB" sz="2000">
                <a:latin typeface="Calibri"/>
              </a:rPr>
              <a:t>What is the expected safety and pharmacokinetic profile of the natural flavonoids that show the strongest predicted inhibitory interaction (binding affinity and stability) with important SARS-CoV-2 protein targets?</a:t>
            </a:r>
          </a:p>
        </p:txBody>
      </p:sp>
      <p:sp>
        <p:nvSpPr>
          <p:cNvPr id="3" name="Rectangle 13">
            <a:extLst>
              <a:ext uri="{FF2B5EF4-FFF2-40B4-BE49-F238E27FC236}">
                <a16:creationId xmlns:a16="http://schemas.microsoft.com/office/drawing/2014/main" id="{FB32F221-AE0C-0457-02B0-B65D683A91C0}"/>
              </a:ext>
            </a:extLst>
          </p:cNvPr>
          <p:cNvSpPr/>
          <p:nvPr/>
        </p:nvSpPr>
        <p:spPr>
          <a:xfrm>
            <a:off x="3699159" y="2608115"/>
            <a:ext cx="3678384" cy="2462643"/>
          </a:xfrm>
          <a:prstGeom prst="rect">
            <a:avLst/>
          </a:prstGeom>
          <a:solidFill>
            <a:srgbClr val="5B9BD5">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C00000"/>
                </a:solidFill>
                <a:uFillTx/>
                <a:latin typeface="Calibri"/>
              </a:rPr>
              <a:t>Aim:- </a:t>
            </a:r>
            <a:r>
              <a:rPr lang="en-GB" sz="1800" b="0" i="0" u="none" strike="noStrike" kern="1200" cap="none" spc="0" baseline="0">
                <a:solidFill>
                  <a:srgbClr val="000000"/>
                </a:solidFill>
                <a:uFillTx/>
                <a:latin typeface="Calibri"/>
              </a:rPr>
              <a:t>To evaluate natural flavonoids as potential SARS-CoV-2 inhibitors using computational approaches that support future drug discovery and public health strategies.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19">
            <a:extLst>
              <a:ext uri="{FF2B5EF4-FFF2-40B4-BE49-F238E27FC236}">
                <a16:creationId xmlns:a16="http://schemas.microsoft.com/office/drawing/2014/main" id="{33EA7A7E-95AF-4CB9-0C64-DA008F5B46A4}"/>
              </a:ext>
            </a:extLst>
          </p:cNvPr>
          <p:cNvSpPr txBox="1"/>
          <p:nvPr/>
        </p:nvSpPr>
        <p:spPr>
          <a:xfrm>
            <a:off x="7751615" y="3429000"/>
            <a:ext cx="3470559"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C00000"/>
                </a:solidFill>
                <a:uFillTx/>
                <a:latin typeface="Calibri"/>
              </a:rPr>
              <a:t>Objectives:</a:t>
            </a:r>
            <a:r>
              <a:rPr lang="en-GB" sz="1800" b="1" i="0" u="none" strike="noStrike" kern="1200" cap="none" spc="0" baseline="0">
                <a:solidFill>
                  <a:srgbClr val="C00000"/>
                </a:solidFill>
                <a:uFillTx/>
                <a:latin typeface="Calibri"/>
              </a:rPr>
              <a:t> </a:t>
            </a:r>
            <a:r>
              <a:rPr lang="en-GB" sz="1800" b="1" i="0" u="none" strike="noStrike" kern="1200" cap="none" spc="0" baseline="0">
                <a:solidFill>
                  <a:srgbClr val="000000"/>
                </a:solidFill>
                <a:uFillTx/>
                <a:latin typeface="Calibri"/>
              </a:rPr>
              <a:t>Create a database of naturally occurring flavonoids that have antiviral qualities.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Analyse binding affinities with viral proteins using molecular docking and dynamics simulations.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To find safe candidates, assess the pharmacokinetic and toxicity profiles (ADME/Tox) of the best compounds.</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9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AE49-6FEC-8E27-F90F-CBDCFB3FE2DF}"/>
              </a:ext>
            </a:extLst>
          </p:cNvPr>
          <p:cNvSpPr txBox="1">
            <a:spLocks noGrp="1"/>
          </p:cNvSpPr>
          <p:nvPr>
            <p:ph type="title"/>
          </p:nvPr>
        </p:nvSpPr>
        <p:spPr>
          <a:xfrm>
            <a:off x="761996" y="2826328"/>
            <a:ext cx="4123898" cy="1143000"/>
          </a:xfrm>
        </p:spPr>
        <p:txBody>
          <a:bodyPr>
            <a:normAutofit fontScale="90000"/>
          </a:bodyPr>
          <a:lstStyle/>
          <a:p>
            <a:pPr lvl="0"/>
            <a:r>
              <a:rPr lang="en-GB" sz="2400" dirty="0">
                <a:latin typeface="Calibri"/>
              </a:rPr>
              <a:t>🌍 Anticipated Research Impact </a:t>
            </a:r>
            <a:br>
              <a:rPr lang="en-GB" sz="2400" dirty="0">
                <a:latin typeface="Calibri"/>
              </a:rPr>
            </a:br>
            <a:br>
              <a:rPr lang="en-GB" sz="2400" dirty="0">
                <a:latin typeface="Calibri"/>
              </a:rPr>
            </a:br>
            <a:r>
              <a:rPr lang="en-GB" sz="2000" dirty="0" err="1">
                <a:latin typeface="Calibri"/>
              </a:rPr>
              <a:t>DomainPossible</a:t>
            </a:r>
            <a:r>
              <a:rPr lang="en-GB" sz="2000" dirty="0">
                <a:latin typeface="Calibri"/>
              </a:rPr>
              <a:t> Effects</a:t>
            </a:r>
            <a:br>
              <a:rPr lang="en-GB" sz="2000" dirty="0">
                <a:latin typeface="Calibri"/>
              </a:rPr>
            </a:br>
            <a:r>
              <a:rPr lang="en-GB" sz="2000" dirty="0">
                <a:latin typeface="Calibri"/>
              </a:rPr>
              <a:t>Health of the Public encourages the development of natural antivirals to lower infection rates and enhance population health.</a:t>
            </a:r>
            <a:br>
              <a:rPr lang="en-GB" sz="2000" dirty="0">
                <a:latin typeface="Calibri"/>
              </a:rPr>
            </a:br>
            <a:r>
              <a:rPr lang="en-GB" sz="2000" dirty="0">
                <a:latin typeface="Calibri"/>
              </a:rPr>
              <a:t>Systems of Health and Social Care may support sustainable NHS service delivery by reducing hospital burden and long-term COVID prevalence.</a:t>
            </a:r>
            <a:br>
              <a:rPr lang="en-GB" sz="2000" dirty="0">
                <a:latin typeface="Calibri"/>
              </a:rPr>
            </a:br>
            <a:r>
              <a:rPr lang="en-GB" sz="2000" dirty="0">
                <a:latin typeface="Calibri"/>
              </a:rPr>
              <a:t>Practice &amp; Policy supports the inclusion of digital research and natural compounds in pandemic preparedness plans.</a:t>
            </a:r>
            <a:br>
              <a:rPr lang="en-GB" sz="2000" dirty="0">
                <a:latin typeface="Calibri"/>
              </a:rPr>
            </a:br>
            <a:r>
              <a:rPr lang="en-GB" sz="2000" dirty="0">
                <a:latin typeface="Calibri"/>
              </a:rPr>
              <a:t>Professional development helps biomedical and HSC professionals collaborate across disciplines and increase their digital literacy.</a:t>
            </a:r>
            <a:br>
              <a:rPr lang="en-GB" sz="2000" dirty="0">
                <a:latin typeface="Calibri"/>
              </a:rPr>
            </a:br>
            <a:endParaRPr lang="en-GB" sz="2000" dirty="0">
              <a:latin typeface="Calibri"/>
            </a:endParaRPr>
          </a:p>
        </p:txBody>
      </p:sp>
      <p:pic>
        <p:nvPicPr>
          <p:cNvPr id="3" name="Picture Placeholder 9">
            <a:extLst>
              <a:ext uri="{FF2B5EF4-FFF2-40B4-BE49-F238E27FC236}">
                <a16:creationId xmlns:a16="http://schemas.microsoft.com/office/drawing/2014/main" id="{7BCEC40D-F8F4-5AA4-7E98-643488326ECB}"/>
              </a:ext>
            </a:extLst>
          </p:cNvPr>
          <p:cNvPicPr>
            <a:picLocks noGrp="1" noChangeAspect="1"/>
          </p:cNvPicPr>
          <p:nvPr>
            <p:ph type="pic" idx="4294967295"/>
          </p:nvPr>
        </p:nvPicPr>
        <p:blipFill>
          <a:blip r:embed="rId2"/>
          <a:srcRect l="16896" r="16896"/>
          <a:stretch>
            <a:fillRect/>
          </a:stretch>
        </p:blipFill>
        <p:spPr>
          <a:xfrm>
            <a:off x="5555226" y="147483"/>
            <a:ext cx="5722370" cy="584036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8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7C41-8B16-BFA3-70B0-1AFAD3037021}"/>
              </a:ext>
            </a:extLst>
          </p:cNvPr>
          <p:cNvSpPr txBox="1">
            <a:spLocks noGrp="1"/>
          </p:cNvSpPr>
          <p:nvPr>
            <p:ph type="title"/>
          </p:nvPr>
        </p:nvSpPr>
        <p:spPr/>
        <p:txBody>
          <a:bodyPr/>
          <a:lstStyle/>
          <a:p>
            <a:pPr lvl="0"/>
            <a:r>
              <a:rPr lang="en-GB"/>
              <a:t>Summary</a:t>
            </a:r>
          </a:p>
        </p:txBody>
      </p:sp>
      <p:pic>
        <p:nvPicPr>
          <p:cNvPr id="3" name="Picture Placeholder 8">
            <a:extLst>
              <a:ext uri="{FF2B5EF4-FFF2-40B4-BE49-F238E27FC236}">
                <a16:creationId xmlns:a16="http://schemas.microsoft.com/office/drawing/2014/main" id="{6BF4C662-F9D3-1726-96D0-12FFC5584E88}"/>
              </a:ext>
            </a:extLst>
          </p:cNvPr>
          <p:cNvPicPr>
            <a:picLocks noGrp="1" noChangeAspect="1"/>
          </p:cNvPicPr>
          <p:nvPr>
            <p:ph type="pic" idx="4294967295"/>
          </p:nvPr>
        </p:nvPicPr>
        <p:blipFill>
          <a:blip r:embed="rId3">
            <a:extLst>
              <a:ext uri="{28A0092B-C50C-407E-A947-70E740481C1C}">
                <a14:useLocalDpi xmlns:a14="http://schemas.microsoft.com/office/drawing/2010/main" val="0"/>
              </a:ext>
            </a:extLst>
          </a:blip>
          <a:srcRect/>
          <a:stretch/>
        </p:blipFill>
        <p:spPr>
          <a:xfrm>
            <a:off x="758952" y="758952"/>
            <a:ext cx="3895344" cy="3033730"/>
          </a:xfrm>
          <a:solidFill>
            <a:srgbClr val="9CA2AB"/>
          </a:solidFill>
        </p:spPr>
      </p:pic>
      <p:pic>
        <p:nvPicPr>
          <p:cNvPr id="4" name="Picture Placeholder 12" descr="Image of a bunch of oranges">
            <a:extLst>
              <a:ext uri="{FF2B5EF4-FFF2-40B4-BE49-F238E27FC236}">
                <a16:creationId xmlns:a16="http://schemas.microsoft.com/office/drawing/2014/main" id="{BC8868C9-CED6-D7CF-475D-9AC92FB91AA2}"/>
              </a:ext>
            </a:extLst>
          </p:cNvPr>
          <p:cNvPicPr>
            <a:picLocks noGrp="1" noChangeAspect="1"/>
          </p:cNvPicPr>
          <p:nvPr>
            <p:ph type="pic" idx="4294967295"/>
          </p:nvPr>
        </p:nvPicPr>
        <p:blipFill>
          <a:blip r:embed="rId4"/>
          <a:srcRect/>
          <a:stretch>
            <a:fillRect/>
          </a:stretch>
        </p:blipFill>
        <p:spPr>
          <a:xfrm>
            <a:off x="758952" y="3865417"/>
            <a:ext cx="3895344" cy="2156983"/>
          </a:xfrm>
          <a:solidFill>
            <a:srgbClr val="9CA2AB"/>
          </a:solidFill>
        </p:spPr>
      </p:pic>
      <p:sp>
        <p:nvSpPr>
          <p:cNvPr id="6" name="Footer Placeholder 16">
            <a:extLst>
              <a:ext uri="{FF2B5EF4-FFF2-40B4-BE49-F238E27FC236}">
                <a16:creationId xmlns:a16="http://schemas.microsoft.com/office/drawing/2014/main" id="{08975363-C030-207F-CA02-768BB00647F4}"/>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7" name="Date Placeholder 15">
            <a:extLst>
              <a:ext uri="{FF2B5EF4-FFF2-40B4-BE49-F238E27FC236}">
                <a16:creationId xmlns:a16="http://schemas.microsoft.com/office/drawing/2014/main" id="{14696669-B6E8-1980-7BF7-2C301B4E9E75}"/>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8" name="Slide Number Placeholder 17">
            <a:extLst>
              <a:ext uri="{FF2B5EF4-FFF2-40B4-BE49-F238E27FC236}">
                <a16:creationId xmlns:a16="http://schemas.microsoft.com/office/drawing/2014/main" id="{0251ADBD-4ED4-E0FA-09DC-2B6D1C461E02}"/>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824832-F2BA-4FFE-AFAB-2E5FEDA0DD5B}" type="slidenum">
              <a:rPr/>
              <a:t>8</a:t>
            </a:fld>
            <a:endParaRPr lang="en-GB" sz="1000" b="1" i="0" u="none" strike="noStrike" kern="1200" cap="none" spc="0" baseline="0">
              <a:solidFill>
                <a:srgbClr val="000000"/>
              </a:solidFill>
              <a:uFillTx/>
              <a:latin typeface="Avenir Next LT Pro"/>
            </a:endParaRPr>
          </a:p>
        </p:txBody>
      </p:sp>
      <p:sp>
        <p:nvSpPr>
          <p:cNvPr id="9" name="TextBox 11">
            <a:extLst>
              <a:ext uri="{FF2B5EF4-FFF2-40B4-BE49-F238E27FC236}">
                <a16:creationId xmlns:a16="http://schemas.microsoft.com/office/drawing/2014/main" id="{07D454AC-6330-FA25-7E1A-CD58584F7701}"/>
              </a:ext>
            </a:extLst>
          </p:cNvPr>
          <p:cNvSpPr txBox="1"/>
          <p:nvPr/>
        </p:nvSpPr>
        <p:spPr>
          <a:xfrm>
            <a:off x="5185059" y="2416759"/>
            <a:ext cx="5714588"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project connects innovation in health and social care with digital biomedical research. It provides an affordable way to find novel antiviral candidates that may improve resilience, sustainability, and equitable access in post-pandemic healthcare systems by screening natural flavonoids using computational modelling.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9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DC0E-AFA8-F153-CBF1-FE6074A1758E}"/>
              </a:ext>
            </a:extLst>
          </p:cNvPr>
          <p:cNvSpPr txBox="1">
            <a:spLocks noGrp="1"/>
          </p:cNvSpPr>
          <p:nvPr>
            <p:ph type="title"/>
          </p:nvPr>
        </p:nvSpPr>
        <p:spPr>
          <a:xfrm>
            <a:off x="1042223" y="432644"/>
            <a:ext cx="3441289" cy="745437"/>
          </a:xfrm>
        </p:spPr>
        <p:txBody>
          <a:bodyPr/>
          <a:lstStyle/>
          <a:p>
            <a:pPr lvl="0"/>
            <a:r>
              <a:rPr lang="en-GB" sz="2800" dirty="0" err="1">
                <a:latin typeface="Calibri"/>
              </a:rPr>
              <a:t>Reffrences</a:t>
            </a:r>
            <a:r>
              <a:rPr lang="en-GB" sz="2800" dirty="0">
                <a:latin typeface="Calibri"/>
              </a:rPr>
              <a:t>:-</a:t>
            </a:r>
          </a:p>
        </p:txBody>
      </p:sp>
      <p:sp>
        <p:nvSpPr>
          <p:cNvPr id="3" name="Footer Placeholder 13">
            <a:extLst>
              <a:ext uri="{FF2B5EF4-FFF2-40B4-BE49-F238E27FC236}">
                <a16:creationId xmlns:a16="http://schemas.microsoft.com/office/drawing/2014/main" id="{F85B1D68-6769-892D-90DE-1C1731C1B2DB}"/>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4" name="Date Placeholder 12">
            <a:extLst>
              <a:ext uri="{FF2B5EF4-FFF2-40B4-BE49-F238E27FC236}">
                <a16:creationId xmlns:a16="http://schemas.microsoft.com/office/drawing/2014/main" id="{3B2EDFE2-398C-E7E0-FD55-ADA3E624F4BD}"/>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5" name="Slide Number Placeholder 14">
            <a:extLst>
              <a:ext uri="{FF2B5EF4-FFF2-40B4-BE49-F238E27FC236}">
                <a16:creationId xmlns:a16="http://schemas.microsoft.com/office/drawing/2014/main" id="{B8C2049D-FBC9-F0C8-CF9D-964C575112E0}"/>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A79502C-84C5-4779-BC15-72235E488C40}" type="slidenum">
              <a:rPr/>
              <a:t>9</a:t>
            </a:fld>
            <a:endParaRPr lang="en-GB" sz="1000" b="1" i="0" u="none" strike="noStrike" kern="1200" cap="none" spc="0" baseline="0">
              <a:solidFill>
                <a:srgbClr val="000000"/>
              </a:solidFill>
              <a:uFillTx/>
              <a:latin typeface="Avenir Next LT Pro"/>
            </a:endParaRPr>
          </a:p>
        </p:txBody>
      </p:sp>
      <p:sp>
        <p:nvSpPr>
          <p:cNvPr id="6" name="TextBox 10">
            <a:extLst>
              <a:ext uri="{FF2B5EF4-FFF2-40B4-BE49-F238E27FC236}">
                <a16:creationId xmlns:a16="http://schemas.microsoft.com/office/drawing/2014/main" id="{88696F1B-0734-867E-81CD-7EC9B70E9D6A}"/>
              </a:ext>
            </a:extLst>
          </p:cNvPr>
          <p:cNvSpPr txBox="1"/>
          <p:nvPr/>
        </p:nvSpPr>
        <p:spPr>
          <a:xfrm>
            <a:off x="459178" y="1156494"/>
            <a:ext cx="10908892" cy="542687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1" u="none" strike="noStrike" kern="1200" cap="none" spc="0" baseline="0" dirty="0">
                <a:solidFill>
                  <a:srgbClr val="000000"/>
                </a:solidFill>
                <a:uFillTx/>
                <a:latin typeface="Calibri"/>
              </a:rPr>
              <a:t>Promising Antiviral Activities of Natural Flavonoids against SARS-CoV-2 Targets: Systematic Review</a:t>
            </a:r>
            <a:r>
              <a:rPr lang="en-GB" sz="1600" b="0" i="0" u="none" strike="noStrike" kern="1200" cap="none" spc="0" baseline="0" dirty="0">
                <a:solidFill>
                  <a:srgbClr val="000000"/>
                </a:solidFill>
                <a:uFillTx/>
                <a:latin typeface="Calibri"/>
              </a:rPr>
              <a:t> — collates in vitro / in silico evidence across many flavonoids. </a:t>
            </a:r>
            <a:r>
              <a:rPr lang="en-GB" sz="1600" b="0" i="0" u="sng" strike="noStrike" kern="1200" cap="none" spc="0" baseline="0" dirty="0">
                <a:solidFill>
                  <a:srgbClr val="000000"/>
                </a:solidFill>
                <a:uFillTx/>
                <a:latin typeface="Calibri"/>
                <a:hlinkClick r:id="rId3">
                  <a:extLst>
                    <a:ext uri="{A12FA001-AC4F-418D-AE19-62706E023703}">
                      <ahyp:hlinkClr xmlns:ahyp="http://schemas.microsoft.com/office/drawing/2018/hyperlinkcolor" val="tx"/>
                    </a:ext>
                  </a:extLst>
                </a:hlinkClick>
              </a:rPr>
              <a:t>PubMed</a:t>
            </a:r>
            <a:endParaRPr lang="en-GB" sz="1600" b="0" i="0" u="sng" strike="noStrike" kern="1200" cap="none" spc="0" baseline="0" dirty="0">
              <a:solidFill>
                <a:srgbClr val="000000"/>
              </a:solidFill>
              <a:uFillTx/>
              <a:latin typeface="Calibri"/>
            </a:endParaRPr>
          </a:p>
          <a:p>
            <a:pPr marL="285750" lvl="0" indent="-285750">
              <a:lnSpc>
                <a:spcPct val="115000"/>
              </a:lnSpc>
              <a:spcAft>
                <a:spcPts val="800"/>
              </a:spcAft>
              <a:buSzPct val="100000"/>
              <a:buFont typeface="Wingdings" pitchFamily="2"/>
              <a:buChar char="Ø"/>
              <a:defRPr sz="1800" b="0" i="0" u="none" strike="noStrike" kern="0" cap="none" spc="0" baseline="0">
                <a:solidFill>
                  <a:srgbClr val="000000"/>
                </a:solidFill>
                <a:uFillTx/>
              </a:defRPr>
            </a:pPr>
            <a:r>
              <a:rPr lang="it-IT" sz="1600" u="sng" dirty="0">
                <a:hlinkClick r:id="rId4"/>
              </a:rPr>
              <a:t>M Russo</a:t>
            </a:r>
            <a:r>
              <a:rPr lang="it-IT" sz="1600" dirty="0"/>
              <a:t>, S Moccia, </a:t>
            </a:r>
            <a:r>
              <a:rPr lang="it-IT" sz="1600" u="sng" dirty="0">
                <a:hlinkClick r:id="rId5"/>
              </a:rPr>
              <a:t>C Spagnuolo</a:t>
            </a:r>
            <a:r>
              <a:rPr lang="it-IT" sz="1600" dirty="0"/>
              <a:t>, </a:t>
            </a:r>
            <a:r>
              <a:rPr lang="it-IT" sz="1600" u="sng" dirty="0">
                <a:hlinkClick r:id="rId6"/>
              </a:rPr>
              <a:t>I Tedesco</a:t>
            </a:r>
            <a:r>
              <a:rPr lang="it-IT" sz="1600" dirty="0"/>
              <a:t>… - Chemico-biological …, 2020 – Elsevier</a:t>
            </a:r>
          </a:p>
          <a:p>
            <a:pPr marL="285750" lvl="0" indent="-285750">
              <a:lnSpc>
                <a:spcPct val="115000"/>
              </a:lnSpc>
              <a:spcAft>
                <a:spcPts val="800"/>
              </a:spcAft>
              <a:buSzPct val="100000"/>
              <a:buFont typeface="Wingdings" pitchFamily="2"/>
              <a:buChar char="Ø"/>
              <a:defRPr sz="1800" b="0" i="0" u="none" strike="noStrike" kern="0" cap="none" spc="0" baseline="0">
                <a:solidFill>
                  <a:srgbClr val="000000"/>
                </a:solidFill>
                <a:uFillTx/>
              </a:defRPr>
            </a:pPr>
            <a:r>
              <a:rPr lang="en-GB" sz="1600" u="sng" dirty="0">
                <a:hlinkClick r:id="rId7"/>
              </a:rPr>
              <a:t>M </a:t>
            </a:r>
            <a:r>
              <a:rPr lang="en-GB" sz="1600" u="sng" dirty="0" err="1">
                <a:hlinkClick r:id="rId7"/>
              </a:rPr>
              <a:t>Muchtaridi</a:t>
            </a:r>
            <a:r>
              <a:rPr lang="en-GB" sz="1600" dirty="0"/>
              <a:t>, M Fauzi, </a:t>
            </a:r>
            <a:r>
              <a:rPr lang="en-GB" sz="1600" u="sng" dirty="0">
                <a:hlinkClick r:id="rId8"/>
              </a:rPr>
              <a:t>NK Khairul Ikram</a:t>
            </a:r>
            <a:r>
              <a:rPr lang="en-GB" sz="1600" dirty="0"/>
              <a:t>… - Molecules, 2020 - mdpi.com</a:t>
            </a:r>
          </a:p>
          <a:p>
            <a:pPr marL="285750" lvl="0" indent="-285750">
              <a:lnSpc>
                <a:spcPct val="115000"/>
              </a:lnSpc>
              <a:spcAft>
                <a:spcPts val="800"/>
              </a:spcAft>
              <a:buSzPct val="100000"/>
              <a:buFont typeface="Wingdings" pitchFamily="2"/>
              <a:buChar char="Ø"/>
              <a:defRPr sz="1800" b="0" i="0" u="none" strike="noStrike" kern="0" cap="none" spc="0" baseline="0">
                <a:solidFill>
                  <a:srgbClr val="000000"/>
                </a:solidFill>
                <a:uFillTx/>
              </a:defRPr>
            </a:pPr>
            <a:r>
              <a:rPr lang="it-IT" sz="1600" u="sng" dirty="0">
                <a:hlinkClick r:id="rId4"/>
              </a:rPr>
              <a:t>M Russo</a:t>
            </a:r>
            <a:r>
              <a:rPr lang="it-IT" sz="1600" dirty="0"/>
              <a:t>, S Moccia, </a:t>
            </a:r>
            <a:r>
              <a:rPr lang="it-IT" sz="1600" u="sng" dirty="0">
                <a:hlinkClick r:id="rId5"/>
              </a:rPr>
              <a:t>C Spagnuolo</a:t>
            </a:r>
            <a:r>
              <a:rPr lang="it-IT" sz="1600" dirty="0"/>
              <a:t>, </a:t>
            </a:r>
            <a:r>
              <a:rPr lang="it-IT" sz="1600" u="sng" dirty="0">
                <a:hlinkClick r:id="rId6"/>
              </a:rPr>
              <a:t>I Tedesco</a:t>
            </a:r>
            <a:r>
              <a:rPr lang="it-IT" sz="1600" dirty="0"/>
              <a:t>… - Chemico-biological …, 2020 - Elsevier</a:t>
            </a:r>
            <a:endParaRPr lang="en-GB" sz="1600" b="0" i="0" u="sng" strike="noStrike" kern="1200" cap="none" spc="0" baseline="0" dirty="0">
              <a:solidFill>
                <a:srgbClr val="000000"/>
              </a:solidFill>
              <a:uFillTx/>
              <a:latin typeface="Calibri"/>
            </a:endParaRP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Alam, M.J., Rahman, M.M. &amp; Hasan, M.N. (2023) ‘Computational evaluation of natural flavonoids as SARS-CoV-2 inhibitors’, </a:t>
            </a:r>
            <a:r>
              <a:rPr lang="en-GB" sz="1600" b="0" i="1" u="none" strike="noStrike" kern="1200" cap="none" spc="0" baseline="0" dirty="0">
                <a:solidFill>
                  <a:srgbClr val="000000"/>
                </a:solidFill>
                <a:uFillTx/>
                <a:latin typeface="Calibri" pitchFamily="34"/>
                <a:ea typeface="Calibri" pitchFamily="34"/>
                <a:cs typeface="Times New Roman" pitchFamily="18"/>
              </a:rPr>
              <a:t>Journal of Molecular Structure</a:t>
            </a:r>
            <a:r>
              <a:rPr lang="en-GB" sz="1600" b="0" i="0" u="none" strike="noStrike" kern="1200" cap="none" spc="0" baseline="0" dirty="0">
                <a:solidFill>
                  <a:srgbClr val="000000"/>
                </a:solidFill>
                <a:uFillTx/>
                <a:latin typeface="Calibri" pitchFamily="34"/>
                <a:ea typeface="Calibri" pitchFamily="34"/>
                <a:cs typeface="Times New Roman" pitchFamily="18"/>
              </a:rPr>
              <a:t>, 1289, 135786.</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Department of Health and Social Care (2024) </a:t>
            </a:r>
            <a:r>
              <a:rPr lang="en-GB" sz="1600" b="0" i="1" u="none" strike="noStrike" kern="1200" cap="none" spc="0" baseline="0" dirty="0">
                <a:solidFill>
                  <a:srgbClr val="000000"/>
                </a:solidFill>
                <a:uFillTx/>
                <a:latin typeface="Calibri" pitchFamily="34"/>
                <a:ea typeface="Calibri" pitchFamily="34"/>
                <a:cs typeface="Times New Roman" pitchFamily="18"/>
              </a:rPr>
              <a:t>Long COVID: Policy and Service Update 2024</a:t>
            </a:r>
            <a:r>
              <a:rPr lang="en-GB" sz="1600" b="0" i="0" u="none" strike="noStrike" kern="1200" cap="none" spc="0" baseline="0" dirty="0">
                <a:solidFill>
                  <a:srgbClr val="000000"/>
                </a:solidFill>
                <a:uFillTx/>
                <a:latin typeface="Calibri" pitchFamily="34"/>
                <a:ea typeface="Calibri" pitchFamily="34"/>
                <a:cs typeface="Times New Roman" pitchFamily="18"/>
              </a:rPr>
              <a:t>. London: DHSC.</a:t>
            </a:r>
            <a:br>
              <a:rPr lang="en-GB" sz="1600" b="0" i="0" u="none" strike="noStrike" kern="1200" cap="none" spc="0" baseline="0" dirty="0">
                <a:solidFill>
                  <a:srgbClr val="000000"/>
                </a:solidFill>
                <a:uFillTx/>
                <a:latin typeface="Calibri" pitchFamily="34"/>
                <a:ea typeface="Calibri" pitchFamily="34"/>
                <a:cs typeface="Times New Roman" pitchFamily="18"/>
              </a:rPr>
            </a:br>
            <a:r>
              <a:rPr lang="en-GB" sz="1600" b="0" i="0" u="none" strike="noStrike" kern="1200" cap="none" spc="0" baseline="0" dirty="0">
                <a:solidFill>
                  <a:srgbClr val="000000"/>
                </a:solidFill>
                <a:uFillTx/>
                <a:latin typeface="Calibri" pitchFamily="34"/>
                <a:ea typeface="Calibri" pitchFamily="34"/>
                <a:cs typeface="Times New Roman" pitchFamily="18"/>
              </a:rPr>
              <a:t>Nabavi, S.M., Silva, A.S. &amp; Nabavi, S.F. (2022) ‘Flavonoids as multifunctional antiviral agents: mechanisms and prospects’, </a:t>
            </a:r>
            <a:r>
              <a:rPr lang="en-GB" sz="1600" b="0" i="1" u="none" strike="noStrike" kern="1200" cap="none" spc="0" baseline="0" dirty="0">
                <a:solidFill>
                  <a:srgbClr val="000000"/>
                </a:solidFill>
                <a:uFillTx/>
                <a:latin typeface="Calibri" pitchFamily="34"/>
                <a:ea typeface="Calibri" pitchFamily="34"/>
                <a:cs typeface="Times New Roman" pitchFamily="18"/>
              </a:rPr>
              <a:t>Phytomedicine</a:t>
            </a:r>
            <a:r>
              <a:rPr lang="en-GB" sz="1600" b="0" i="0" u="none" strike="noStrike" kern="1200" cap="none" spc="0" baseline="0" dirty="0">
                <a:solidFill>
                  <a:srgbClr val="000000"/>
                </a:solidFill>
                <a:uFillTx/>
                <a:latin typeface="Calibri" pitchFamily="34"/>
                <a:ea typeface="Calibri" pitchFamily="34"/>
                <a:cs typeface="Times New Roman" pitchFamily="18"/>
              </a:rPr>
              <a:t>, 107, 154423.</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Office for National Statistics (ONS) (2024) </a:t>
            </a:r>
            <a:r>
              <a:rPr lang="en-GB" sz="1600" b="0" i="1" u="none" strike="noStrike" kern="1200" cap="none" spc="0" baseline="0" dirty="0">
                <a:solidFill>
                  <a:srgbClr val="000000"/>
                </a:solidFill>
                <a:uFillTx/>
                <a:latin typeface="Calibri" pitchFamily="34"/>
                <a:ea typeface="Calibri" pitchFamily="34"/>
                <a:cs typeface="Times New Roman" pitchFamily="18"/>
              </a:rPr>
              <a:t>Prevalence of ongoing symptoms following coronavirus (COVID-19) infection in the UK: June 2024</a:t>
            </a:r>
            <a:r>
              <a:rPr lang="en-GB" sz="1600" b="0" i="0" u="none" strike="noStrike" kern="1200" cap="none" spc="0" baseline="0" dirty="0">
                <a:solidFill>
                  <a:srgbClr val="000000"/>
                </a:solidFill>
                <a:uFillTx/>
                <a:latin typeface="Calibri" pitchFamily="34"/>
                <a:ea typeface="Calibri" pitchFamily="34"/>
                <a:cs typeface="Times New Roman" pitchFamily="18"/>
              </a:rPr>
              <a:t>. London: ONS.</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Singh, P., Sharma, A. &amp; Gupta, R. (2023) ‘Molecular docking and simulation analysis of natural flavonoids as inhibitors of SARS-CoV-2 main protease’, </a:t>
            </a:r>
            <a:r>
              <a:rPr lang="en-GB" sz="1600" b="0" i="1" u="none" strike="noStrike" kern="1200" cap="none" spc="0" baseline="0" dirty="0">
                <a:solidFill>
                  <a:srgbClr val="000000"/>
                </a:solidFill>
                <a:uFillTx/>
                <a:latin typeface="Calibri" pitchFamily="34"/>
                <a:ea typeface="Calibri" pitchFamily="34"/>
                <a:cs typeface="Times New Roman" pitchFamily="18"/>
              </a:rPr>
              <a:t>Computational Biology and Chemistry</a:t>
            </a:r>
            <a:r>
              <a:rPr lang="en-GB" sz="1600" b="0" i="0" u="none" strike="noStrike" kern="1200" cap="none" spc="0" baseline="0" dirty="0">
                <a:solidFill>
                  <a:srgbClr val="000000"/>
                </a:solidFill>
                <a:uFillTx/>
                <a:latin typeface="Calibri" pitchFamily="34"/>
                <a:ea typeface="Calibri" pitchFamily="34"/>
                <a:cs typeface="Times New Roman" pitchFamily="18"/>
              </a:rPr>
              <a:t>, 102, 107832.</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pitchFamily="34"/>
                <a:ea typeface="Calibri" pitchFamily="34"/>
                <a:cs typeface="Times New Roman" pitchFamily="18"/>
              </a:rPr>
              <a:t>World Health Organization (WHO) (2024) </a:t>
            </a:r>
            <a:r>
              <a:rPr lang="en-GB" sz="1600" b="0" i="1" u="none" strike="noStrike" kern="1200" cap="none" spc="0" baseline="0" dirty="0">
                <a:solidFill>
                  <a:srgbClr val="000000"/>
                </a:solidFill>
                <a:uFillTx/>
                <a:latin typeface="Calibri" pitchFamily="34"/>
                <a:ea typeface="Calibri" pitchFamily="34"/>
                <a:cs typeface="Times New Roman" pitchFamily="18"/>
              </a:rPr>
              <a:t>Coronavirus (COVID-19) Dashboard</a:t>
            </a:r>
            <a:r>
              <a:rPr lang="en-GB" sz="1600" b="0" i="0" u="none" strike="noStrike" kern="1200" cap="none" spc="0" baseline="0" dirty="0">
                <a:solidFill>
                  <a:srgbClr val="000000"/>
                </a:solidFill>
                <a:uFillTx/>
                <a:latin typeface="Calibri" pitchFamily="34"/>
                <a:ea typeface="Calibri" pitchFamily="34"/>
                <a:cs typeface="Times New Roman" pitchFamily="18"/>
              </a:rPr>
              <a:t>. Geneva: WHO. Available at: https://covid19.who.int (Accessed: 10 October 2025).</a:t>
            </a:r>
          </a:p>
        </p:txBody>
      </p:sp>
    </p:spTree>
  </p:cSld>
  <p:clrMapOvr>
    <a:masterClrMapping/>
  </p:clrMapOvr>
</p:sld>
</file>

<file path=ppt/theme/theme1.xml><?xml version="1.0" encoding="utf-8"?>
<a:theme xmlns:a="http://schemas.openxmlformats.org/drawingml/2006/main" name="Prismatic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Prismatic%20design</Template>
  <TotalTime>460</TotalTime>
  <Words>1127</Words>
  <Application>Microsoft Office PowerPoint</Application>
  <PresentationFormat>Widescreen</PresentationFormat>
  <Paragraphs>63</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Aharoni</vt:lpstr>
      <vt:lpstr>Arial</vt:lpstr>
      <vt:lpstr>Avenir Next LT Pro</vt:lpstr>
      <vt:lpstr>Calibri</vt:lpstr>
      <vt:lpstr>Wingdings</vt:lpstr>
      <vt:lpstr>PrismaticVTI</vt:lpstr>
      <vt:lpstr>Exploring the potential of natural flavonoids as anti covid-19 agents through digital modelling approaches.</vt:lpstr>
      <vt:lpstr>Introduction</vt:lpstr>
      <vt:lpstr>prevelance</vt:lpstr>
      <vt:lpstr>💡 Rationale for the Research </vt:lpstr>
      <vt:lpstr>Relevance to Health &amp; Social Care (HSC) and Public Health </vt:lpstr>
      <vt:lpstr>Research Question:- What is the expected safety and pharmacokinetic profile of the natural flavonoids that show the strongest predicted inhibitory interaction (binding affinity and stability) with important SARS-CoV-2 protein targets?</vt:lpstr>
      <vt:lpstr>🌍 Anticipated Research Impact   DomainPossible Effects Health of the Public encourages the development of natural antivirals to lower infection rates and enhance population health. Systems of Health and Social Care may support sustainable NHS service delivery by reducing hospital burden and long-term COVID prevalence. Practice &amp; Policy supports the inclusion of digital research and natural compounds in pandemic preparedness plans. Professional development helps biomedical and HSC professionals collaborate across disciplines and increase their digital literacy. </vt:lpstr>
      <vt:lpstr>Summary</vt:lpstr>
      <vt:lpstr>Reffrences:-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shwetakuamrichhanabhaiahir@gmail.com</dc:creator>
  <cp:lastModifiedBy>shwetakuamrichhanabhaiahir@gmail.com</cp:lastModifiedBy>
  <cp:revision>33</cp:revision>
  <dcterms:created xsi:type="dcterms:W3CDTF">2025-10-12T21:27:54Z</dcterms:created>
  <dcterms:modified xsi:type="dcterms:W3CDTF">2025-10-13T05:46:26Z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