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65" r:id="rId2"/>
  </p:sldMasterIdLst>
  <p:notesMasterIdLst>
    <p:notesMasterId r:id="rId47"/>
  </p:notesMasterIdLst>
  <p:sldIdLst>
    <p:sldId id="257" r:id="rId3"/>
    <p:sldId id="266" r:id="rId4"/>
    <p:sldId id="4853" r:id="rId5"/>
    <p:sldId id="4854" r:id="rId6"/>
    <p:sldId id="4855" r:id="rId7"/>
    <p:sldId id="4856" r:id="rId8"/>
    <p:sldId id="4857" r:id="rId9"/>
    <p:sldId id="4858" r:id="rId10"/>
    <p:sldId id="4859" r:id="rId11"/>
    <p:sldId id="4861" r:id="rId12"/>
    <p:sldId id="4860" r:id="rId13"/>
    <p:sldId id="4862" r:id="rId14"/>
    <p:sldId id="4863" r:id="rId15"/>
    <p:sldId id="4864" r:id="rId16"/>
    <p:sldId id="4865" r:id="rId17"/>
    <p:sldId id="4866" r:id="rId18"/>
    <p:sldId id="4867" r:id="rId19"/>
    <p:sldId id="4868" r:id="rId20"/>
    <p:sldId id="4869" r:id="rId21"/>
    <p:sldId id="4880" r:id="rId22"/>
    <p:sldId id="4870" r:id="rId23"/>
    <p:sldId id="4871" r:id="rId24"/>
    <p:sldId id="4872" r:id="rId25"/>
    <p:sldId id="4873" r:id="rId26"/>
    <p:sldId id="4874" r:id="rId27"/>
    <p:sldId id="4875" r:id="rId28"/>
    <p:sldId id="4876" r:id="rId29"/>
    <p:sldId id="4877" r:id="rId30"/>
    <p:sldId id="4878" r:id="rId31"/>
    <p:sldId id="4879" r:id="rId32"/>
    <p:sldId id="4881" r:id="rId33"/>
    <p:sldId id="4882" r:id="rId34"/>
    <p:sldId id="4883" r:id="rId35"/>
    <p:sldId id="4884" r:id="rId36"/>
    <p:sldId id="4885" r:id="rId37"/>
    <p:sldId id="4886" r:id="rId38"/>
    <p:sldId id="4887" r:id="rId39"/>
    <p:sldId id="4888" r:id="rId40"/>
    <p:sldId id="4889" r:id="rId41"/>
    <p:sldId id="4890" r:id="rId42"/>
    <p:sldId id="4892" r:id="rId43"/>
    <p:sldId id="4891" r:id="rId44"/>
    <p:sldId id="4894" r:id="rId45"/>
    <p:sldId id="489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undo custSel addSld delSld modSld sldOrd delMainMaster">
      <pc:chgData name="Jessica Newport" userId="dede3334-717e-4998-a1ad-2432f5a188d4" providerId="ADAL" clId="{71450B28-6A91-49C5-BC88-2D7784511A7D}" dt="2026-01-16T14:06:06.701" v="4392" actId="255"/>
      <pc:docMkLst>
        <pc:docMk/>
      </pc:docMkLst>
      <pc:sldChg chg="del">
        <pc:chgData name="Jessica Newport" userId="dede3334-717e-4998-a1ad-2432f5a188d4" providerId="ADAL" clId="{71450B28-6A91-49C5-BC88-2D7784511A7D}" dt="2026-01-15T16:46:56.273" v="111" actId="2696"/>
        <pc:sldMkLst>
          <pc:docMk/>
          <pc:sldMk cId="931301183" sldId="256"/>
        </pc:sldMkLst>
      </pc:sldChg>
      <pc:sldChg chg="modSp add del mod setBg">
        <pc:chgData name="Jessica Newport" userId="dede3334-717e-4998-a1ad-2432f5a188d4" providerId="ADAL" clId="{71450B28-6A91-49C5-BC88-2D7784511A7D}" dt="2026-01-16T14:02:40.613" v="4367" actId="2711"/>
        <pc:sldMkLst>
          <pc:docMk/>
          <pc:sldMk cId="1370600217" sldId="257"/>
        </pc:sldMkLst>
        <pc:spChg chg="mod">
          <ac:chgData name="Jessica Newport" userId="dede3334-717e-4998-a1ad-2432f5a188d4" providerId="ADAL" clId="{71450B28-6A91-49C5-BC88-2D7784511A7D}" dt="2026-01-16T14:02:40.613" v="4367" actId="2711"/>
          <ac:spMkLst>
            <pc:docMk/>
            <pc:sldMk cId="1370600217" sldId="257"/>
            <ac:spMk id="3" creationId="{24275C2A-1D8C-ABFD-CBA2-EC2FDDC2D700}"/>
          </ac:spMkLst>
        </pc:spChg>
        <pc:spChg chg="mod">
          <ac:chgData name="Jessica Newport" userId="dede3334-717e-4998-a1ad-2432f5a188d4" providerId="ADAL" clId="{71450B28-6A91-49C5-BC88-2D7784511A7D}" dt="2026-01-16T14:02:33.297" v="4366" actId="2711"/>
          <ac:spMkLst>
            <pc:docMk/>
            <pc:sldMk cId="1370600217" sldId="257"/>
            <ac:spMk id="4" creationId="{99042483-E171-D46B-184F-10986136BEF0}"/>
          </ac:spMkLst>
        </pc:spChg>
      </pc:sldChg>
      <pc:sldChg chg="del">
        <pc:chgData name="Jessica Newport" userId="dede3334-717e-4998-a1ad-2432f5a188d4" providerId="ADAL" clId="{71450B28-6A91-49C5-BC88-2D7784511A7D}" dt="2026-01-15T16:57:31.993" v="150" actId="2696"/>
        <pc:sldMkLst>
          <pc:docMk/>
          <pc:sldMk cId="3543543684" sldId="259"/>
        </pc:sldMkLst>
      </pc:sldChg>
      <pc:sldChg chg="del">
        <pc:chgData name="Jessica Newport" userId="dede3334-717e-4998-a1ad-2432f5a188d4" providerId="ADAL" clId="{71450B28-6A91-49C5-BC88-2D7784511A7D}" dt="2026-01-16T10:06:49.410" v="154" actId="2696"/>
        <pc:sldMkLst>
          <pc:docMk/>
          <pc:sldMk cId="1670648547" sldId="260"/>
        </pc:sldMkLst>
      </pc:sldChg>
      <pc:sldChg chg="modSp add del mod">
        <pc:chgData name="Jessica Newport" userId="dede3334-717e-4998-a1ad-2432f5a188d4" providerId="ADAL" clId="{71450B28-6A91-49C5-BC88-2D7784511A7D}" dt="2026-01-15T16:47:54.307" v="118" actId="255"/>
        <pc:sldMkLst>
          <pc:docMk/>
          <pc:sldMk cId="1257164693" sldId="266"/>
        </pc:sldMkLst>
        <pc:spChg chg="mod">
          <ac:chgData name="Jessica Newport" userId="dede3334-717e-4998-a1ad-2432f5a188d4" providerId="ADAL" clId="{71450B28-6A91-49C5-BC88-2D7784511A7D}" dt="2026-01-15T16:47:54.307" v="118" actId="255"/>
          <ac:spMkLst>
            <pc:docMk/>
            <pc:sldMk cId="1257164693" sldId="266"/>
            <ac:spMk id="6" creationId="{BFBD3389-FD69-41D9-29BC-6E46EEFE5F1A}"/>
          </ac:spMkLst>
        </pc:spChg>
      </pc:sldChg>
      <pc:sldChg chg="del">
        <pc:chgData name="Jessica Newport" userId="dede3334-717e-4998-a1ad-2432f5a188d4" providerId="ADAL" clId="{71450B28-6A91-49C5-BC88-2D7784511A7D}" dt="2026-01-16T10:25:30.020" v="392" actId="2696"/>
        <pc:sldMkLst>
          <pc:docMk/>
          <pc:sldMk cId="365024398" sldId="312"/>
        </pc:sldMkLst>
      </pc:sldChg>
      <pc:sldChg chg="del">
        <pc:chgData name="Jessica Newport" userId="dede3334-717e-4998-a1ad-2432f5a188d4" providerId="ADAL" clId="{71450B28-6A91-49C5-BC88-2D7784511A7D}" dt="2026-01-15T16:57:39.331" v="151" actId="2696"/>
        <pc:sldMkLst>
          <pc:docMk/>
          <pc:sldMk cId="0" sldId="406"/>
        </pc:sldMkLst>
      </pc:sldChg>
      <pc:sldChg chg="del">
        <pc:chgData name="Jessica Newport" userId="dede3334-717e-4998-a1ad-2432f5a188d4" providerId="ADAL" clId="{71450B28-6A91-49C5-BC88-2D7784511A7D}" dt="2026-01-16T10:12:33.842" v="265" actId="2696"/>
        <pc:sldMkLst>
          <pc:docMk/>
          <pc:sldMk cId="876671696" sldId="4786"/>
        </pc:sldMkLst>
      </pc:sldChg>
      <pc:sldChg chg="del">
        <pc:chgData name="Jessica Newport" userId="dede3334-717e-4998-a1ad-2432f5a188d4" providerId="ADAL" clId="{71450B28-6A91-49C5-BC88-2D7784511A7D}" dt="2026-01-15T16:48:37.089" v="120" actId="2696"/>
        <pc:sldMkLst>
          <pc:docMk/>
          <pc:sldMk cId="4228389427" sldId="4788"/>
        </pc:sldMkLst>
      </pc:sldChg>
      <pc:sldChg chg="del">
        <pc:chgData name="Jessica Newport" userId="dede3334-717e-4998-a1ad-2432f5a188d4" providerId="ADAL" clId="{71450B28-6A91-49C5-BC88-2D7784511A7D}" dt="2026-01-16T12:57:37.806" v="3469" actId="2696"/>
        <pc:sldMkLst>
          <pc:docMk/>
          <pc:sldMk cId="3005184696" sldId="4791"/>
        </pc:sldMkLst>
      </pc:sldChg>
      <pc:sldChg chg="del ord">
        <pc:chgData name="Jessica Newport" userId="dede3334-717e-4998-a1ad-2432f5a188d4" providerId="ADAL" clId="{71450B28-6A91-49C5-BC88-2D7784511A7D}" dt="2026-01-16T12:58:36.984" v="3476" actId="2696"/>
        <pc:sldMkLst>
          <pc:docMk/>
          <pc:sldMk cId="3729848384" sldId="4793"/>
        </pc:sldMkLst>
      </pc:sldChg>
      <pc:sldChg chg="del">
        <pc:chgData name="Jessica Newport" userId="dede3334-717e-4998-a1ad-2432f5a188d4" providerId="ADAL" clId="{71450B28-6A91-49C5-BC88-2D7784511A7D}" dt="2026-01-16T10:44:37.025" v="666" actId="2696"/>
        <pc:sldMkLst>
          <pc:docMk/>
          <pc:sldMk cId="1847745319" sldId="4796"/>
        </pc:sldMkLst>
      </pc:sldChg>
      <pc:sldChg chg="del">
        <pc:chgData name="Jessica Newport" userId="dede3334-717e-4998-a1ad-2432f5a188d4" providerId="ADAL" clId="{71450B28-6A91-49C5-BC88-2D7784511A7D}" dt="2026-01-16T10:49:57.737" v="772" actId="2696"/>
        <pc:sldMkLst>
          <pc:docMk/>
          <pc:sldMk cId="2244858311" sldId="4797"/>
        </pc:sldMkLst>
      </pc:sldChg>
      <pc:sldChg chg="del">
        <pc:chgData name="Jessica Newport" userId="dede3334-717e-4998-a1ad-2432f5a188d4" providerId="ADAL" clId="{71450B28-6A91-49C5-BC88-2D7784511A7D}" dt="2026-01-16T11:27:21.610" v="2319" actId="2696"/>
        <pc:sldMkLst>
          <pc:docMk/>
          <pc:sldMk cId="3066449857" sldId="4798"/>
        </pc:sldMkLst>
      </pc:sldChg>
      <pc:sldChg chg="del">
        <pc:chgData name="Jessica Newport" userId="dede3334-717e-4998-a1ad-2432f5a188d4" providerId="ADAL" clId="{71450B28-6A91-49C5-BC88-2D7784511A7D}" dt="2026-01-16T10:09:53.231" v="221" actId="2696"/>
        <pc:sldMkLst>
          <pc:docMk/>
          <pc:sldMk cId="2205715229" sldId="4811"/>
        </pc:sldMkLst>
      </pc:sldChg>
      <pc:sldChg chg="del">
        <pc:chgData name="Jessica Newport" userId="dede3334-717e-4998-a1ad-2432f5a188d4" providerId="ADAL" clId="{71450B28-6A91-49C5-BC88-2D7784511A7D}" dt="2026-01-16T12:55:40.418" v="3438" actId="2696"/>
        <pc:sldMkLst>
          <pc:docMk/>
          <pc:sldMk cId="2151334432" sldId="4813"/>
        </pc:sldMkLst>
      </pc:sldChg>
      <pc:sldChg chg="del">
        <pc:chgData name="Jessica Newport" userId="dede3334-717e-4998-a1ad-2432f5a188d4" providerId="ADAL" clId="{71450B28-6A91-49C5-BC88-2D7784511A7D}" dt="2026-01-16T12:58:46.503" v="3477" actId="2696"/>
        <pc:sldMkLst>
          <pc:docMk/>
          <pc:sldMk cId="1950913790" sldId="4817"/>
        </pc:sldMkLst>
      </pc:sldChg>
      <pc:sldChg chg="del">
        <pc:chgData name="Jessica Newport" userId="dede3334-717e-4998-a1ad-2432f5a188d4" providerId="ADAL" clId="{71450B28-6A91-49C5-BC88-2D7784511A7D}" dt="2026-01-16T13:35:51.912" v="3674" actId="2696"/>
        <pc:sldMkLst>
          <pc:docMk/>
          <pc:sldMk cId="979799939" sldId="4818"/>
        </pc:sldMkLst>
      </pc:sldChg>
      <pc:sldChg chg="del">
        <pc:chgData name="Jessica Newport" userId="dede3334-717e-4998-a1ad-2432f5a188d4" providerId="ADAL" clId="{71450B28-6A91-49C5-BC88-2D7784511A7D}" dt="2026-01-16T13:05:53.180" v="3552" actId="2696"/>
        <pc:sldMkLst>
          <pc:docMk/>
          <pc:sldMk cId="2605658796" sldId="4819"/>
        </pc:sldMkLst>
      </pc:sldChg>
      <pc:sldChg chg="del">
        <pc:chgData name="Jessica Newport" userId="dede3334-717e-4998-a1ad-2432f5a188d4" providerId="ADAL" clId="{71450B28-6A91-49C5-BC88-2D7784511A7D}" dt="2026-01-15T16:48:21.531" v="119" actId="2696"/>
        <pc:sldMkLst>
          <pc:docMk/>
          <pc:sldMk cId="2028203790" sldId="4825"/>
        </pc:sldMkLst>
      </pc:sldChg>
      <pc:sldChg chg="del">
        <pc:chgData name="Jessica Newport" userId="dede3334-717e-4998-a1ad-2432f5a188d4" providerId="ADAL" clId="{71450B28-6A91-49C5-BC88-2D7784511A7D}" dt="2026-01-16T10:20:09.855" v="286" actId="2696"/>
        <pc:sldMkLst>
          <pc:docMk/>
          <pc:sldMk cId="4100171739" sldId="4827"/>
        </pc:sldMkLst>
      </pc:sldChg>
      <pc:sldChg chg="del">
        <pc:chgData name="Jessica Newport" userId="dede3334-717e-4998-a1ad-2432f5a188d4" providerId="ADAL" clId="{71450B28-6A91-49C5-BC88-2D7784511A7D}" dt="2026-01-16T12:51:24.992" v="3349" actId="2696"/>
        <pc:sldMkLst>
          <pc:docMk/>
          <pc:sldMk cId="2102169976" sldId="4828"/>
        </pc:sldMkLst>
      </pc:sldChg>
      <pc:sldChg chg="del">
        <pc:chgData name="Jessica Newport" userId="dede3334-717e-4998-a1ad-2432f5a188d4" providerId="ADAL" clId="{71450B28-6A91-49C5-BC88-2D7784511A7D}" dt="2026-01-16T10:40:01.084" v="621" actId="2696"/>
        <pc:sldMkLst>
          <pc:docMk/>
          <pc:sldMk cId="1355652221" sldId="4829"/>
        </pc:sldMkLst>
      </pc:sldChg>
      <pc:sldChg chg="modSp del mod">
        <pc:chgData name="Jessica Newport" userId="dede3334-717e-4998-a1ad-2432f5a188d4" providerId="ADAL" clId="{71450B28-6A91-49C5-BC88-2D7784511A7D}" dt="2026-01-16T13:11:48.404" v="3610" actId="2696"/>
        <pc:sldMkLst>
          <pc:docMk/>
          <pc:sldMk cId="2242182937" sldId="4830"/>
        </pc:sldMkLst>
        <pc:spChg chg="mod">
          <ac:chgData name="Jessica Newport" userId="dede3334-717e-4998-a1ad-2432f5a188d4" providerId="ADAL" clId="{71450B28-6A91-49C5-BC88-2D7784511A7D}" dt="2026-01-16T13:07:11.321" v="3555" actId="1076"/>
          <ac:spMkLst>
            <pc:docMk/>
            <pc:sldMk cId="2242182937" sldId="4830"/>
            <ac:spMk id="4" creationId="{F60CED12-C15B-2A53-7EF6-A3FA41C5544A}"/>
          </ac:spMkLst>
        </pc:spChg>
      </pc:sldChg>
      <pc:sldChg chg="del">
        <pc:chgData name="Jessica Newport" userId="dede3334-717e-4998-a1ad-2432f5a188d4" providerId="ADAL" clId="{71450B28-6A91-49C5-BC88-2D7784511A7D}" dt="2026-01-16T13:40:14.865" v="3708" actId="2696"/>
        <pc:sldMkLst>
          <pc:docMk/>
          <pc:sldMk cId="2073355112" sldId="4831"/>
        </pc:sldMkLst>
      </pc:sldChg>
      <pc:sldChg chg="del modNotesTx">
        <pc:chgData name="Jessica Newport" userId="dede3334-717e-4998-a1ad-2432f5a188d4" providerId="ADAL" clId="{71450B28-6A91-49C5-BC88-2D7784511A7D}" dt="2026-01-16T13:46:54.988" v="3904" actId="2696"/>
        <pc:sldMkLst>
          <pc:docMk/>
          <pc:sldMk cId="821710579" sldId="4832"/>
        </pc:sldMkLst>
      </pc:sldChg>
      <pc:sldChg chg="del">
        <pc:chgData name="Jessica Newport" userId="dede3334-717e-4998-a1ad-2432f5a188d4" providerId="ADAL" clId="{71450B28-6A91-49C5-BC88-2D7784511A7D}" dt="2026-01-16T13:57:00.513" v="4026" actId="2696"/>
        <pc:sldMkLst>
          <pc:docMk/>
          <pc:sldMk cId="2824140719" sldId="4835"/>
        </pc:sldMkLst>
      </pc:sldChg>
      <pc:sldChg chg="add del">
        <pc:chgData name="Jessica Newport" userId="dede3334-717e-4998-a1ad-2432f5a188d4" providerId="ADAL" clId="{71450B28-6A91-49C5-BC88-2D7784511A7D}" dt="2026-01-16T11:16:34.901" v="1639" actId="2696"/>
        <pc:sldMkLst>
          <pc:docMk/>
          <pc:sldMk cId="525016016" sldId="4838"/>
        </pc:sldMkLst>
      </pc:sldChg>
      <pc:sldChg chg="del">
        <pc:chgData name="Jessica Newport" userId="dede3334-717e-4998-a1ad-2432f5a188d4" providerId="ADAL" clId="{71450B28-6A91-49C5-BC88-2D7784511A7D}" dt="2026-01-16T14:00:50.997" v="4333" actId="2696"/>
        <pc:sldMkLst>
          <pc:docMk/>
          <pc:sldMk cId="2980633608" sldId="4839"/>
        </pc:sldMkLst>
      </pc:sldChg>
      <pc:sldChg chg="modSp del mod">
        <pc:chgData name="Jessica Newport" userId="dede3334-717e-4998-a1ad-2432f5a188d4" providerId="ADAL" clId="{71450B28-6A91-49C5-BC88-2D7784511A7D}" dt="2026-01-16T14:02:18.357" v="4365" actId="2696"/>
        <pc:sldMkLst>
          <pc:docMk/>
          <pc:sldMk cId="3049102918" sldId="4840"/>
        </pc:sldMkLst>
        <pc:spChg chg="mod">
          <ac:chgData name="Jessica Newport" userId="dede3334-717e-4998-a1ad-2432f5a188d4" providerId="ADAL" clId="{71450B28-6A91-49C5-BC88-2D7784511A7D}" dt="2026-01-16T14:00:58.655" v="4335" actId="20577"/>
          <ac:spMkLst>
            <pc:docMk/>
            <pc:sldMk cId="3049102918" sldId="4840"/>
            <ac:spMk id="5" creationId="{3824CFAB-1706-046D-27C8-D7836CBEFB1E}"/>
          </ac:spMkLst>
        </pc:spChg>
      </pc:sldChg>
      <pc:sldChg chg="del">
        <pc:chgData name="Jessica Newport" userId="dede3334-717e-4998-a1ad-2432f5a188d4" providerId="ADAL" clId="{71450B28-6A91-49C5-BC88-2D7784511A7D}" dt="2026-01-16T10:22:07.072" v="321" actId="2696"/>
        <pc:sldMkLst>
          <pc:docMk/>
          <pc:sldMk cId="856669111" sldId="4841"/>
        </pc:sldMkLst>
      </pc:sldChg>
      <pc:sldChg chg="del">
        <pc:chgData name="Jessica Newport" userId="dede3334-717e-4998-a1ad-2432f5a188d4" providerId="ADAL" clId="{71450B28-6A91-49C5-BC88-2D7784511A7D}" dt="2026-01-16T12:52:47.284" v="3402" actId="2696"/>
        <pc:sldMkLst>
          <pc:docMk/>
          <pc:sldMk cId="3671925534" sldId="4842"/>
        </pc:sldMkLst>
      </pc:sldChg>
      <pc:sldChg chg="del">
        <pc:chgData name="Jessica Newport" userId="dede3334-717e-4998-a1ad-2432f5a188d4" providerId="ADAL" clId="{71450B28-6A91-49C5-BC88-2D7784511A7D}" dt="2026-01-16T11:23:36.457" v="2229" actId="2696"/>
        <pc:sldMkLst>
          <pc:docMk/>
          <pc:sldMk cId="2377354430" sldId="4843"/>
        </pc:sldMkLst>
      </pc:sldChg>
      <pc:sldChg chg="del">
        <pc:chgData name="Jessica Newport" userId="dede3334-717e-4998-a1ad-2432f5a188d4" providerId="ADAL" clId="{71450B28-6A91-49C5-BC88-2D7784511A7D}" dt="2026-01-16T12:43:04.270" v="2732" actId="2696"/>
        <pc:sldMkLst>
          <pc:docMk/>
          <pc:sldMk cId="1337217763" sldId="4844"/>
        </pc:sldMkLst>
      </pc:sldChg>
      <pc:sldChg chg="del">
        <pc:chgData name="Jessica Newport" userId="dede3334-717e-4998-a1ad-2432f5a188d4" providerId="ADAL" clId="{71450B28-6A91-49C5-BC88-2D7784511A7D}" dt="2026-01-16T13:52:43.613" v="3969" actId="2696"/>
        <pc:sldMkLst>
          <pc:docMk/>
          <pc:sldMk cId="1136840117" sldId="4846"/>
        </pc:sldMkLst>
      </pc:sldChg>
      <pc:sldChg chg="del">
        <pc:chgData name="Jessica Newport" userId="dede3334-717e-4998-a1ad-2432f5a188d4" providerId="ADAL" clId="{71450B28-6A91-49C5-BC88-2D7784511A7D}" dt="2026-01-16T11:23:00.930" v="2228" actId="2696"/>
        <pc:sldMkLst>
          <pc:docMk/>
          <pc:sldMk cId="2703749897" sldId="4847"/>
        </pc:sldMkLst>
      </pc:sldChg>
      <pc:sldChg chg="del">
        <pc:chgData name="Jessica Newport" userId="dede3334-717e-4998-a1ad-2432f5a188d4" providerId="ADAL" clId="{71450B28-6A91-49C5-BC88-2D7784511A7D}" dt="2026-01-16T12:43:08.881" v="2733" actId="2696"/>
        <pc:sldMkLst>
          <pc:docMk/>
          <pc:sldMk cId="1764404746" sldId="4848"/>
        </pc:sldMkLst>
      </pc:sldChg>
      <pc:sldChg chg="del">
        <pc:chgData name="Jessica Newport" userId="dede3334-717e-4998-a1ad-2432f5a188d4" providerId="ADAL" clId="{71450B28-6A91-49C5-BC88-2D7784511A7D}" dt="2026-01-16T12:43:26.761" v="2734" actId="2696"/>
        <pc:sldMkLst>
          <pc:docMk/>
          <pc:sldMk cId="2581271510" sldId="4850"/>
        </pc:sldMkLst>
      </pc:sldChg>
      <pc:sldChg chg="del modNotesTx">
        <pc:chgData name="Jessica Newport" userId="dede3334-717e-4998-a1ad-2432f5a188d4" providerId="ADAL" clId="{71450B28-6A91-49C5-BC88-2D7784511A7D}" dt="2026-01-16T13:43:29.966" v="3798" actId="2696"/>
        <pc:sldMkLst>
          <pc:docMk/>
          <pc:sldMk cId="307990972" sldId="4851"/>
        </pc:sldMkLst>
      </pc:sldChg>
      <pc:sldChg chg="del">
        <pc:chgData name="Jessica Newport" userId="dede3334-717e-4998-a1ad-2432f5a188d4" providerId="ADAL" clId="{71450B28-6A91-49C5-BC88-2D7784511A7D}" dt="2026-01-16T13:44:50.154" v="3873" actId="2696"/>
        <pc:sldMkLst>
          <pc:docMk/>
          <pc:sldMk cId="826827693" sldId="4852"/>
        </pc:sldMkLst>
      </pc:sldChg>
      <pc:sldChg chg="addSp delSp modSp add mod modClrScheme chgLayout">
        <pc:chgData name="Jessica Newport" userId="dede3334-717e-4998-a1ad-2432f5a188d4" providerId="ADAL" clId="{71450B28-6A91-49C5-BC88-2D7784511A7D}" dt="2026-01-16T10:07:47.013" v="185" actId="1076"/>
        <pc:sldMkLst>
          <pc:docMk/>
          <pc:sldMk cId="1609312321" sldId="4853"/>
        </pc:sldMkLst>
        <pc:spChg chg="mod">
          <ac:chgData name="Jessica Newport" userId="dede3334-717e-4998-a1ad-2432f5a188d4" providerId="ADAL" clId="{71450B28-6A91-49C5-BC88-2D7784511A7D}" dt="2026-01-15T16:56:59.666" v="144" actId="1076"/>
          <ac:spMkLst>
            <pc:docMk/>
            <pc:sldMk cId="1609312321" sldId="4853"/>
            <ac:spMk id="2" creationId="{7529640C-FE86-E047-4511-E0D5F3379C27}"/>
          </ac:spMkLst>
        </pc:spChg>
        <pc:spChg chg="ord">
          <ac:chgData name="Jessica Newport" userId="dede3334-717e-4998-a1ad-2432f5a188d4" providerId="ADAL" clId="{71450B28-6A91-49C5-BC88-2D7784511A7D}" dt="2026-01-15T16:56:45.674" v="141" actId="26606"/>
          <ac:spMkLst>
            <pc:docMk/>
            <pc:sldMk cId="1609312321" sldId="4853"/>
            <ac:spMk id="4" creationId="{58E2D9E0-6AD0-DF32-82C2-AF3AC1E28E03}"/>
          </ac:spMkLst>
        </pc:spChg>
        <pc:spChg chg="del">
          <ac:chgData name="Jessica Newport" userId="dede3334-717e-4998-a1ad-2432f5a188d4" providerId="ADAL" clId="{71450B28-6A91-49C5-BC88-2D7784511A7D}" dt="2026-01-15T16:49:20.838" v="136" actId="478"/>
          <ac:spMkLst>
            <pc:docMk/>
            <pc:sldMk cId="1609312321" sldId="4853"/>
            <ac:spMk id="6" creationId="{686EE4E0-CAB0-1416-BDF5-517FB65D4E3D}"/>
          </ac:spMkLst>
        </pc:spChg>
        <pc:spChg chg="add mod">
          <ac:chgData name="Jessica Newport" userId="dede3334-717e-4998-a1ad-2432f5a188d4" providerId="ADAL" clId="{71450B28-6A91-49C5-BC88-2D7784511A7D}" dt="2026-01-16T10:07:47.013" v="185" actId="1076"/>
          <ac:spMkLst>
            <pc:docMk/>
            <pc:sldMk cId="1609312321" sldId="4853"/>
            <ac:spMk id="8" creationId="{AD6ED076-5AA8-430D-740B-7DCF09CCF18A}"/>
          </ac:spMkLst>
        </pc:spChg>
        <pc:picChg chg="add mod">
          <ac:chgData name="Jessica Newport" userId="dede3334-717e-4998-a1ad-2432f5a188d4" providerId="ADAL" clId="{71450B28-6A91-49C5-BC88-2D7784511A7D}" dt="2026-01-16T10:07:34.500" v="184" actId="1076"/>
          <ac:picMkLst>
            <pc:docMk/>
            <pc:sldMk cId="1609312321" sldId="4853"/>
            <ac:picMk id="5" creationId="{E825AB85-3E9D-1EA8-B0F6-B5A9DCF3C1F9}"/>
          </ac:picMkLst>
        </pc:picChg>
      </pc:sldChg>
      <pc:sldChg chg="add del">
        <pc:chgData name="Jessica Newport" userId="dede3334-717e-4998-a1ad-2432f5a188d4" providerId="ADAL" clId="{71450B28-6A91-49C5-BC88-2D7784511A7D}" dt="2026-01-16T10:06:45.471" v="153" actId="2696"/>
        <pc:sldMkLst>
          <pc:docMk/>
          <pc:sldMk cId="2300177238" sldId="4854"/>
        </pc:sldMkLst>
      </pc:sldChg>
      <pc:sldChg chg="addSp delSp modSp add mod">
        <pc:chgData name="Jessica Newport" userId="dede3334-717e-4998-a1ad-2432f5a188d4" providerId="ADAL" clId="{71450B28-6A91-49C5-BC88-2D7784511A7D}" dt="2026-01-16T10:09:41.171" v="220" actId="1076"/>
        <pc:sldMkLst>
          <pc:docMk/>
          <pc:sldMk cId="3074581817" sldId="4854"/>
        </pc:sldMkLst>
        <pc:spChg chg="mod">
          <ac:chgData name="Jessica Newport" userId="dede3334-717e-4998-a1ad-2432f5a188d4" providerId="ADAL" clId="{71450B28-6A91-49C5-BC88-2D7784511A7D}" dt="2026-01-16T10:09:41.171" v="220" actId="1076"/>
          <ac:spMkLst>
            <pc:docMk/>
            <pc:sldMk cId="3074581817" sldId="4854"/>
            <ac:spMk id="2" creationId="{2B1B8C17-7FA9-BD6D-AEF3-42ADD669E4C1}"/>
          </ac:spMkLst>
        </pc:spChg>
        <pc:spChg chg="add mod">
          <ac:chgData name="Jessica Newport" userId="dede3334-717e-4998-a1ad-2432f5a188d4" providerId="ADAL" clId="{71450B28-6A91-49C5-BC88-2D7784511A7D}" dt="2026-01-16T10:09:29.693" v="219" actId="1076"/>
          <ac:spMkLst>
            <pc:docMk/>
            <pc:sldMk cId="3074581817" sldId="4854"/>
            <ac:spMk id="7" creationId="{20763205-89B5-CDF7-2042-695E81164C3F}"/>
          </ac:spMkLst>
        </pc:spChg>
        <pc:spChg chg="del">
          <ac:chgData name="Jessica Newport" userId="dede3334-717e-4998-a1ad-2432f5a188d4" providerId="ADAL" clId="{71450B28-6A91-49C5-BC88-2D7784511A7D}" dt="2026-01-16T10:08:06.783" v="199" actId="478"/>
          <ac:spMkLst>
            <pc:docMk/>
            <pc:sldMk cId="3074581817" sldId="4854"/>
            <ac:spMk id="8" creationId="{A7333788-771E-D517-70A9-B79BB05CA25A}"/>
          </ac:spMkLst>
        </pc:spChg>
        <pc:picChg chg="add mod">
          <ac:chgData name="Jessica Newport" userId="dede3334-717e-4998-a1ad-2432f5a188d4" providerId="ADAL" clId="{71450B28-6A91-49C5-BC88-2D7784511A7D}" dt="2026-01-16T10:08:24.084" v="201" actId="1076"/>
          <ac:picMkLst>
            <pc:docMk/>
            <pc:sldMk cId="3074581817" sldId="4854"/>
            <ac:picMk id="3" creationId="{89A61FD8-2B42-30DF-BA7D-94243A934A39}"/>
          </ac:picMkLst>
        </pc:picChg>
        <pc:picChg chg="del">
          <ac:chgData name="Jessica Newport" userId="dede3334-717e-4998-a1ad-2432f5a188d4" providerId="ADAL" clId="{71450B28-6A91-49C5-BC88-2D7784511A7D}" dt="2026-01-16T10:08:03.183" v="198" actId="478"/>
          <ac:picMkLst>
            <pc:docMk/>
            <pc:sldMk cId="3074581817" sldId="4854"/>
            <ac:picMk id="5" creationId="{A08A1427-3602-8643-9707-F46BBB82A981}"/>
          </ac:picMkLst>
        </pc:picChg>
      </pc:sldChg>
      <pc:sldChg chg="addSp delSp modSp add mod">
        <pc:chgData name="Jessica Newport" userId="dede3334-717e-4998-a1ad-2432f5a188d4" providerId="ADAL" clId="{71450B28-6A91-49C5-BC88-2D7784511A7D}" dt="2026-01-16T10:12:24.410" v="264" actId="1076"/>
        <pc:sldMkLst>
          <pc:docMk/>
          <pc:sldMk cId="3813212498" sldId="4855"/>
        </pc:sldMkLst>
        <pc:spChg chg="mod">
          <ac:chgData name="Jessica Newport" userId="dede3334-717e-4998-a1ad-2432f5a188d4" providerId="ADAL" clId="{71450B28-6A91-49C5-BC88-2D7784511A7D}" dt="2026-01-16T10:11:58.036" v="260" actId="1076"/>
          <ac:spMkLst>
            <pc:docMk/>
            <pc:sldMk cId="3813212498" sldId="4855"/>
            <ac:spMk id="2" creationId="{9817C405-A31F-EFCC-87C6-7636C9382E15}"/>
          </ac:spMkLst>
        </pc:spChg>
        <pc:spChg chg="del">
          <ac:chgData name="Jessica Newport" userId="dede3334-717e-4998-a1ad-2432f5a188d4" providerId="ADAL" clId="{71450B28-6A91-49C5-BC88-2D7784511A7D}" dt="2026-01-16T10:12:10.059" v="261" actId="478"/>
          <ac:spMkLst>
            <pc:docMk/>
            <pc:sldMk cId="3813212498" sldId="4855"/>
            <ac:spMk id="7" creationId="{6BFBF1EC-64AA-64C7-D5FD-7CBA832BDF78}"/>
          </ac:spMkLst>
        </pc:spChg>
        <pc:picChg chg="del">
          <ac:chgData name="Jessica Newport" userId="dede3334-717e-4998-a1ad-2432f5a188d4" providerId="ADAL" clId="{71450B28-6A91-49C5-BC88-2D7784511A7D}" dt="2026-01-16T10:11:16.985" v="223" actId="478"/>
          <ac:picMkLst>
            <pc:docMk/>
            <pc:sldMk cId="3813212498" sldId="4855"/>
            <ac:picMk id="3" creationId="{EE971906-095B-179B-C704-183E141C7733}"/>
          </ac:picMkLst>
        </pc:picChg>
        <pc:picChg chg="add mod">
          <ac:chgData name="Jessica Newport" userId="dede3334-717e-4998-a1ad-2432f5a188d4" providerId="ADAL" clId="{71450B28-6A91-49C5-BC88-2D7784511A7D}" dt="2026-01-16T10:12:24.410" v="264" actId="1076"/>
          <ac:picMkLst>
            <pc:docMk/>
            <pc:sldMk cId="3813212498" sldId="4855"/>
            <ac:picMk id="6" creationId="{67EBDD2B-8BCD-B0DB-04D4-B76CF5BB59DD}"/>
          </ac:picMkLst>
        </pc:picChg>
      </pc:sldChg>
      <pc:sldChg chg="addSp delSp modSp add mod">
        <pc:chgData name="Jessica Newport" userId="dede3334-717e-4998-a1ad-2432f5a188d4" providerId="ADAL" clId="{71450B28-6A91-49C5-BC88-2D7784511A7D}" dt="2026-01-16T10:20:16.872" v="287" actId="1076"/>
        <pc:sldMkLst>
          <pc:docMk/>
          <pc:sldMk cId="3459589681" sldId="4856"/>
        </pc:sldMkLst>
        <pc:spChg chg="mod">
          <ac:chgData name="Jessica Newport" userId="dede3334-717e-4998-a1ad-2432f5a188d4" providerId="ADAL" clId="{71450B28-6A91-49C5-BC88-2D7784511A7D}" dt="2026-01-16T10:19:54.587" v="284" actId="1076"/>
          <ac:spMkLst>
            <pc:docMk/>
            <pc:sldMk cId="3459589681" sldId="4856"/>
            <ac:spMk id="2" creationId="{AC456FAD-5C4E-706C-E259-2EA70C5A576B}"/>
          </ac:spMkLst>
        </pc:spChg>
        <pc:spChg chg="add mod">
          <ac:chgData name="Jessica Newport" userId="dede3334-717e-4998-a1ad-2432f5a188d4" providerId="ADAL" clId="{71450B28-6A91-49C5-BC88-2D7784511A7D}" dt="2026-01-16T10:20:16.872" v="287" actId="1076"/>
          <ac:spMkLst>
            <pc:docMk/>
            <pc:sldMk cId="3459589681" sldId="4856"/>
            <ac:spMk id="5" creationId="{32519172-EC55-215B-BBB8-F4ECC3D5518A}"/>
          </ac:spMkLst>
        </pc:spChg>
        <pc:picChg chg="del">
          <ac:chgData name="Jessica Newport" userId="dede3334-717e-4998-a1ad-2432f5a188d4" providerId="ADAL" clId="{71450B28-6A91-49C5-BC88-2D7784511A7D}" dt="2026-01-16T10:19:17.795" v="267" actId="478"/>
          <ac:picMkLst>
            <pc:docMk/>
            <pc:sldMk cId="3459589681" sldId="4856"/>
            <ac:picMk id="6" creationId="{36270C22-82D3-C566-9BC2-A7B45335EFB5}"/>
          </ac:picMkLst>
        </pc:picChg>
      </pc:sldChg>
      <pc:sldChg chg="modSp add mod">
        <pc:chgData name="Jessica Newport" userId="dede3334-717e-4998-a1ad-2432f5a188d4" providerId="ADAL" clId="{71450B28-6A91-49C5-BC88-2D7784511A7D}" dt="2026-01-16T10:21:35.937" v="320" actId="1076"/>
        <pc:sldMkLst>
          <pc:docMk/>
          <pc:sldMk cId="1366481749" sldId="4857"/>
        </pc:sldMkLst>
        <pc:spChg chg="mod">
          <ac:chgData name="Jessica Newport" userId="dede3334-717e-4998-a1ad-2432f5a188d4" providerId="ADAL" clId="{71450B28-6A91-49C5-BC88-2D7784511A7D}" dt="2026-01-16T10:20:34.919" v="309" actId="1076"/>
          <ac:spMkLst>
            <pc:docMk/>
            <pc:sldMk cId="1366481749" sldId="4857"/>
            <ac:spMk id="2" creationId="{042EE550-45B0-9EF0-9A59-042F553B4E9A}"/>
          </ac:spMkLst>
        </pc:spChg>
        <pc:spChg chg="mod">
          <ac:chgData name="Jessica Newport" userId="dede3334-717e-4998-a1ad-2432f5a188d4" providerId="ADAL" clId="{71450B28-6A91-49C5-BC88-2D7784511A7D}" dt="2026-01-16T10:21:35.937" v="320" actId="1076"/>
          <ac:spMkLst>
            <pc:docMk/>
            <pc:sldMk cId="1366481749" sldId="4857"/>
            <ac:spMk id="5" creationId="{9418A813-7C73-3531-DD78-0F91D3DCDC22}"/>
          </ac:spMkLst>
        </pc:spChg>
      </pc:sldChg>
      <pc:sldChg chg="addSp delSp modSp add mod">
        <pc:chgData name="Jessica Newport" userId="dede3334-717e-4998-a1ad-2432f5a188d4" providerId="ADAL" clId="{71450B28-6A91-49C5-BC88-2D7784511A7D}" dt="2026-01-16T10:25:18.495" v="391" actId="1076"/>
        <pc:sldMkLst>
          <pc:docMk/>
          <pc:sldMk cId="889470828" sldId="4858"/>
        </pc:sldMkLst>
        <pc:spChg chg="mod">
          <ac:chgData name="Jessica Newport" userId="dede3334-717e-4998-a1ad-2432f5a188d4" providerId="ADAL" clId="{71450B28-6A91-49C5-BC88-2D7784511A7D}" dt="2026-01-16T10:22:30.972" v="365" actId="1076"/>
          <ac:spMkLst>
            <pc:docMk/>
            <pc:sldMk cId="889470828" sldId="4858"/>
            <ac:spMk id="2" creationId="{B6AC223B-D664-6B38-C971-09CA8C9D11D4}"/>
          </ac:spMkLst>
        </pc:spChg>
        <pc:spChg chg="del">
          <ac:chgData name="Jessica Newport" userId="dede3334-717e-4998-a1ad-2432f5a188d4" providerId="ADAL" clId="{71450B28-6A91-49C5-BC88-2D7784511A7D}" dt="2026-01-16T10:22:44.808" v="366" actId="478"/>
          <ac:spMkLst>
            <pc:docMk/>
            <pc:sldMk cId="889470828" sldId="4858"/>
            <ac:spMk id="5" creationId="{0B8083DB-A282-A8D3-8D14-BCECC8BF79C6}"/>
          </ac:spMkLst>
        </pc:spChg>
        <pc:spChg chg="add mod">
          <ac:chgData name="Jessica Newport" userId="dede3334-717e-4998-a1ad-2432f5a188d4" providerId="ADAL" clId="{71450B28-6A91-49C5-BC88-2D7784511A7D}" dt="2026-01-16T10:25:18.495" v="391" actId="1076"/>
          <ac:spMkLst>
            <pc:docMk/>
            <pc:sldMk cId="889470828" sldId="4858"/>
            <ac:spMk id="6" creationId="{36678711-FA5D-499F-2439-6ED7905770C6}"/>
          </ac:spMkLst>
        </pc:spChg>
        <pc:spChg chg="add mod">
          <ac:chgData name="Jessica Newport" userId="dede3334-717e-4998-a1ad-2432f5a188d4" providerId="ADAL" clId="{71450B28-6A91-49C5-BC88-2D7784511A7D}" dt="2026-01-16T10:25:13.790" v="390" actId="1076"/>
          <ac:spMkLst>
            <pc:docMk/>
            <pc:sldMk cId="889470828" sldId="4858"/>
            <ac:spMk id="7" creationId="{17DBC77F-29FB-BB27-0AA6-0AACAAB1B63D}"/>
          </ac:spMkLst>
        </pc:spChg>
      </pc:sldChg>
      <pc:sldChg chg="addSp delSp modSp add mod">
        <pc:chgData name="Jessica Newport" userId="dede3334-717e-4998-a1ad-2432f5a188d4" providerId="ADAL" clId="{71450B28-6A91-49C5-BC88-2D7784511A7D}" dt="2026-01-16T10:39:38.460" v="620" actId="1076"/>
        <pc:sldMkLst>
          <pc:docMk/>
          <pc:sldMk cId="1077138660" sldId="4859"/>
        </pc:sldMkLst>
        <pc:spChg chg="mod">
          <ac:chgData name="Jessica Newport" userId="dede3334-717e-4998-a1ad-2432f5a188d4" providerId="ADAL" clId="{71450B28-6A91-49C5-BC88-2D7784511A7D}" dt="2026-01-16T10:29:25.456" v="521" actId="122"/>
          <ac:spMkLst>
            <pc:docMk/>
            <pc:sldMk cId="1077138660" sldId="4859"/>
            <ac:spMk id="2" creationId="{8EB36A30-7FBB-63CE-A861-ADC91C1A8F43}"/>
          </ac:spMkLst>
        </pc:spChg>
        <pc:spChg chg="del">
          <ac:chgData name="Jessica Newport" userId="dede3334-717e-4998-a1ad-2432f5a188d4" providerId="ADAL" clId="{71450B28-6A91-49C5-BC88-2D7784511A7D}" dt="2026-01-16T10:26:12.941" v="405" actId="478"/>
          <ac:spMkLst>
            <pc:docMk/>
            <pc:sldMk cId="1077138660" sldId="4859"/>
            <ac:spMk id="6" creationId="{DFB7E08E-2AE9-B5E4-BA5B-0D0A5DC51A73}"/>
          </ac:spMkLst>
        </pc:spChg>
        <pc:spChg chg="del">
          <ac:chgData name="Jessica Newport" userId="dede3334-717e-4998-a1ad-2432f5a188d4" providerId="ADAL" clId="{71450B28-6A91-49C5-BC88-2D7784511A7D}" dt="2026-01-16T10:26:15.608" v="406" actId="478"/>
          <ac:spMkLst>
            <pc:docMk/>
            <pc:sldMk cId="1077138660" sldId="4859"/>
            <ac:spMk id="7" creationId="{5D9AC81C-F613-B32D-4032-696C5181EE98}"/>
          </ac:spMkLst>
        </pc:spChg>
        <pc:graphicFrameChg chg="add del mod">
          <ac:chgData name="Jessica Newport" userId="dede3334-717e-4998-a1ad-2432f5a188d4" providerId="ADAL" clId="{71450B28-6A91-49C5-BC88-2D7784511A7D}" dt="2026-01-16T10:26:38.514" v="408" actId="478"/>
          <ac:graphicFrameMkLst>
            <pc:docMk/>
            <pc:sldMk cId="1077138660" sldId="4859"/>
            <ac:graphicFrameMk id="3" creationId="{278928CF-9A13-8398-B5DD-01080C1A98E1}"/>
          </ac:graphicFrameMkLst>
        </pc:graphicFrameChg>
        <pc:graphicFrameChg chg="add del mod modGraphic">
          <ac:chgData name="Jessica Newport" userId="dede3334-717e-4998-a1ad-2432f5a188d4" providerId="ADAL" clId="{71450B28-6A91-49C5-BC88-2D7784511A7D}" dt="2026-01-16T10:36:44.550" v="522" actId="478"/>
          <ac:graphicFrameMkLst>
            <pc:docMk/>
            <pc:sldMk cId="1077138660" sldId="4859"/>
            <ac:graphicFrameMk id="5" creationId="{C514F84C-C0B5-1DB9-82D7-23226ADE33B6}"/>
          </ac:graphicFrameMkLst>
        </pc:graphicFrameChg>
        <pc:graphicFrameChg chg="add mod modGraphic">
          <ac:chgData name="Jessica Newport" userId="dede3334-717e-4998-a1ad-2432f5a188d4" providerId="ADAL" clId="{71450B28-6A91-49C5-BC88-2D7784511A7D}" dt="2026-01-16T10:39:38.460" v="620" actId="1076"/>
          <ac:graphicFrameMkLst>
            <pc:docMk/>
            <pc:sldMk cId="1077138660" sldId="4859"/>
            <ac:graphicFrameMk id="8" creationId="{0FD93210-7745-0107-DCC8-BCC1F06F6887}"/>
          </ac:graphicFrameMkLst>
        </pc:graphicFrameChg>
      </pc:sldChg>
      <pc:sldChg chg="addSp delSp modSp add mod ord">
        <pc:chgData name="Jessica Newport" userId="dede3334-717e-4998-a1ad-2432f5a188d4" providerId="ADAL" clId="{71450B28-6A91-49C5-BC88-2D7784511A7D}" dt="2026-01-16T10:44:05.653" v="665" actId="1076"/>
        <pc:sldMkLst>
          <pc:docMk/>
          <pc:sldMk cId="1774640992" sldId="4860"/>
        </pc:sldMkLst>
        <pc:spChg chg="mod">
          <ac:chgData name="Jessica Newport" userId="dede3334-717e-4998-a1ad-2432f5a188d4" providerId="ADAL" clId="{71450B28-6A91-49C5-BC88-2D7784511A7D}" dt="2026-01-16T10:44:05.653" v="665" actId="1076"/>
          <ac:spMkLst>
            <pc:docMk/>
            <pc:sldMk cId="1774640992" sldId="4860"/>
            <ac:spMk id="2" creationId="{8BBB914F-B8D5-1E2E-64BB-048FE4A13BC2}"/>
          </ac:spMkLst>
        </pc:spChg>
        <pc:spChg chg="add mod">
          <ac:chgData name="Jessica Newport" userId="dede3334-717e-4998-a1ad-2432f5a188d4" providerId="ADAL" clId="{71450B28-6A91-49C5-BC88-2D7784511A7D}" dt="2026-01-16T10:43:59.063" v="663" actId="1076"/>
          <ac:spMkLst>
            <pc:docMk/>
            <pc:sldMk cId="1774640992" sldId="4860"/>
            <ac:spMk id="5" creationId="{13BB5913-E57A-35DD-9658-8F4EBED440E5}"/>
          </ac:spMkLst>
        </pc:spChg>
        <pc:graphicFrameChg chg="del">
          <ac:chgData name="Jessica Newport" userId="dede3334-717e-4998-a1ad-2432f5a188d4" providerId="ADAL" clId="{71450B28-6A91-49C5-BC88-2D7784511A7D}" dt="2026-01-16T10:42:01.979" v="644" actId="478"/>
          <ac:graphicFrameMkLst>
            <pc:docMk/>
            <pc:sldMk cId="1774640992" sldId="4860"/>
            <ac:graphicFrameMk id="8" creationId="{1346C0B3-B17D-6604-B2AA-C5D301484414}"/>
          </ac:graphicFrameMkLst>
        </pc:graphicFrameChg>
      </pc:sldChg>
      <pc:sldChg chg="delSp modSp add mod ord">
        <pc:chgData name="Jessica Newport" userId="dede3334-717e-4998-a1ad-2432f5a188d4" providerId="ADAL" clId="{71450B28-6A91-49C5-BC88-2D7784511A7D}" dt="2026-01-16T14:03:23.222" v="4368" actId="2711"/>
        <pc:sldMkLst>
          <pc:docMk/>
          <pc:sldMk cId="1372658219" sldId="4861"/>
        </pc:sldMkLst>
        <pc:spChg chg="mod">
          <ac:chgData name="Jessica Newport" userId="dede3334-717e-4998-a1ad-2432f5a188d4" providerId="ADAL" clId="{71450B28-6A91-49C5-BC88-2D7784511A7D}" dt="2026-01-16T14:03:23.222" v="4368" actId="2711"/>
          <ac:spMkLst>
            <pc:docMk/>
            <pc:sldMk cId="1372658219" sldId="4861"/>
            <ac:spMk id="3" creationId="{562C518D-F4A6-56E7-52B4-501AAB451B94}"/>
          </ac:spMkLst>
        </pc:spChg>
        <pc:spChg chg="del">
          <ac:chgData name="Jessica Newport" userId="dede3334-717e-4998-a1ad-2432f5a188d4" providerId="ADAL" clId="{71450B28-6A91-49C5-BC88-2D7784511A7D}" dt="2026-01-16T10:41:17.737" v="628" actId="478"/>
          <ac:spMkLst>
            <pc:docMk/>
            <pc:sldMk cId="1372658219" sldId="4861"/>
            <ac:spMk id="4" creationId="{CF44BF11-3AAC-05F7-AE25-ECD4EB003B9F}"/>
          </ac:spMkLst>
        </pc:spChg>
      </pc:sldChg>
      <pc:sldChg chg="addSp delSp modSp add mod">
        <pc:chgData name="Jessica Newport" userId="dede3334-717e-4998-a1ad-2432f5a188d4" providerId="ADAL" clId="{71450B28-6A91-49C5-BC88-2D7784511A7D}" dt="2026-01-16T10:49:37.887" v="771" actId="113"/>
        <pc:sldMkLst>
          <pc:docMk/>
          <pc:sldMk cId="1695245964" sldId="4862"/>
        </pc:sldMkLst>
        <pc:spChg chg="mod">
          <ac:chgData name="Jessica Newport" userId="dede3334-717e-4998-a1ad-2432f5a188d4" providerId="ADAL" clId="{71450B28-6A91-49C5-BC88-2D7784511A7D}" dt="2026-01-16T10:48:31.655" v="714" actId="120"/>
          <ac:spMkLst>
            <pc:docMk/>
            <pc:sldMk cId="1695245964" sldId="4862"/>
            <ac:spMk id="2" creationId="{EBCBF3CE-918E-3DB1-53AD-DE9FC1E88BF9}"/>
          </ac:spMkLst>
        </pc:spChg>
        <pc:spChg chg="del">
          <ac:chgData name="Jessica Newport" userId="dede3334-717e-4998-a1ad-2432f5a188d4" providerId="ADAL" clId="{71450B28-6A91-49C5-BC88-2D7784511A7D}" dt="2026-01-16T10:46:10.107" v="702" actId="478"/>
          <ac:spMkLst>
            <pc:docMk/>
            <pc:sldMk cId="1695245964" sldId="4862"/>
            <ac:spMk id="5" creationId="{5371A22D-4933-6F84-1C41-35551DCBC7CC}"/>
          </ac:spMkLst>
        </pc:spChg>
        <pc:spChg chg="add mod">
          <ac:chgData name="Jessica Newport" userId="dede3334-717e-4998-a1ad-2432f5a188d4" providerId="ADAL" clId="{71450B28-6A91-49C5-BC88-2D7784511A7D}" dt="2026-01-16T10:49:37.887" v="771" actId="113"/>
          <ac:spMkLst>
            <pc:docMk/>
            <pc:sldMk cId="1695245964" sldId="4862"/>
            <ac:spMk id="7" creationId="{D902E5F1-E934-0B53-0B3D-5FD34B5D81EC}"/>
          </ac:spMkLst>
        </pc:spChg>
        <pc:picChg chg="add mod">
          <ac:chgData name="Jessica Newport" userId="dede3334-717e-4998-a1ad-2432f5a188d4" providerId="ADAL" clId="{71450B28-6A91-49C5-BC88-2D7784511A7D}" dt="2026-01-16T10:48:12.701" v="708" actId="14100"/>
          <ac:picMkLst>
            <pc:docMk/>
            <pc:sldMk cId="1695245964" sldId="4862"/>
            <ac:picMk id="6" creationId="{51C7D686-34E4-96FD-0AD5-628C256A4AB1}"/>
          </ac:picMkLst>
        </pc:picChg>
      </pc:sldChg>
      <pc:sldChg chg="addSp delSp modSp add mod">
        <pc:chgData name="Jessica Newport" userId="dede3334-717e-4998-a1ad-2432f5a188d4" providerId="ADAL" clId="{71450B28-6A91-49C5-BC88-2D7784511A7D}" dt="2026-01-16T10:54:29.468" v="790" actId="20577"/>
        <pc:sldMkLst>
          <pc:docMk/>
          <pc:sldMk cId="1422624733" sldId="4863"/>
        </pc:sldMkLst>
        <pc:spChg chg="mod">
          <ac:chgData name="Jessica Newport" userId="dede3334-717e-4998-a1ad-2432f5a188d4" providerId="ADAL" clId="{71450B28-6A91-49C5-BC88-2D7784511A7D}" dt="2026-01-16T10:52:55.814" v="786" actId="2711"/>
          <ac:spMkLst>
            <pc:docMk/>
            <pc:sldMk cId="1422624733" sldId="4863"/>
            <ac:spMk id="2" creationId="{FC2C997C-FDBC-BABE-C8AC-46C8E02F6327}"/>
          </ac:spMkLst>
        </pc:spChg>
        <pc:spChg chg="add mod">
          <ac:chgData name="Jessica Newport" userId="dede3334-717e-4998-a1ad-2432f5a188d4" providerId="ADAL" clId="{71450B28-6A91-49C5-BC88-2D7784511A7D}" dt="2026-01-16T10:54:29.468" v="790" actId="20577"/>
          <ac:spMkLst>
            <pc:docMk/>
            <pc:sldMk cId="1422624733" sldId="4863"/>
            <ac:spMk id="5" creationId="{8171C232-1D08-B92F-D40B-786B2DBEE824}"/>
          </ac:spMkLst>
        </pc:spChg>
        <pc:spChg chg="del">
          <ac:chgData name="Jessica Newport" userId="dede3334-717e-4998-a1ad-2432f5a188d4" providerId="ADAL" clId="{71450B28-6A91-49C5-BC88-2D7784511A7D}" dt="2026-01-16T10:51:03.765" v="774" actId="478"/>
          <ac:spMkLst>
            <pc:docMk/>
            <pc:sldMk cId="1422624733" sldId="4863"/>
            <ac:spMk id="7" creationId="{D2FFE18E-AC3E-5ED7-241F-6BF74EEC66B4}"/>
          </ac:spMkLst>
        </pc:spChg>
        <pc:picChg chg="del">
          <ac:chgData name="Jessica Newport" userId="dede3334-717e-4998-a1ad-2432f5a188d4" providerId="ADAL" clId="{71450B28-6A91-49C5-BC88-2D7784511A7D}" dt="2026-01-16T10:51:07.828" v="775" actId="478"/>
          <ac:picMkLst>
            <pc:docMk/>
            <pc:sldMk cId="1422624733" sldId="4863"/>
            <ac:picMk id="6" creationId="{E8F145F3-0D24-89D6-0EE8-0DED69D5B136}"/>
          </ac:picMkLst>
        </pc:picChg>
      </pc:sldChg>
      <pc:sldChg chg="modSp add mod">
        <pc:chgData name="Jessica Newport" userId="dede3334-717e-4998-a1ad-2432f5a188d4" providerId="ADAL" clId="{71450B28-6A91-49C5-BC88-2D7784511A7D}" dt="2026-01-16T10:59:16.047" v="836" actId="113"/>
        <pc:sldMkLst>
          <pc:docMk/>
          <pc:sldMk cId="3022269931" sldId="4864"/>
        </pc:sldMkLst>
        <pc:spChg chg="mod">
          <ac:chgData name="Jessica Newport" userId="dede3334-717e-4998-a1ad-2432f5a188d4" providerId="ADAL" clId="{71450B28-6A91-49C5-BC88-2D7784511A7D}" dt="2026-01-16T10:57:51.340" v="827" actId="1076"/>
          <ac:spMkLst>
            <pc:docMk/>
            <pc:sldMk cId="3022269931" sldId="4864"/>
            <ac:spMk id="2" creationId="{9B75BC8B-209C-531E-0284-FBD858E707C1}"/>
          </ac:spMkLst>
        </pc:spChg>
        <pc:spChg chg="mod">
          <ac:chgData name="Jessica Newport" userId="dede3334-717e-4998-a1ad-2432f5a188d4" providerId="ADAL" clId="{71450B28-6A91-49C5-BC88-2D7784511A7D}" dt="2026-01-16T10:59:16.047" v="836" actId="113"/>
          <ac:spMkLst>
            <pc:docMk/>
            <pc:sldMk cId="3022269931" sldId="4864"/>
            <ac:spMk id="5" creationId="{EBEC8DE6-C5A6-0157-4BA1-2C79BF0F35EA}"/>
          </ac:spMkLst>
        </pc:spChg>
      </pc:sldChg>
      <pc:sldChg chg="modSp add mod">
        <pc:chgData name="Jessica Newport" userId="dede3334-717e-4998-a1ad-2432f5a188d4" providerId="ADAL" clId="{71450B28-6A91-49C5-BC88-2D7784511A7D}" dt="2026-01-16T11:01:35.715" v="850" actId="1076"/>
        <pc:sldMkLst>
          <pc:docMk/>
          <pc:sldMk cId="50727178" sldId="4865"/>
        </pc:sldMkLst>
        <pc:spChg chg="mod">
          <ac:chgData name="Jessica Newport" userId="dede3334-717e-4998-a1ad-2432f5a188d4" providerId="ADAL" clId="{71450B28-6A91-49C5-BC88-2D7784511A7D}" dt="2026-01-16T11:01:35.715" v="850" actId="1076"/>
          <ac:spMkLst>
            <pc:docMk/>
            <pc:sldMk cId="50727178" sldId="4865"/>
            <ac:spMk id="2" creationId="{4AACD390-8033-15FA-5633-5F47E4224FEE}"/>
          </ac:spMkLst>
        </pc:spChg>
        <pc:spChg chg="mod">
          <ac:chgData name="Jessica Newport" userId="dede3334-717e-4998-a1ad-2432f5a188d4" providerId="ADAL" clId="{71450B28-6A91-49C5-BC88-2D7784511A7D}" dt="2026-01-16T11:01:23.920" v="849" actId="113"/>
          <ac:spMkLst>
            <pc:docMk/>
            <pc:sldMk cId="50727178" sldId="4865"/>
            <ac:spMk id="5" creationId="{3A711F0E-8451-220F-5739-16E6C6E6F567}"/>
          </ac:spMkLst>
        </pc:spChg>
      </pc:sldChg>
      <pc:sldChg chg="modSp add mod">
        <pc:chgData name="Jessica Newport" userId="dede3334-717e-4998-a1ad-2432f5a188d4" providerId="ADAL" clId="{71450B28-6A91-49C5-BC88-2D7784511A7D}" dt="2026-01-16T11:03:12.895" v="862" actId="255"/>
        <pc:sldMkLst>
          <pc:docMk/>
          <pc:sldMk cId="1518052972" sldId="4866"/>
        </pc:sldMkLst>
        <pc:spChg chg="mod">
          <ac:chgData name="Jessica Newport" userId="dede3334-717e-4998-a1ad-2432f5a188d4" providerId="ADAL" clId="{71450B28-6A91-49C5-BC88-2D7784511A7D}" dt="2026-01-16T11:03:12.895" v="862" actId="255"/>
          <ac:spMkLst>
            <pc:docMk/>
            <pc:sldMk cId="1518052972" sldId="4866"/>
            <ac:spMk id="5" creationId="{A14AE69D-DAF4-BE3E-B1B3-4293AD14501D}"/>
          </ac:spMkLst>
        </pc:spChg>
      </pc:sldChg>
      <pc:sldChg chg="addSp delSp modSp add mod">
        <pc:chgData name="Jessica Newport" userId="dede3334-717e-4998-a1ad-2432f5a188d4" providerId="ADAL" clId="{71450B28-6A91-49C5-BC88-2D7784511A7D}" dt="2026-01-16T11:12:00.999" v="900" actId="113"/>
        <pc:sldMkLst>
          <pc:docMk/>
          <pc:sldMk cId="2667606621" sldId="4867"/>
        </pc:sldMkLst>
        <pc:spChg chg="mod">
          <ac:chgData name="Jessica Newport" userId="dede3334-717e-4998-a1ad-2432f5a188d4" providerId="ADAL" clId="{71450B28-6A91-49C5-BC88-2D7784511A7D}" dt="2026-01-16T11:10:38.844" v="899" actId="1076"/>
          <ac:spMkLst>
            <pc:docMk/>
            <pc:sldMk cId="2667606621" sldId="4867"/>
            <ac:spMk id="2" creationId="{D9CDF472-4754-27DB-78A7-7FFDE4FD9E5E}"/>
          </ac:spMkLst>
        </pc:spChg>
        <pc:spChg chg="add">
          <ac:chgData name="Jessica Newport" userId="dede3334-717e-4998-a1ad-2432f5a188d4" providerId="ADAL" clId="{71450B28-6A91-49C5-BC88-2D7784511A7D}" dt="2026-01-16T11:04:08.197" v="864"/>
          <ac:spMkLst>
            <pc:docMk/>
            <pc:sldMk cId="2667606621" sldId="4867"/>
            <ac:spMk id="3" creationId="{A5EC62B6-A3B6-DFD8-B16A-4C33452D2798}"/>
          </ac:spMkLst>
        </pc:spChg>
        <pc:spChg chg="del">
          <ac:chgData name="Jessica Newport" userId="dede3334-717e-4998-a1ad-2432f5a188d4" providerId="ADAL" clId="{71450B28-6A91-49C5-BC88-2D7784511A7D}" dt="2026-01-16T11:04:17.364" v="865" actId="478"/>
          <ac:spMkLst>
            <pc:docMk/>
            <pc:sldMk cId="2667606621" sldId="4867"/>
            <ac:spMk id="5" creationId="{D4E8B3DA-673D-50F8-09DF-09629712C0BE}"/>
          </ac:spMkLst>
        </pc:spChg>
        <pc:spChg chg="add">
          <ac:chgData name="Jessica Newport" userId="dede3334-717e-4998-a1ad-2432f5a188d4" providerId="ADAL" clId="{71450B28-6A91-49C5-BC88-2D7784511A7D}" dt="2026-01-16T11:04:08.197" v="864"/>
          <ac:spMkLst>
            <pc:docMk/>
            <pc:sldMk cId="2667606621" sldId="4867"/>
            <ac:spMk id="6" creationId="{47F79197-18D9-7DD0-6832-A204DEA49749}"/>
          </ac:spMkLst>
        </pc:spChg>
        <pc:spChg chg="add">
          <ac:chgData name="Jessica Newport" userId="dede3334-717e-4998-a1ad-2432f5a188d4" providerId="ADAL" clId="{71450B28-6A91-49C5-BC88-2D7784511A7D}" dt="2026-01-16T11:04:08.197" v="864"/>
          <ac:spMkLst>
            <pc:docMk/>
            <pc:sldMk cId="2667606621" sldId="4867"/>
            <ac:spMk id="7" creationId="{3B606CB8-19FA-3D03-4959-28C45C0892B5}"/>
          </ac:spMkLst>
        </pc:spChg>
        <pc:spChg chg="add">
          <ac:chgData name="Jessica Newport" userId="dede3334-717e-4998-a1ad-2432f5a188d4" providerId="ADAL" clId="{71450B28-6A91-49C5-BC88-2D7784511A7D}" dt="2026-01-16T11:04:08.197" v="864"/>
          <ac:spMkLst>
            <pc:docMk/>
            <pc:sldMk cId="2667606621" sldId="4867"/>
            <ac:spMk id="8" creationId="{A4F49305-7F01-D4C5-2026-50045DC5D11D}"/>
          </ac:spMkLst>
        </pc:spChg>
        <pc:spChg chg="add">
          <ac:chgData name="Jessica Newport" userId="dede3334-717e-4998-a1ad-2432f5a188d4" providerId="ADAL" clId="{71450B28-6A91-49C5-BC88-2D7784511A7D}" dt="2026-01-16T11:04:08.197" v="864"/>
          <ac:spMkLst>
            <pc:docMk/>
            <pc:sldMk cId="2667606621" sldId="4867"/>
            <ac:spMk id="9" creationId="{70C83AA9-DF56-FD13-50C4-A9D38AFCEE60}"/>
          </ac:spMkLst>
        </pc:spChg>
        <pc:spChg chg="add">
          <ac:chgData name="Jessica Newport" userId="dede3334-717e-4998-a1ad-2432f5a188d4" providerId="ADAL" clId="{71450B28-6A91-49C5-BC88-2D7784511A7D}" dt="2026-01-16T11:04:19.803" v="866"/>
          <ac:spMkLst>
            <pc:docMk/>
            <pc:sldMk cId="2667606621" sldId="4867"/>
            <ac:spMk id="10" creationId="{0E74070A-27EC-BAB8-C02F-F100E9017627}"/>
          </ac:spMkLst>
        </pc:spChg>
        <pc:spChg chg="add">
          <ac:chgData name="Jessica Newport" userId="dede3334-717e-4998-a1ad-2432f5a188d4" providerId="ADAL" clId="{71450B28-6A91-49C5-BC88-2D7784511A7D}" dt="2026-01-16T11:04:19.803" v="866"/>
          <ac:spMkLst>
            <pc:docMk/>
            <pc:sldMk cId="2667606621" sldId="4867"/>
            <ac:spMk id="11" creationId="{65E70BA9-BE2E-6CD4-3B14-374760DAB5B9}"/>
          </ac:spMkLst>
        </pc:spChg>
        <pc:spChg chg="add">
          <ac:chgData name="Jessica Newport" userId="dede3334-717e-4998-a1ad-2432f5a188d4" providerId="ADAL" clId="{71450B28-6A91-49C5-BC88-2D7784511A7D}" dt="2026-01-16T11:04:19.803" v="866"/>
          <ac:spMkLst>
            <pc:docMk/>
            <pc:sldMk cId="2667606621" sldId="4867"/>
            <ac:spMk id="12" creationId="{3DA6784D-0B62-2504-91E4-2BAE66A9B9EE}"/>
          </ac:spMkLst>
        </pc:spChg>
        <pc:spChg chg="add">
          <ac:chgData name="Jessica Newport" userId="dede3334-717e-4998-a1ad-2432f5a188d4" providerId="ADAL" clId="{71450B28-6A91-49C5-BC88-2D7784511A7D}" dt="2026-01-16T11:04:19.803" v="866"/>
          <ac:spMkLst>
            <pc:docMk/>
            <pc:sldMk cId="2667606621" sldId="4867"/>
            <ac:spMk id="13" creationId="{CF20FE28-DB4E-2892-320C-25692569AA5E}"/>
          </ac:spMkLst>
        </pc:spChg>
        <pc:spChg chg="add">
          <ac:chgData name="Jessica Newport" userId="dede3334-717e-4998-a1ad-2432f5a188d4" providerId="ADAL" clId="{71450B28-6A91-49C5-BC88-2D7784511A7D}" dt="2026-01-16T11:04:19.803" v="866"/>
          <ac:spMkLst>
            <pc:docMk/>
            <pc:sldMk cId="2667606621" sldId="4867"/>
            <ac:spMk id="14" creationId="{01656B79-399C-6B30-DBDF-300C14CD1C17}"/>
          </ac:spMkLst>
        </pc:spChg>
        <pc:spChg chg="add del">
          <ac:chgData name="Jessica Newport" userId="dede3334-717e-4998-a1ad-2432f5a188d4" providerId="ADAL" clId="{71450B28-6A91-49C5-BC88-2D7784511A7D}" dt="2026-01-16T11:04:50.214" v="868" actId="478"/>
          <ac:spMkLst>
            <pc:docMk/>
            <pc:sldMk cId="2667606621" sldId="4867"/>
            <ac:spMk id="15" creationId="{BD0D8B47-210F-EE82-181C-1D03DAA82E39}"/>
          </ac:spMkLst>
        </pc:spChg>
        <pc:spChg chg="add del">
          <ac:chgData name="Jessica Newport" userId="dede3334-717e-4998-a1ad-2432f5a188d4" providerId="ADAL" clId="{71450B28-6A91-49C5-BC88-2D7784511A7D}" dt="2026-01-16T11:04:50.214" v="868" actId="478"/>
          <ac:spMkLst>
            <pc:docMk/>
            <pc:sldMk cId="2667606621" sldId="4867"/>
            <ac:spMk id="16" creationId="{0104679F-ED6A-EEF9-4190-8D35EA3E2E8D}"/>
          </ac:spMkLst>
        </pc:spChg>
        <pc:spChg chg="add del">
          <ac:chgData name="Jessica Newport" userId="dede3334-717e-4998-a1ad-2432f5a188d4" providerId="ADAL" clId="{71450B28-6A91-49C5-BC88-2D7784511A7D}" dt="2026-01-16T11:04:50.214" v="868" actId="478"/>
          <ac:spMkLst>
            <pc:docMk/>
            <pc:sldMk cId="2667606621" sldId="4867"/>
            <ac:spMk id="17" creationId="{35EB1F6A-9986-EEE9-C819-5634A57BC9B3}"/>
          </ac:spMkLst>
        </pc:spChg>
        <pc:spChg chg="add del">
          <ac:chgData name="Jessica Newport" userId="dede3334-717e-4998-a1ad-2432f5a188d4" providerId="ADAL" clId="{71450B28-6A91-49C5-BC88-2D7784511A7D}" dt="2026-01-16T11:04:50.214" v="868" actId="478"/>
          <ac:spMkLst>
            <pc:docMk/>
            <pc:sldMk cId="2667606621" sldId="4867"/>
            <ac:spMk id="18" creationId="{D46F2BF9-E5F4-C7D2-A475-358BB69DAEC9}"/>
          </ac:spMkLst>
        </pc:spChg>
        <pc:spChg chg="add del">
          <ac:chgData name="Jessica Newport" userId="dede3334-717e-4998-a1ad-2432f5a188d4" providerId="ADAL" clId="{71450B28-6A91-49C5-BC88-2D7784511A7D}" dt="2026-01-16T11:04:50.214" v="868" actId="478"/>
          <ac:spMkLst>
            <pc:docMk/>
            <pc:sldMk cId="2667606621" sldId="4867"/>
            <ac:spMk id="19" creationId="{2EAF7E2A-6DA6-AEC6-B01E-AE4C48A5AA82}"/>
          </ac:spMkLst>
        </pc:spChg>
        <pc:spChg chg="add del mod">
          <ac:chgData name="Jessica Newport" userId="dede3334-717e-4998-a1ad-2432f5a188d4" providerId="ADAL" clId="{71450B28-6A91-49C5-BC88-2D7784511A7D}" dt="2026-01-16T11:06:00.856" v="876" actId="478"/>
          <ac:spMkLst>
            <pc:docMk/>
            <pc:sldMk cId="2667606621" sldId="4867"/>
            <ac:spMk id="21" creationId="{D7FD7609-0404-CA6B-B284-4ABBE2B0BE20}"/>
          </ac:spMkLst>
        </pc:spChg>
        <pc:spChg chg="add del">
          <ac:chgData name="Jessica Newport" userId="dede3334-717e-4998-a1ad-2432f5a188d4" providerId="ADAL" clId="{71450B28-6A91-49C5-BC88-2D7784511A7D}" dt="2026-01-16T11:06:00.856" v="876" actId="478"/>
          <ac:spMkLst>
            <pc:docMk/>
            <pc:sldMk cId="2667606621" sldId="4867"/>
            <ac:spMk id="22" creationId="{4A3C6226-75A2-3343-0A12-23D4602A23A0}"/>
          </ac:spMkLst>
        </pc:spChg>
        <pc:spChg chg="add del">
          <ac:chgData name="Jessica Newport" userId="dede3334-717e-4998-a1ad-2432f5a188d4" providerId="ADAL" clId="{71450B28-6A91-49C5-BC88-2D7784511A7D}" dt="2026-01-16T11:06:00.856" v="876" actId="478"/>
          <ac:spMkLst>
            <pc:docMk/>
            <pc:sldMk cId="2667606621" sldId="4867"/>
            <ac:spMk id="23" creationId="{39B78CE0-7C27-B463-421A-8F3E83EAFF8A}"/>
          </ac:spMkLst>
        </pc:spChg>
        <pc:spChg chg="add del">
          <ac:chgData name="Jessica Newport" userId="dede3334-717e-4998-a1ad-2432f5a188d4" providerId="ADAL" clId="{71450B28-6A91-49C5-BC88-2D7784511A7D}" dt="2026-01-16T11:06:00.856" v="876" actId="478"/>
          <ac:spMkLst>
            <pc:docMk/>
            <pc:sldMk cId="2667606621" sldId="4867"/>
            <ac:spMk id="24" creationId="{BB49DBBB-445E-9DC1-7C9A-747DBE3C8E48}"/>
          </ac:spMkLst>
        </pc:spChg>
        <pc:spChg chg="add mod">
          <ac:chgData name="Jessica Newport" userId="dede3334-717e-4998-a1ad-2432f5a188d4" providerId="ADAL" clId="{71450B28-6A91-49C5-BC88-2D7784511A7D}" dt="2026-01-16T11:12:00.999" v="900" actId="113"/>
          <ac:spMkLst>
            <pc:docMk/>
            <pc:sldMk cId="2667606621" sldId="4867"/>
            <ac:spMk id="26" creationId="{1593D29B-0E01-4302-D931-D8628D58FD02}"/>
          </ac:spMkLst>
        </pc:spChg>
      </pc:sldChg>
      <pc:sldChg chg="addSp delSp modSp add mod">
        <pc:chgData name="Jessica Newport" userId="dede3334-717e-4998-a1ad-2432f5a188d4" providerId="ADAL" clId="{71450B28-6A91-49C5-BC88-2D7784511A7D}" dt="2026-01-16T11:22:44.679" v="2226" actId="1076"/>
        <pc:sldMkLst>
          <pc:docMk/>
          <pc:sldMk cId="2973796893" sldId="4868"/>
        </pc:sldMkLst>
        <pc:spChg chg="mod">
          <ac:chgData name="Jessica Newport" userId="dede3334-717e-4998-a1ad-2432f5a188d4" providerId="ADAL" clId="{71450B28-6A91-49C5-BC88-2D7784511A7D}" dt="2026-01-16T11:22:44.679" v="2226" actId="1076"/>
          <ac:spMkLst>
            <pc:docMk/>
            <pc:sldMk cId="2973796893" sldId="4868"/>
            <ac:spMk id="2" creationId="{81F01146-2050-80DD-82C3-90B5D8CB613E}"/>
          </ac:spMkLst>
        </pc:spChg>
        <pc:spChg chg="add mod">
          <ac:chgData name="Jessica Newport" userId="dede3334-717e-4998-a1ad-2432f5a188d4" providerId="ADAL" clId="{71450B28-6A91-49C5-BC88-2D7784511A7D}" dt="2026-01-16T11:22:10.546" v="2223" actId="1076"/>
          <ac:spMkLst>
            <pc:docMk/>
            <pc:sldMk cId="2973796893" sldId="4868"/>
            <ac:spMk id="5" creationId="{34BC492A-A05E-48AF-66D1-4CDB5AABCC98}"/>
          </ac:spMkLst>
        </pc:spChg>
        <pc:spChg chg="del mod">
          <ac:chgData name="Jessica Newport" userId="dede3334-717e-4998-a1ad-2432f5a188d4" providerId="ADAL" clId="{71450B28-6A91-49C5-BC88-2D7784511A7D}" dt="2026-01-16T11:20:26.664" v="2194" actId="478"/>
          <ac:spMkLst>
            <pc:docMk/>
            <pc:sldMk cId="2973796893" sldId="4868"/>
            <ac:spMk id="26" creationId="{E2A27F22-A13D-236D-4177-9C9BC479A3E3}"/>
          </ac:spMkLst>
        </pc:spChg>
      </pc:sldChg>
      <pc:sldChg chg="modSp add mod">
        <pc:chgData name="Jessica Newport" userId="dede3334-717e-4998-a1ad-2432f5a188d4" providerId="ADAL" clId="{71450B28-6A91-49C5-BC88-2D7784511A7D}" dt="2026-01-16T11:22:52.086" v="2227" actId="1076"/>
        <pc:sldMkLst>
          <pc:docMk/>
          <pc:sldMk cId="1818923586" sldId="4869"/>
        </pc:sldMkLst>
        <pc:spChg chg="mod">
          <ac:chgData name="Jessica Newport" userId="dede3334-717e-4998-a1ad-2432f5a188d4" providerId="ADAL" clId="{71450B28-6A91-49C5-BC88-2D7784511A7D}" dt="2026-01-16T11:22:52.086" v="2227" actId="1076"/>
          <ac:spMkLst>
            <pc:docMk/>
            <pc:sldMk cId="1818923586" sldId="4869"/>
            <ac:spMk id="2" creationId="{2ED30260-787A-7ED9-65C6-1006F8220082}"/>
          </ac:spMkLst>
        </pc:spChg>
        <pc:spChg chg="mod">
          <ac:chgData name="Jessica Newport" userId="dede3334-717e-4998-a1ad-2432f5a188d4" providerId="ADAL" clId="{71450B28-6A91-49C5-BC88-2D7784511A7D}" dt="2026-01-16T11:22:25.131" v="2225" actId="1076"/>
          <ac:spMkLst>
            <pc:docMk/>
            <pc:sldMk cId="1818923586" sldId="4869"/>
            <ac:spMk id="5" creationId="{0D40F47D-C714-77CE-5127-A35749CFFCC0}"/>
          </ac:spMkLst>
        </pc:spChg>
      </pc:sldChg>
      <pc:sldChg chg="addSp delSp modSp add mod ord">
        <pc:chgData name="Jessica Newport" userId="dede3334-717e-4998-a1ad-2432f5a188d4" providerId="ADAL" clId="{71450B28-6A91-49C5-BC88-2D7784511A7D}" dt="2026-01-16T11:27:02.181" v="2318" actId="20577"/>
        <pc:sldMkLst>
          <pc:docMk/>
          <pc:sldMk cId="192495725" sldId="4870"/>
        </pc:sldMkLst>
        <pc:spChg chg="mod">
          <ac:chgData name="Jessica Newport" userId="dede3334-717e-4998-a1ad-2432f5a188d4" providerId="ADAL" clId="{71450B28-6A91-49C5-BC88-2D7784511A7D}" dt="2026-01-16T11:24:40.911" v="2276" actId="255"/>
          <ac:spMkLst>
            <pc:docMk/>
            <pc:sldMk cId="192495725" sldId="4870"/>
            <ac:spMk id="2" creationId="{875C68E1-76DE-E8A7-D211-AF373B26FB3D}"/>
          </ac:spMkLst>
        </pc:spChg>
        <pc:spChg chg="mod">
          <ac:chgData name="Jessica Newport" userId="dede3334-717e-4998-a1ad-2432f5a188d4" providerId="ADAL" clId="{71450B28-6A91-49C5-BC88-2D7784511A7D}" dt="2026-01-16T11:27:02.181" v="2318" actId="20577"/>
          <ac:spMkLst>
            <pc:docMk/>
            <pc:sldMk cId="192495725" sldId="4870"/>
            <ac:spMk id="7" creationId="{D7EA4C2B-8156-E175-A6D1-49145BDA6B5B}"/>
          </ac:spMkLst>
        </pc:spChg>
        <pc:picChg chg="add mod">
          <ac:chgData name="Jessica Newport" userId="dede3334-717e-4998-a1ad-2432f5a188d4" providerId="ADAL" clId="{71450B28-6A91-49C5-BC88-2D7784511A7D}" dt="2026-01-16T11:26:27.419" v="2282" actId="1076"/>
          <ac:picMkLst>
            <pc:docMk/>
            <pc:sldMk cId="192495725" sldId="4870"/>
            <ac:picMk id="5" creationId="{5DD28D46-2376-AE2C-62D1-8D44DD5B8C77}"/>
          </ac:picMkLst>
        </pc:picChg>
        <pc:picChg chg="del">
          <ac:chgData name="Jessica Newport" userId="dede3334-717e-4998-a1ad-2432f5a188d4" providerId="ADAL" clId="{71450B28-6A91-49C5-BC88-2D7784511A7D}" dt="2026-01-16T11:24:49.212" v="2277" actId="478"/>
          <ac:picMkLst>
            <pc:docMk/>
            <pc:sldMk cId="192495725" sldId="4870"/>
            <ac:picMk id="6" creationId="{38B4F161-D327-3458-66B4-FACDE6366D34}"/>
          </ac:picMkLst>
        </pc:picChg>
      </pc:sldChg>
      <pc:sldChg chg="modSp add mod ord">
        <pc:chgData name="Jessica Newport" userId="dede3334-717e-4998-a1ad-2432f5a188d4" providerId="ADAL" clId="{71450B28-6A91-49C5-BC88-2D7784511A7D}" dt="2026-01-16T12:34:32.320" v="2420" actId="20577"/>
        <pc:sldMkLst>
          <pc:docMk/>
          <pc:sldMk cId="1232149690" sldId="4871"/>
        </pc:sldMkLst>
        <pc:spChg chg="mod">
          <ac:chgData name="Jessica Newport" userId="dede3334-717e-4998-a1ad-2432f5a188d4" providerId="ADAL" clId="{71450B28-6A91-49C5-BC88-2D7784511A7D}" dt="2026-01-16T12:34:23.413" v="2416" actId="255"/>
          <ac:spMkLst>
            <pc:docMk/>
            <pc:sldMk cId="1232149690" sldId="4871"/>
            <ac:spMk id="2" creationId="{8453BF17-FF01-E523-17E9-AC93EBFFD3C4}"/>
          </ac:spMkLst>
        </pc:spChg>
        <pc:spChg chg="mod">
          <ac:chgData name="Jessica Newport" userId="dede3334-717e-4998-a1ad-2432f5a188d4" providerId="ADAL" clId="{71450B28-6A91-49C5-BC88-2D7784511A7D}" dt="2026-01-16T12:34:32.320" v="2420" actId="20577"/>
          <ac:spMkLst>
            <pc:docMk/>
            <pc:sldMk cId="1232149690" sldId="4871"/>
            <ac:spMk id="5" creationId="{5104C1CD-AAA7-8C36-A9BF-70DB20B44E31}"/>
          </ac:spMkLst>
        </pc:spChg>
      </pc:sldChg>
      <pc:sldChg chg="modSp add mod">
        <pc:chgData name="Jessica Newport" userId="dede3334-717e-4998-a1ad-2432f5a188d4" providerId="ADAL" clId="{71450B28-6A91-49C5-BC88-2D7784511A7D}" dt="2026-01-16T12:38:29.468" v="2474" actId="1076"/>
        <pc:sldMkLst>
          <pc:docMk/>
          <pc:sldMk cId="3751738146" sldId="4872"/>
        </pc:sldMkLst>
        <pc:spChg chg="mod">
          <ac:chgData name="Jessica Newport" userId="dede3334-717e-4998-a1ad-2432f5a188d4" providerId="ADAL" clId="{71450B28-6A91-49C5-BC88-2D7784511A7D}" dt="2026-01-16T12:34:56.886" v="2429" actId="20577"/>
          <ac:spMkLst>
            <pc:docMk/>
            <pc:sldMk cId="3751738146" sldId="4872"/>
            <ac:spMk id="2" creationId="{B2CA7172-E4F0-FD47-65DC-73E5408632A6}"/>
          </ac:spMkLst>
        </pc:spChg>
        <pc:spChg chg="mod">
          <ac:chgData name="Jessica Newport" userId="dede3334-717e-4998-a1ad-2432f5a188d4" providerId="ADAL" clId="{71450B28-6A91-49C5-BC88-2D7784511A7D}" dt="2026-01-16T12:38:29.468" v="2474" actId="1076"/>
          <ac:spMkLst>
            <pc:docMk/>
            <pc:sldMk cId="3751738146" sldId="4872"/>
            <ac:spMk id="5" creationId="{6DB84DA0-5C19-86D6-22C8-F6DA1D3D83D1}"/>
          </ac:spMkLst>
        </pc:spChg>
      </pc:sldChg>
      <pc:sldChg chg="modSp add mod">
        <pc:chgData name="Jessica Newport" userId="dede3334-717e-4998-a1ad-2432f5a188d4" providerId="ADAL" clId="{71450B28-6A91-49C5-BC88-2D7784511A7D}" dt="2026-01-16T12:39:45.706" v="2488" actId="113"/>
        <pc:sldMkLst>
          <pc:docMk/>
          <pc:sldMk cId="1271942744" sldId="4873"/>
        </pc:sldMkLst>
        <pc:spChg chg="mod">
          <ac:chgData name="Jessica Newport" userId="dede3334-717e-4998-a1ad-2432f5a188d4" providerId="ADAL" clId="{71450B28-6A91-49C5-BC88-2D7784511A7D}" dt="2026-01-16T12:39:45.706" v="2488" actId="113"/>
          <ac:spMkLst>
            <pc:docMk/>
            <pc:sldMk cId="1271942744" sldId="4873"/>
            <ac:spMk id="5" creationId="{4EE4E003-08D6-91BD-F253-077BA2E8142E}"/>
          </ac:spMkLst>
        </pc:spChg>
      </pc:sldChg>
      <pc:sldChg chg="modSp add mod">
        <pc:chgData name="Jessica Newport" userId="dede3334-717e-4998-a1ad-2432f5a188d4" providerId="ADAL" clId="{71450B28-6A91-49C5-BC88-2D7784511A7D}" dt="2026-01-16T12:42:55.264" v="2731" actId="1076"/>
        <pc:sldMkLst>
          <pc:docMk/>
          <pc:sldMk cId="3134321056" sldId="4874"/>
        </pc:sldMkLst>
        <pc:spChg chg="mod">
          <ac:chgData name="Jessica Newport" userId="dede3334-717e-4998-a1ad-2432f5a188d4" providerId="ADAL" clId="{71450B28-6A91-49C5-BC88-2D7784511A7D}" dt="2026-01-16T12:42:32.634" v="2727" actId="1076"/>
          <ac:spMkLst>
            <pc:docMk/>
            <pc:sldMk cId="3134321056" sldId="4874"/>
            <ac:spMk id="2" creationId="{D17E995F-1683-F97A-0593-68815D04E2F9}"/>
          </ac:spMkLst>
        </pc:spChg>
        <pc:spChg chg="mod">
          <ac:chgData name="Jessica Newport" userId="dede3334-717e-4998-a1ad-2432f5a188d4" providerId="ADAL" clId="{71450B28-6A91-49C5-BC88-2D7784511A7D}" dt="2026-01-16T12:42:55.264" v="2731" actId="1076"/>
          <ac:spMkLst>
            <pc:docMk/>
            <pc:sldMk cId="3134321056" sldId="4874"/>
            <ac:spMk id="5" creationId="{0CBC171B-8797-F5A4-8AFB-E1DECEEB989A}"/>
          </ac:spMkLst>
        </pc:spChg>
      </pc:sldChg>
      <pc:sldChg chg="modSp add mod">
        <pc:chgData name="Jessica Newport" userId="dede3334-717e-4998-a1ad-2432f5a188d4" providerId="ADAL" clId="{71450B28-6A91-49C5-BC88-2D7784511A7D}" dt="2026-01-16T12:47:27.943" v="3319" actId="1076"/>
        <pc:sldMkLst>
          <pc:docMk/>
          <pc:sldMk cId="2164696224" sldId="4875"/>
        </pc:sldMkLst>
        <pc:spChg chg="mod">
          <ac:chgData name="Jessica Newport" userId="dede3334-717e-4998-a1ad-2432f5a188d4" providerId="ADAL" clId="{71450B28-6A91-49C5-BC88-2D7784511A7D}" dt="2026-01-16T12:47:27.943" v="3319" actId="1076"/>
          <ac:spMkLst>
            <pc:docMk/>
            <pc:sldMk cId="2164696224" sldId="4875"/>
            <ac:spMk id="2" creationId="{832C6E77-188E-EF0B-9052-A79E69061016}"/>
          </ac:spMkLst>
        </pc:spChg>
        <pc:spChg chg="mod">
          <ac:chgData name="Jessica Newport" userId="dede3334-717e-4998-a1ad-2432f5a188d4" providerId="ADAL" clId="{71450B28-6A91-49C5-BC88-2D7784511A7D}" dt="2026-01-16T12:47:24.174" v="3318" actId="1076"/>
          <ac:spMkLst>
            <pc:docMk/>
            <pc:sldMk cId="2164696224" sldId="4875"/>
            <ac:spMk id="5" creationId="{B654A6BA-0E3F-7D20-6697-73D00E9F19C1}"/>
          </ac:spMkLst>
        </pc:spChg>
      </pc:sldChg>
      <pc:sldChg chg="modSp add mod">
        <pc:chgData name="Jessica Newport" userId="dede3334-717e-4998-a1ad-2432f5a188d4" providerId="ADAL" clId="{71450B28-6A91-49C5-BC88-2D7784511A7D}" dt="2026-01-16T12:50:56.216" v="3348" actId="2711"/>
        <pc:sldMkLst>
          <pc:docMk/>
          <pc:sldMk cId="1717483306" sldId="4876"/>
        </pc:sldMkLst>
        <pc:spChg chg="mod">
          <ac:chgData name="Jessica Newport" userId="dede3334-717e-4998-a1ad-2432f5a188d4" providerId="ADAL" clId="{71450B28-6A91-49C5-BC88-2D7784511A7D}" dt="2026-01-16T12:50:12.140" v="3341" actId="20577"/>
          <ac:spMkLst>
            <pc:docMk/>
            <pc:sldMk cId="1717483306" sldId="4876"/>
            <ac:spMk id="2" creationId="{3198271A-77D0-FBA8-365E-07924ED17E30}"/>
          </ac:spMkLst>
        </pc:spChg>
        <pc:spChg chg="mod">
          <ac:chgData name="Jessica Newport" userId="dede3334-717e-4998-a1ad-2432f5a188d4" providerId="ADAL" clId="{71450B28-6A91-49C5-BC88-2D7784511A7D}" dt="2026-01-16T12:50:56.216" v="3348" actId="2711"/>
          <ac:spMkLst>
            <pc:docMk/>
            <pc:sldMk cId="1717483306" sldId="4876"/>
            <ac:spMk id="5" creationId="{3B489564-A906-8941-32AB-E901FC4A400C}"/>
          </ac:spMkLst>
        </pc:spChg>
      </pc:sldChg>
      <pc:sldChg chg="addSp delSp modSp add mod modClrScheme chgLayout">
        <pc:chgData name="Jessica Newport" userId="dede3334-717e-4998-a1ad-2432f5a188d4" providerId="ADAL" clId="{71450B28-6A91-49C5-BC88-2D7784511A7D}" dt="2026-01-16T12:52:40.681" v="3401" actId="1076"/>
        <pc:sldMkLst>
          <pc:docMk/>
          <pc:sldMk cId="846701430" sldId="4877"/>
        </pc:sldMkLst>
        <pc:spChg chg="mod">
          <ac:chgData name="Jessica Newport" userId="dede3334-717e-4998-a1ad-2432f5a188d4" providerId="ADAL" clId="{71450B28-6A91-49C5-BC88-2D7784511A7D}" dt="2026-01-16T12:52:32.081" v="3400" actId="1076"/>
          <ac:spMkLst>
            <pc:docMk/>
            <pc:sldMk cId="846701430" sldId="4877"/>
            <ac:spMk id="2" creationId="{76E56A35-69DA-57A5-6F30-C4A5A6C395E3}"/>
          </ac:spMkLst>
        </pc:spChg>
        <pc:spChg chg="ord">
          <ac:chgData name="Jessica Newport" userId="dede3334-717e-4998-a1ad-2432f5a188d4" providerId="ADAL" clId="{71450B28-6A91-49C5-BC88-2D7784511A7D}" dt="2026-01-16T12:52:05.395" v="3374" actId="26606"/>
          <ac:spMkLst>
            <pc:docMk/>
            <pc:sldMk cId="846701430" sldId="4877"/>
            <ac:spMk id="4" creationId="{0860E616-EB04-B79C-09EA-CD73AB38320D}"/>
          </ac:spMkLst>
        </pc:spChg>
        <pc:spChg chg="del">
          <ac:chgData name="Jessica Newport" userId="dede3334-717e-4998-a1ad-2432f5a188d4" providerId="ADAL" clId="{71450B28-6A91-49C5-BC88-2D7784511A7D}" dt="2026-01-16T12:51:43.790" v="3371" actId="478"/>
          <ac:spMkLst>
            <pc:docMk/>
            <pc:sldMk cId="846701430" sldId="4877"/>
            <ac:spMk id="5" creationId="{76E7DED6-4A20-7073-B9B5-2C3EBD162957}"/>
          </ac:spMkLst>
        </pc:spChg>
        <pc:picChg chg="add mod">
          <ac:chgData name="Jessica Newport" userId="dede3334-717e-4998-a1ad-2432f5a188d4" providerId="ADAL" clId="{71450B28-6A91-49C5-BC88-2D7784511A7D}" dt="2026-01-16T12:52:40.681" v="3401" actId="1076"/>
          <ac:picMkLst>
            <pc:docMk/>
            <pc:sldMk cId="846701430" sldId="4877"/>
            <ac:picMk id="3" creationId="{1E32F21F-9591-3A74-3E00-B5D98C18AF12}"/>
          </ac:picMkLst>
        </pc:picChg>
      </pc:sldChg>
      <pc:sldChg chg="addSp delSp modSp add mod ord">
        <pc:chgData name="Jessica Newport" userId="dede3334-717e-4998-a1ad-2432f5a188d4" providerId="ADAL" clId="{71450B28-6A91-49C5-BC88-2D7784511A7D}" dt="2026-01-16T12:55:24.759" v="3437" actId="1076"/>
        <pc:sldMkLst>
          <pc:docMk/>
          <pc:sldMk cId="4021177041" sldId="4878"/>
        </pc:sldMkLst>
        <pc:spChg chg="mod">
          <ac:chgData name="Jessica Newport" userId="dede3334-717e-4998-a1ad-2432f5a188d4" providerId="ADAL" clId="{71450B28-6A91-49C5-BC88-2D7784511A7D}" dt="2026-01-16T12:53:08.460" v="3426" actId="20577"/>
          <ac:spMkLst>
            <pc:docMk/>
            <pc:sldMk cId="4021177041" sldId="4878"/>
            <ac:spMk id="2" creationId="{CA8B4A78-BDEC-9A51-AE1D-42A0E15707B4}"/>
          </ac:spMkLst>
        </pc:spChg>
        <pc:spChg chg="del">
          <ac:chgData name="Jessica Newport" userId="dede3334-717e-4998-a1ad-2432f5a188d4" providerId="ADAL" clId="{71450B28-6A91-49C5-BC88-2D7784511A7D}" dt="2026-01-16T12:53:12.582" v="3427" actId="478"/>
          <ac:spMkLst>
            <pc:docMk/>
            <pc:sldMk cId="4021177041" sldId="4878"/>
            <ac:spMk id="5" creationId="{06B60F19-8BBF-EFA8-2D47-C230958F53CE}"/>
          </ac:spMkLst>
        </pc:spChg>
        <pc:spChg chg="add mod">
          <ac:chgData name="Jessica Newport" userId="dede3334-717e-4998-a1ad-2432f5a188d4" providerId="ADAL" clId="{71450B28-6A91-49C5-BC88-2D7784511A7D}" dt="2026-01-16T12:55:11.749" v="3436" actId="1076"/>
          <ac:spMkLst>
            <pc:docMk/>
            <pc:sldMk cId="4021177041" sldId="4878"/>
            <ac:spMk id="7" creationId="{117824BC-A9A9-2C9B-EA24-643A4E2841D0}"/>
          </ac:spMkLst>
        </pc:spChg>
        <pc:picChg chg="add mod">
          <ac:chgData name="Jessica Newport" userId="dede3334-717e-4998-a1ad-2432f5a188d4" providerId="ADAL" clId="{71450B28-6A91-49C5-BC88-2D7784511A7D}" dt="2026-01-16T12:55:24.759" v="3437" actId="1076"/>
          <ac:picMkLst>
            <pc:docMk/>
            <pc:sldMk cId="4021177041" sldId="4878"/>
            <ac:picMk id="3" creationId="{BBA7B63B-60F1-C4AB-DEAA-AA0269899BBF}"/>
          </ac:picMkLst>
        </pc:picChg>
      </pc:sldChg>
      <pc:sldChg chg="addSp delSp modSp add mod">
        <pc:chgData name="Jessica Newport" userId="dede3334-717e-4998-a1ad-2432f5a188d4" providerId="ADAL" clId="{71450B28-6A91-49C5-BC88-2D7784511A7D}" dt="2026-01-16T12:57:26.733" v="3468" actId="1076"/>
        <pc:sldMkLst>
          <pc:docMk/>
          <pc:sldMk cId="1200241190" sldId="4879"/>
        </pc:sldMkLst>
        <pc:spChg chg="mod">
          <ac:chgData name="Jessica Newport" userId="dede3334-717e-4998-a1ad-2432f5a188d4" providerId="ADAL" clId="{71450B28-6A91-49C5-BC88-2D7784511A7D}" dt="2026-01-16T12:57:26.733" v="3468" actId="1076"/>
          <ac:spMkLst>
            <pc:docMk/>
            <pc:sldMk cId="1200241190" sldId="4879"/>
            <ac:spMk id="2" creationId="{3CE12717-7CA2-8CCE-A661-28B7A1857A35}"/>
          </ac:spMkLst>
        </pc:spChg>
        <pc:spChg chg="add mod">
          <ac:chgData name="Jessica Newport" userId="dede3334-717e-4998-a1ad-2432f5a188d4" providerId="ADAL" clId="{71450B28-6A91-49C5-BC88-2D7784511A7D}" dt="2026-01-16T12:57:18.808" v="3467" actId="20577"/>
          <ac:spMkLst>
            <pc:docMk/>
            <pc:sldMk cId="1200241190" sldId="4879"/>
            <ac:spMk id="6" creationId="{003B4FC6-99CD-AD16-49EC-8B9B83DC8107}"/>
          </ac:spMkLst>
        </pc:spChg>
        <pc:spChg chg="del">
          <ac:chgData name="Jessica Newport" userId="dede3334-717e-4998-a1ad-2432f5a188d4" providerId="ADAL" clId="{71450B28-6A91-49C5-BC88-2D7784511A7D}" dt="2026-01-16T12:56:11.687" v="3457" actId="478"/>
          <ac:spMkLst>
            <pc:docMk/>
            <pc:sldMk cId="1200241190" sldId="4879"/>
            <ac:spMk id="7" creationId="{F743D98C-4824-31A5-2DE0-20FDA0EF05A2}"/>
          </ac:spMkLst>
        </pc:spChg>
        <pc:picChg chg="del">
          <ac:chgData name="Jessica Newport" userId="dede3334-717e-4998-a1ad-2432f5a188d4" providerId="ADAL" clId="{71450B28-6A91-49C5-BC88-2D7784511A7D}" dt="2026-01-16T12:56:09.065" v="3456" actId="478"/>
          <ac:picMkLst>
            <pc:docMk/>
            <pc:sldMk cId="1200241190" sldId="4879"/>
            <ac:picMk id="3" creationId="{427B1E85-9DD0-F108-F202-9F40B494B374}"/>
          </ac:picMkLst>
        </pc:picChg>
      </pc:sldChg>
      <pc:sldChg chg="addSp delSp modSp add mod ord">
        <pc:chgData name="Jessica Newport" userId="dede3334-717e-4998-a1ad-2432f5a188d4" providerId="ADAL" clId="{71450B28-6A91-49C5-BC88-2D7784511A7D}" dt="2026-01-16T12:59:31.749" v="3479"/>
        <pc:sldMkLst>
          <pc:docMk/>
          <pc:sldMk cId="1326295777" sldId="4880"/>
        </pc:sldMkLst>
        <pc:spChg chg="del">
          <ac:chgData name="Jessica Newport" userId="dede3334-717e-4998-a1ad-2432f5a188d4" providerId="ADAL" clId="{71450B28-6A91-49C5-BC88-2D7784511A7D}" dt="2026-01-16T12:57:57.990" v="3472" actId="478"/>
          <ac:spMkLst>
            <pc:docMk/>
            <pc:sldMk cId="1326295777" sldId="4880"/>
            <ac:spMk id="2" creationId="{8F6ED646-482B-C799-61BC-C262AF7F8C56}"/>
          </ac:spMkLst>
        </pc:spChg>
        <pc:spChg chg="del">
          <ac:chgData name="Jessica Newport" userId="dede3334-717e-4998-a1ad-2432f5a188d4" providerId="ADAL" clId="{71450B28-6A91-49C5-BC88-2D7784511A7D}" dt="2026-01-16T12:57:54.843" v="3471" actId="478"/>
          <ac:spMkLst>
            <pc:docMk/>
            <pc:sldMk cId="1326295777" sldId="4880"/>
            <ac:spMk id="6" creationId="{5FB3A101-5897-C24B-6648-4BEC238EAAFC}"/>
          </ac:spMkLst>
        </pc:spChg>
        <pc:picChg chg="add mod">
          <ac:chgData name="Jessica Newport" userId="dede3334-717e-4998-a1ad-2432f5a188d4" providerId="ADAL" clId="{71450B28-6A91-49C5-BC88-2D7784511A7D}" dt="2026-01-16T12:58:31.353" v="3475" actId="1076"/>
          <ac:picMkLst>
            <pc:docMk/>
            <pc:sldMk cId="1326295777" sldId="4880"/>
            <ac:picMk id="3" creationId="{1DA1F5FF-E466-D2AF-99B1-D1D4F3ECCBE3}"/>
          </ac:picMkLst>
        </pc:picChg>
      </pc:sldChg>
      <pc:sldChg chg="add ord">
        <pc:chgData name="Jessica Newport" userId="dede3334-717e-4998-a1ad-2432f5a188d4" providerId="ADAL" clId="{71450B28-6A91-49C5-BC88-2D7784511A7D}" dt="2026-01-16T12:59:44.335" v="3482"/>
        <pc:sldMkLst>
          <pc:docMk/>
          <pc:sldMk cId="3284935150" sldId="4881"/>
        </pc:sldMkLst>
      </pc:sldChg>
      <pc:sldChg chg="addSp delSp modSp add mod modClrScheme chgLayout">
        <pc:chgData name="Jessica Newport" userId="dede3334-717e-4998-a1ad-2432f5a188d4" providerId="ADAL" clId="{71450B28-6A91-49C5-BC88-2D7784511A7D}" dt="2026-01-16T13:05:38.300" v="3551" actId="1076"/>
        <pc:sldMkLst>
          <pc:docMk/>
          <pc:sldMk cId="2202170994" sldId="4882"/>
        </pc:sldMkLst>
        <pc:spChg chg="ord">
          <ac:chgData name="Jessica Newport" userId="dede3334-717e-4998-a1ad-2432f5a188d4" providerId="ADAL" clId="{71450B28-6A91-49C5-BC88-2D7784511A7D}" dt="2026-01-16T13:02:40.527" v="3499" actId="26606"/>
          <ac:spMkLst>
            <pc:docMk/>
            <pc:sldMk cId="2202170994" sldId="4882"/>
            <ac:spMk id="4" creationId="{4E8767A8-4700-9085-AB05-F9EAC7CE763A}"/>
          </ac:spMkLst>
        </pc:spChg>
        <pc:spChg chg="add mod">
          <ac:chgData name="Jessica Newport" userId="dede3334-717e-4998-a1ad-2432f5a188d4" providerId="ADAL" clId="{71450B28-6A91-49C5-BC88-2D7784511A7D}" dt="2026-01-16T13:02:41.120" v="3501" actId="931"/>
          <ac:spMkLst>
            <pc:docMk/>
            <pc:sldMk cId="2202170994" sldId="4882"/>
            <ac:spMk id="9" creationId="{40CA8D59-1B72-8C40-52A0-8725F07F0B8D}"/>
          </ac:spMkLst>
        </pc:spChg>
        <pc:spChg chg="add del mod">
          <ac:chgData name="Jessica Newport" userId="dede3334-717e-4998-a1ad-2432f5a188d4" providerId="ADAL" clId="{71450B28-6A91-49C5-BC88-2D7784511A7D}" dt="2026-01-16T13:03:44.300" v="3508" actId="478"/>
          <ac:spMkLst>
            <pc:docMk/>
            <pc:sldMk cId="2202170994" sldId="4882"/>
            <ac:spMk id="12" creationId="{A4EAFDA4-193E-E1AC-B9C2-31A1D1454B7D}"/>
          </ac:spMkLst>
        </pc:spChg>
        <pc:spChg chg="add del mod">
          <ac:chgData name="Jessica Newport" userId="dede3334-717e-4998-a1ad-2432f5a188d4" providerId="ADAL" clId="{71450B28-6A91-49C5-BC88-2D7784511A7D}" dt="2026-01-16T13:02:34.765" v="3497" actId="26606"/>
          <ac:spMkLst>
            <pc:docMk/>
            <pc:sldMk cId="2202170994" sldId="4882"/>
            <ac:spMk id="14" creationId="{9F63450F-A3DF-0084-19C1-74CC7640F881}"/>
          </ac:spMkLst>
        </pc:spChg>
        <pc:spChg chg="add del mod">
          <ac:chgData name="Jessica Newport" userId="dede3334-717e-4998-a1ad-2432f5a188d4" providerId="ADAL" clId="{71450B28-6A91-49C5-BC88-2D7784511A7D}" dt="2026-01-16T13:02:34.765" v="3497" actId="26606"/>
          <ac:spMkLst>
            <pc:docMk/>
            <pc:sldMk cId="2202170994" sldId="4882"/>
            <ac:spMk id="16" creationId="{18406CC2-EC3C-3C68-7B00-CF64D0452C0E}"/>
          </ac:spMkLst>
        </pc:spChg>
        <pc:spChg chg="add mod">
          <ac:chgData name="Jessica Newport" userId="dede3334-717e-4998-a1ad-2432f5a188d4" providerId="ADAL" clId="{71450B28-6A91-49C5-BC88-2D7784511A7D}" dt="2026-01-16T13:05:38.300" v="3551" actId="1076"/>
          <ac:spMkLst>
            <pc:docMk/>
            <pc:sldMk cId="2202170994" sldId="4882"/>
            <ac:spMk id="17" creationId="{1086ABC0-9B3F-DDFA-41CC-6C7C168929F8}"/>
          </ac:spMkLst>
        </pc:spChg>
        <pc:spChg chg="add del mod">
          <ac:chgData name="Jessica Newport" userId="dede3334-717e-4998-a1ad-2432f5a188d4" providerId="ADAL" clId="{71450B28-6A91-49C5-BC88-2D7784511A7D}" dt="2026-01-16T13:02:40.527" v="3499" actId="26606"/>
          <ac:spMkLst>
            <pc:docMk/>
            <pc:sldMk cId="2202170994" sldId="4882"/>
            <ac:spMk id="18" creationId="{671AADD1-A5D9-1457-3012-477829AE731F}"/>
          </ac:spMkLst>
        </pc:spChg>
        <pc:picChg chg="add del mod">
          <ac:chgData name="Jessica Newport" userId="dede3334-717e-4998-a1ad-2432f5a188d4" providerId="ADAL" clId="{71450B28-6A91-49C5-BC88-2D7784511A7D}" dt="2026-01-16T13:00:31.647" v="3486" actId="478"/>
          <ac:picMkLst>
            <pc:docMk/>
            <pc:sldMk cId="2202170994" sldId="4882"/>
            <ac:picMk id="2" creationId="{F3F8A9E3-2704-8D0A-35EB-BDE398884A98}"/>
          </ac:picMkLst>
        </pc:picChg>
        <pc:picChg chg="del">
          <ac:chgData name="Jessica Newport" userId="dede3334-717e-4998-a1ad-2432f5a188d4" providerId="ADAL" clId="{71450B28-6A91-49C5-BC88-2D7784511A7D}" dt="2026-01-16T13:00:12.642" v="3484" actId="478"/>
          <ac:picMkLst>
            <pc:docMk/>
            <pc:sldMk cId="2202170994" sldId="4882"/>
            <ac:picMk id="3" creationId="{9D7B485C-9438-A46F-7008-27EBE3E854DF}"/>
          </ac:picMkLst>
        </pc:picChg>
        <pc:picChg chg="add del mod">
          <ac:chgData name="Jessica Newport" userId="dede3334-717e-4998-a1ad-2432f5a188d4" providerId="ADAL" clId="{71450B28-6A91-49C5-BC88-2D7784511A7D}" dt="2026-01-16T13:01:57.308" v="3492" actId="478"/>
          <ac:picMkLst>
            <pc:docMk/>
            <pc:sldMk cId="2202170994" sldId="4882"/>
            <ac:picMk id="6" creationId="{EED688D1-0E3B-8CC4-4346-A2B638AF26BC}"/>
          </ac:picMkLst>
        </pc:picChg>
        <pc:picChg chg="add mod">
          <ac:chgData name="Jessica Newport" userId="dede3334-717e-4998-a1ad-2432f5a188d4" providerId="ADAL" clId="{71450B28-6A91-49C5-BC88-2D7784511A7D}" dt="2026-01-16T13:02:41.120" v="3501" actId="931"/>
          <ac:picMkLst>
            <pc:docMk/>
            <pc:sldMk cId="2202170994" sldId="4882"/>
            <ac:picMk id="8" creationId="{E2D659A9-6079-86E7-6606-CE6AB9785371}"/>
          </ac:picMkLst>
        </pc:picChg>
        <pc:picChg chg="add del mod">
          <ac:chgData name="Jessica Newport" userId="dede3334-717e-4998-a1ad-2432f5a188d4" providerId="ADAL" clId="{71450B28-6A91-49C5-BC88-2D7784511A7D}" dt="2026-01-16T13:03:44.300" v="3508" actId="478"/>
          <ac:picMkLst>
            <pc:docMk/>
            <pc:sldMk cId="2202170994" sldId="4882"/>
            <ac:picMk id="11" creationId="{063ABADF-0188-F0CA-AE13-C5A862F5F0F0}"/>
          </ac:picMkLst>
        </pc:picChg>
        <pc:picChg chg="add mod">
          <ac:chgData name="Jessica Newport" userId="dede3334-717e-4998-a1ad-2432f5a188d4" providerId="ADAL" clId="{71450B28-6A91-49C5-BC88-2D7784511A7D}" dt="2026-01-16T13:04:46.637" v="3514" actId="1076"/>
          <ac:picMkLst>
            <pc:docMk/>
            <pc:sldMk cId="2202170994" sldId="4882"/>
            <ac:picMk id="15" creationId="{E1EF712C-117E-AD3F-C6F2-419A843C6C68}"/>
          </ac:picMkLst>
        </pc:picChg>
      </pc:sldChg>
      <pc:sldChg chg="addSp delSp modSp add mod">
        <pc:chgData name="Jessica Newport" userId="dede3334-717e-4998-a1ad-2432f5a188d4" providerId="ADAL" clId="{71450B28-6A91-49C5-BC88-2D7784511A7D}" dt="2026-01-16T14:04:43.462" v="4372" actId="20577"/>
        <pc:sldMkLst>
          <pc:docMk/>
          <pc:sldMk cId="297401717" sldId="4883"/>
        </pc:sldMkLst>
        <pc:spChg chg="add del mod">
          <ac:chgData name="Jessica Newport" userId="dede3334-717e-4998-a1ad-2432f5a188d4" providerId="ADAL" clId="{71450B28-6A91-49C5-BC88-2D7784511A7D}" dt="2026-01-16T13:09:15.214" v="3593" actId="478"/>
          <ac:spMkLst>
            <pc:docMk/>
            <pc:sldMk cId="297401717" sldId="4883"/>
            <ac:spMk id="5" creationId="{6A94A915-842C-1ABB-8AE9-5883A142F3F2}"/>
          </ac:spMkLst>
        </pc:spChg>
        <pc:spChg chg="add del mod">
          <ac:chgData name="Jessica Newport" userId="dede3334-717e-4998-a1ad-2432f5a188d4" providerId="ADAL" clId="{71450B28-6A91-49C5-BC88-2D7784511A7D}" dt="2026-01-16T13:09:46.556" v="3599" actId="478"/>
          <ac:spMkLst>
            <pc:docMk/>
            <pc:sldMk cId="297401717" sldId="4883"/>
            <ac:spMk id="8" creationId="{E00D940D-5E19-EA3F-A233-DAE6ECC08A85}"/>
          </ac:spMkLst>
        </pc:spChg>
        <pc:spChg chg="mod">
          <ac:chgData name="Jessica Newport" userId="dede3334-717e-4998-a1ad-2432f5a188d4" providerId="ADAL" clId="{71450B28-6A91-49C5-BC88-2D7784511A7D}" dt="2026-01-16T14:04:43.462" v="4372" actId="20577"/>
          <ac:spMkLst>
            <pc:docMk/>
            <pc:sldMk cId="297401717" sldId="4883"/>
            <ac:spMk id="17" creationId="{4E861119-97A7-4FA5-CAAB-EC31EBF150B3}"/>
          </ac:spMkLst>
        </pc:spChg>
        <pc:picChg chg="add del mod">
          <ac:chgData name="Jessica Newport" userId="dede3334-717e-4998-a1ad-2432f5a188d4" providerId="ADAL" clId="{71450B28-6A91-49C5-BC88-2D7784511A7D}" dt="2026-01-16T13:09:15.214" v="3593" actId="478"/>
          <ac:picMkLst>
            <pc:docMk/>
            <pc:sldMk cId="297401717" sldId="4883"/>
            <ac:picMk id="3" creationId="{C4B5A4BE-3D59-61F7-56C1-10BBBBBF3A9E}"/>
          </ac:picMkLst>
        </pc:picChg>
        <pc:picChg chg="add del mod">
          <ac:chgData name="Jessica Newport" userId="dede3334-717e-4998-a1ad-2432f5a188d4" providerId="ADAL" clId="{71450B28-6A91-49C5-BC88-2D7784511A7D}" dt="2026-01-16T13:09:46.556" v="3599" actId="478"/>
          <ac:picMkLst>
            <pc:docMk/>
            <pc:sldMk cId="297401717" sldId="4883"/>
            <ac:picMk id="7" creationId="{9A3C3533-6EE6-6F5B-FA76-1A693E4DB30B}"/>
          </ac:picMkLst>
        </pc:picChg>
        <pc:picChg chg="add del mod">
          <ac:chgData name="Jessica Newport" userId="dede3334-717e-4998-a1ad-2432f5a188d4" providerId="ADAL" clId="{71450B28-6A91-49C5-BC88-2D7784511A7D}" dt="2026-01-16T13:11:05.690" v="3603" actId="478"/>
          <ac:picMkLst>
            <pc:docMk/>
            <pc:sldMk cId="297401717" sldId="4883"/>
            <ac:picMk id="10" creationId="{03EFB45F-13CB-7F2E-04E2-2B26ED163B60}"/>
          </ac:picMkLst>
        </pc:picChg>
        <pc:picChg chg="add mod">
          <ac:chgData name="Jessica Newport" userId="dede3334-717e-4998-a1ad-2432f5a188d4" providerId="ADAL" clId="{71450B28-6A91-49C5-BC88-2D7784511A7D}" dt="2026-01-16T13:11:38.480" v="3609" actId="1076"/>
          <ac:picMkLst>
            <pc:docMk/>
            <pc:sldMk cId="297401717" sldId="4883"/>
            <ac:picMk id="12" creationId="{D936CB1C-ED59-592A-6E21-2464B821D366}"/>
          </ac:picMkLst>
        </pc:picChg>
        <pc:picChg chg="del">
          <ac:chgData name="Jessica Newport" userId="dede3334-717e-4998-a1ad-2432f5a188d4" providerId="ADAL" clId="{71450B28-6A91-49C5-BC88-2D7784511A7D}" dt="2026-01-16T13:07:29.582" v="3576" actId="478"/>
          <ac:picMkLst>
            <pc:docMk/>
            <pc:sldMk cId="297401717" sldId="4883"/>
            <ac:picMk id="15" creationId="{64811EC4-6E0F-735B-AFF6-1885E426B567}"/>
          </ac:picMkLst>
        </pc:picChg>
      </pc:sldChg>
      <pc:sldChg chg="addSp delSp modSp add mod">
        <pc:chgData name="Jessica Newport" userId="dede3334-717e-4998-a1ad-2432f5a188d4" providerId="ADAL" clId="{71450B28-6A91-49C5-BC88-2D7784511A7D}" dt="2026-01-16T13:35:44.267" v="3673" actId="1076"/>
        <pc:sldMkLst>
          <pc:docMk/>
          <pc:sldMk cId="4233126735" sldId="4884"/>
        </pc:sldMkLst>
        <pc:spChg chg="add mod">
          <ac:chgData name="Jessica Newport" userId="dede3334-717e-4998-a1ad-2432f5a188d4" providerId="ADAL" clId="{71450B28-6A91-49C5-BC88-2D7784511A7D}" dt="2026-01-16T13:34:38.851" v="3668" actId="255"/>
          <ac:spMkLst>
            <pc:docMk/>
            <pc:sldMk cId="4233126735" sldId="4884"/>
            <ac:spMk id="3" creationId="{ADD5C638-CF92-F382-B3CF-9296140BB5AF}"/>
          </ac:spMkLst>
        </pc:spChg>
        <pc:spChg chg="mod">
          <ac:chgData name="Jessica Newport" userId="dede3334-717e-4998-a1ad-2432f5a188d4" providerId="ADAL" clId="{71450B28-6A91-49C5-BC88-2D7784511A7D}" dt="2026-01-16T13:33:43.333" v="3651" actId="122"/>
          <ac:spMkLst>
            <pc:docMk/>
            <pc:sldMk cId="4233126735" sldId="4884"/>
            <ac:spMk id="17" creationId="{8134B978-C6E7-5A9B-F77B-5683E2B4C6E7}"/>
          </ac:spMkLst>
        </pc:spChg>
        <pc:picChg chg="add mod">
          <ac:chgData name="Jessica Newport" userId="dede3334-717e-4998-a1ad-2432f5a188d4" providerId="ADAL" clId="{71450B28-6A91-49C5-BC88-2D7784511A7D}" dt="2026-01-16T13:35:44.267" v="3673" actId="1076"/>
          <ac:picMkLst>
            <pc:docMk/>
            <pc:sldMk cId="4233126735" sldId="4884"/>
            <ac:picMk id="6" creationId="{6760E5D7-9293-DD96-581F-1CA038FBAE7B}"/>
          </ac:picMkLst>
        </pc:picChg>
        <pc:picChg chg="del">
          <ac:chgData name="Jessica Newport" userId="dede3334-717e-4998-a1ad-2432f5a188d4" providerId="ADAL" clId="{71450B28-6A91-49C5-BC88-2D7784511A7D}" dt="2026-01-16T13:33:24.738" v="3648" actId="478"/>
          <ac:picMkLst>
            <pc:docMk/>
            <pc:sldMk cId="4233126735" sldId="4884"/>
            <ac:picMk id="12" creationId="{E9D1ACBE-8B19-2AF5-C1A9-6384805686D8}"/>
          </ac:picMkLst>
        </pc:picChg>
      </pc:sldChg>
      <pc:sldChg chg="addSp delSp modSp add mod modNotesTx">
        <pc:chgData name="Jessica Newport" userId="dede3334-717e-4998-a1ad-2432f5a188d4" providerId="ADAL" clId="{71450B28-6A91-49C5-BC88-2D7784511A7D}" dt="2026-01-16T13:40:21.562" v="3709" actId="33524"/>
        <pc:sldMkLst>
          <pc:docMk/>
          <pc:sldMk cId="1281094421" sldId="4885"/>
        </pc:sldMkLst>
        <pc:spChg chg="del mod">
          <ac:chgData name="Jessica Newport" userId="dede3334-717e-4998-a1ad-2432f5a188d4" providerId="ADAL" clId="{71450B28-6A91-49C5-BC88-2D7784511A7D}" dt="2026-01-16T13:36:38.238" v="3681" actId="478"/>
          <ac:spMkLst>
            <pc:docMk/>
            <pc:sldMk cId="1281094421" sldId="4885"/>
            <ac:spMk id="3" creationId="{06775300-51A8-238B-2518-A4BF75DD28AE}"/>
          </ac:spMkLst>
        </pc:spChg>
        <pc:spChg chg="add del">
          <ac:chgData name="Jessica Newport" userId="dede3334-717e-4998-a1ad-2432f5a188d4" providerId="ADAL" clId="{71450B28-6A91-49C5-BC88-2D7784511A7D}" dt="2026-01-16T13:37:01.951" v="3684" actId="478"/>
          <ac:spMkLst>
            <pc:docMk/>
            <pc:sldMk cId="1281094421" sldId="4885"/>
            <ac:spMk id="5" creationId="{20719148-EAA5-87A0-5FD1-6C12EAC3A073}"/>
          </ac:spMkLst>
        </pc:spChg>
        <pc:spChg chg="add mod">
          <ac:chgData name="Jessica Newport" userId="dede3334-717e-4998-a1ad-2432f5a188d4" providerId="ADAL" clId="{71450B28-6A91-49C5-BC88-2D7784511A7D}" dt="2026-01-16T13:38:36.022" v="3697" actId="255"/>
          <ac:spMkLst>
            <pc:docMk/>
            <pc:sldMk cId="1281094421" sldId="4885"/>
            <ac:spMk id="7" creationId="{821CD6E7-5590-5CD4-9248-EE9C56D24CFB}"/>
          </ac:spMkLst>
        </pc:spChg>
        <pc:spChg chg="add mod">
          <ac:chgData name="Jessica Newport" userId="dede3334-717e-4998-a1ad-2432f5a188d4" providerId="ADAL" clId="{71450B28-6A91-49C5-BC88-2D7784511A7D}" dt="2026-01-16T13:38:45.141" v="3699" actId="255"/>
          <ac:spMkLst>
            <pc:docMk/>
            <pc:sldMk cId="1281094421" sldId="4885"/>
            <ac:spMk id="8" creationId="{569B3B61-8D74-D605-DE8B-16BD2BF33411}"/>
          </ac:spMkLst>
        </pc:spChg>
        <pc:spChg chg="add mod">
          <ac:chgData name="Jessica Newport" userId="dede3334-717e-4998-a1ad-2432f5a188d4" providerId="ADAL" clId="{71450B28-6A91-49C5-BC88-2D7784511A7D}" dt="2026-01-16T13:39:03.526" v="3701" actId="14100"/>
          <ac:spMkLst>
            <pc:docMk/>
            <pc:sldMk cId="1281094421" sldId="4885"/>
            <ac:spMk id="9" creationId="{9033B9C6-EDE6-9E0C-8636-13305572FB9D}"/>
          </ac:spMkLst>
        </pc:spChg>
        <pc:spChg chg="add mod">
          <ac:chgData name="Jessica Newport" userId="dede3334-717e-4998-a1ad-2432f5a188d4" providerId="ADAL" clId="{71450B28-6A91-49C5-BC88-2D7784511A7D}" dt="2026-01-16T13:39:13.678" v="3703" actId="255"/>
          <ac:spMkLst>
            <pc:docMk/>
            <pc:sldMk cId="1281094421" sldId="4885"/>
            <ac:spMk id="10" creationId="{9A3B8896-B238-4CE3-1F6F-9CF42F35D9AB}"/>
          </ac:spMkLst>
        </pc:spChg>
        <pc:spChg chg="add mod">
          <ac:chgData name="Jessica Newport" userId="dede3334-717e-4998-a1ad-2432f5a188d4" providerId="ADAL" clId="{71450B28-6A91-49C5-BC88-2D7784511A7D}" dt="2026-01-16T13:39:29.166" v="3705" actId="14100"/>
          <ac:spMkLst>
            <pc:docMk/>
            <pc:sldMk cId="1281094421" sldId="4885"/>
            <ac:spMk id="11" creationId="{416F2355-04EB-7924-8F2A-24C5BE8D7919}"/>
          </ac:spMkLst>
        </pc:spChg>
        <pc:spChg chg="add mod">
          <ac:chgData name="Jessica Newport" userId="dede3334-717e-4998-a1ad-2432f5a188d4" providerId="ADAL" clId="{71450B28-6A91-49C5-BC88-2D7784511A7D}" dt="2026-01-16T13:39:49.483" v="3707" actId="255"/>
          <ac:spMkLst>
            <pc:docMk/>
            <pc:sldMk cId="1281094421" sldId="4885"/>
            <ac:spMk id="12" creationId="{8CFF6A50-B594-CFF6-4A6F-3E31D4D8C45F}"/>
          </ac:spMkLst>
        </pc:spChg>
        <pc:spChg chg="mod">
          <ac:chgData name="Jessica Newport" userId="dede3334-717e-4998-a1ad-2432f5a188d4" providerId="ADAL" clId="{71450B28-6A91-49C5-BC88-2D7784511A7D}" dt="2026-01-16T13:36:31.261" v="3680" actId="113"/>
          <ac:spMkLst>
            <pc:docMk/>
            <pc:sldMk cId="1281094421" sldId="4885"/>
            <ac:spMk id="17" creationId="{A3A37EA4-FBE3-801A-BA17-37ABAF6DADA8}"/>
          </ac:spMkLst>
        </pc:spChg>
        <pc:picChg chg="del">
          <ac:chgData name="Jessica Newport" userId="dede3334-717e-4998-a1ad-2432f5a188d4" providerId="ADAL" clId="{71450B28-6A91-49C5-BC88-2D7784511A7D}" dt="2026-01-16T13:36:41.300" v="3682" actId="478"/>
          <ac:picMkLst>
            <pc:docMk/>
            <pc:sldMk cId="1281094421" sldId="4885"/>
            <ac:picMk id="6" creationId="{641FBE9B-A754-83DF-1B92-08AD37F82FE9}"/>
          </ac:picMkLst>
        </pc:picChg>
      </pc:sldChg>
      <pc:sldChg chg="delSp modSp add mod modNotesTx">
        <pc:chgData name="Jessica Newport" userId="dede3334-717e-4998-a1ad-2432f5a188d4" providerId="ADAL" clId="{71450B28-6A91-49C5-BC88-2D7784511A7D}" dt="2026-01-16T13:43:21.879" v="3797" actId="20577"/>
        <pc:sldMkLst>
          <pc:docMk/>
          <pc:sldMk cId="1876177439" sldId="4886"/>
        </pc:sldMkLst>
        <pc:spChg chg="mod">
          <ac:chgData name="Jessica Newport" userId="dede3334-717e-4998-a1ad-2432f5a188d4" providerId="ADAL" clId="{71450B28-6A91-49C5-BC88-2D7784511A7D}" dt="2026-01-16T13:42:04.352" v="3788" actId="1076"/>
          <ac:spMkLst>
            <pc:docMk/>
            <pc:sldMk cId="1876177439" sldId="4886"/>
            <ac:spMk id="7" creationId="{36E4C68D-B7F9-7789-1981-2482558072AE}"/>
          </ac:spMkLst>
        </pc:spChg>
        <pc:spChg chg="mod">
          <ac:chgData name="Jessica Newport" userId="dede3334-717e-4998-a1ad-2432f5a188d4" providerId="ADAL" clId="{71450B28-6A91-49C5-BC88-2D7784511A7D}" dt="2026-01-16T13:42:06.444" v="3789" actId="1076"/>
          <ac:spMkLst>
            <pc:docMk/>
            <pc:sldMk cId="1876177439" sldId="4886"/>
            <ac:spMk id="8" creationId="{C20BC48B-6D4F-C848-35AF-140C45D92EDC}"/>
          </ac:spMkLst>
        </pc:spChg>
        <pc:spChg chg="mod">
          <ac:chgData name="Jessica Newport" userId="dede3334-717e-4998-a1ad-2432f5a188d4" providerId="ADAL" clId="{71450B28-6A91-49C5-BC88-2D7784511A7D}" dt="2026-01-16T13:42:11.175" v="3790" actId="1076"/>
          <ac:spMkLst>
            <pc:docMk/>
            <pc:sldMk cId="1876177439" sldId="4886"/>
            <ac:spMk id="9" creationId="{977A992E-0F15-53AB-151A-4CFF4C96860A}"/>
          </ac:spMkLst>
        </pc:spChg>
        <pc:spChg chg="mod">
          <ac:chgData name="Jessica Newport" userId="dede3334-717e-4998-a1ad-2432f5a188d4" providerId="ADAL" clId="{71450B28-6A91-49C5-BC88-2D7784511A7D}" dt="2026-01-16T13:42:14.009" v="3791" actId="1076"/>
          <ac:spMkLst>
            <pc:docMk/>
            <pc:sldMk cId="1876177439" sldId="4886"/>
            <ac:spMk id="10" creationId="{4AFAA4EB-300D-D898-23B8-B5ADF0C7171D}"/>
          </ac:spMkLst>
        </pc:spChg>
        <pc:spChg chg="del">
          <ac:chgData name="Jessica Newport" userId="dede3334-717e-4998-a1ad-2432f5a188d4" providerId="ADAL" clId="{71450B28-6A91-49C5-BC88-2D7784511A7D}" dt="2026-01-16T13:41:43.574" v="3783" actId="478"/>
          <ac:spMkLst>
            <pc:docMk/>
            <pc:sldMk cId="1876177439" sldId="4886"/>
            <ac:spMk id="11" creationId="{8CB8827F-EC09-48A4-A98E-5F89B5344FAA}"/>
          </ac:spMkLst>
        </pc:spChg>
        <pc:spChg chg="del">
          <ac:chgData name="Jessica Newport" userId="dede3334-717e-4998-a1ad-2432f5a188d4" providerId="ADAL" clId="{71450B28-6A91-49C5-BC88-2D7784511A7D}" dt="2026-01-16T13:41:46.192" v="3784" actId="478"/>
          <ac:spMkLst>
            <pc:docMk/>
            <pc:sldMk cId="1876177439" sldId="4886"/>
            <ac:spMk id="12" creationId="{7000185C-C7E5-491F-9FB6-6246A3E6984A}"/>
          </ac:spMkLst>
        </pc:spChg>
      </pc:sldChg>
      <pc:sldChg chg="modSp add mod">
        <pc:chgData name="Jessica Newport" userId="dede3334-717e-4998-a1ad-2432f5a188d4" providerId="ADAL" clId="{71450B28-6A91-49C5-BC88-2D7784511A7D}" dt="2026-01-16T13:44:31.134" v="3872" actId="20577"/>
        <pc:sldMkLst>
          <pc:docMk/>
          <pc:sldMk cId="768225608" sldId="4887"/>
        </pc:sldMkLst>
        <pc:spChg chg="mod">
          <ac:chgData name="Jessica Newport" userId="dede3334-717e-4998-a1ad-2432f5a188d4" providerId="ADAL" clId="{71450B28-6A91-49C5-BC88-2D7784511A7D}" dt="2026-01-16T13:43:47.186" v="3809" actId="14100"/>
          <ac:spMkLst>
            <pc:docMk/>
            <pc:sldMk cId="768225608" sldId="4887"/>
            <ac:spMk id="7" creationId="{DEF3B5B5-7746-9FFB-2C3D-788FA8EBABEF}"/>
          </ac:spMkLst>
        </pc:spChg>
        <pc:spChg chg="mod">
          <ac:chgData name="Jessica Newport" userId="dede3334-717e-4998-a1ad-2432f5a188d4" providerId="ADAL" clId="{71450B28-6A91-49C5-BC88-2D7784511A7D}" dt="2026-01-16T13:43:52.126" v="3816" actId="20577"/>
          <ac:spMkLst>
            <pc:docMk/>
            <pc:sldMk cId="768225608" sldId="4887"/>
            <ac:spMk id="8" creationId="{B7CD2C70-8B7E-7BD5-F21E-37D0F3242BB9}"/>
          </ac:spMkLst>
        </pc:spChg>
        <pc:spChg chg="mod">
          <ac:chgData name="Jessica Newport" userId="dede3334-717e-4998-a1ad-2432f5a188d4" providerId="ADAL" clId="{71450B28-6A91-49C5-BC88-2D7784511A7D}" dt="2026-01-16T13:44:31.134" v="3872" actId="20577"/>
          <ac:spMkLst>
            <pc:docMk/>
            <pc:sldMk cId="768225608" sldId="4887"/>
            <ac:spMk id="9" creationId="{C4F40BAA-51B7-CB99-10B2-A41BEE2B1469}"/>
          </ac:spMkLst>
        </pc:spChg>
        <pc:spChg chg="mod">
          <ac:chgData name="Jessica Newport" userId="dede3334-717e-4998-a1ad-2432f5a188d4" providerId="ADAL" clId="{71450B28-6A91-49C5-BC88-2D7784511A7D}" dt="2026-01-16T13:44:22.678" v="3868" actId="20577"/>
          <ac:spMkLst>
            <pc:docMk/>
            <pc:sldMk cId="768225608" sldId="4887"/>
            <ac:spMk id="10" creationId="{4348DC84-5ED3-C8FF-44A6-952AF73664C8}"/>
          </ac:spMkLst>
        </pc:spChg>
      </pc:sldChg>
      <pc:sldChg chg="addSp delSp modSp add mod modNotesTx">
        <pc:chgData name="Jessica Newport" userId="dede3334-717e-4998-a1ad-2432f5a188d4" providerId="ADAL" clId="{71450B28-6A91-49C5-BC88-2D7784511A7D}" dt="2026-01-16T13:46:36.084" v="3903" actId="1076"/>
        <pc:sldMkLst>
          <pc:docMk/>
          <pc:sldMk cId="3517600964" sldId="4888"/>
        </pc:sldMkLst>
        <pc:spChg chg="del">
          <ac:chgData name="Jessica Newport" userId="dede3334-717e-4998-a1ad-2432f5a188d4" providerId="ADAL" clId="{71450B28-6A91-49C5-BC88-2D7784511A7D}" dt="2026-01-16T13:45:23.959" v="3892" actId="478"/>
          <ac:spMkLst>
            <pc:docMk/>
            <pc:sldMk cId="3517600964" sldId="4888"/>
            <ac:spMk id="7" creationId="{E4510D8F-3D62-8EA3-3AF6-0A4B572E284D}"/>
          </ac:spMkLst>
        </pc:spChg>
        <pc:spChg chg="del">
          <ac:chgData name="Jessica Newport" userId="dede3334-717e-4998-a1ad-2432f5a188d4" providerId="ADAL" clId="{71450B28-6A91-49C5-BC88-2D7784511A7D}" dt="2026-01-16T13:45:25.073" v="3893" actId="478"/>
          <ac:spMkLst>
            <pc:docMk/>
            <pc:sldMk cId="3517600964" sldId="4888"/>
            <ac:spMk id="8" creationId="{3A883ADD-CE9F-38E0-528B-8DECB06EAC4F}"/>
          </ac:spMkLst>
        </pc:spChg>
        <pc:spChg chg="del">
          <ac:chgData name="Jessica Newport" userId="dede3334-717e-4998-a1ad-2432f5a188d4" providerId="ADAL" clId="{71450B28-6A91-49C5-BC88-2D7784511A7D}" dt="2026-01-16T13:45:27.133" v="3894" actId="478"/>
          <ac:spMkLst>
            <pc:docMk/>
            <pc:sldMk cId="3517600964" sldId="4888"/>
            <ac:spMk id="9" creationId="{EC715575-F177-9454-82D5-6F933477BBFB}"/>
          </ac:spMkLst>
        </pc:spChg>
        <pc:spChg chg="del">
          <ac:chgData name="Jessica Newport" userId="dede3334-717e-4998-a1ad-2432f5a188d4" providerId="ADAL" clId="{71450B28-6A91-49C5-BC88-2D7784511A7D}" dt="2026-01-16T13:45:28.999" v="3895" actId="478"/>
          <ac:spMkLst>
            <pc:docMk/>
            <pc:sldMk cId="3517600964" sldId="4888"/>
            <ac:spMk id="10" creationId="{0D748DD6-5900-B251-1D95-87D345A61A9B}"/>
          </ac:spMkLst>
        </pc:spChg>
        <pc:spChg chg="mod">
          <ac:chgData name="Jessica Newport" userId="dede3334-717e-4998-a1ad-2432f5a188d4" providerId="ADAL" clId="{71450B28-6A91-49C5-BC88-2D7784511A7D}" dt="2026-01-16T13:45:21.463" v="3891" actId="20577"/>
          <ac:spMkLst>
            <pc:docMk/>
            <pc:sldMk cId="3517600964" sldId="4888"/>
            <ac:spMk id="17" creationId="{F7E81D83-8F92-F83B-C19F-717CBEE79BB8}"/>
          </ac:spMkLst>
        </pc:spChg>
        <pc:picChg chg="add mod">
          <ac:chgData name="Jessica Newport" userId="dede3334-717e-4998-a1ad-2432f5a188d4" providerId="ADAL" clId="{71450B28-6A91-49C5-BC88-2D7784511A7D}" dt="2026-01-16T13:45:36.655" v="3896"/>
          <ac:picMkLst>
            <pc:docMk/>
            <pc:sldMk cId="3517600964" sldId="4888"/>
            <ac:picMk id="2" creationId="{16171CD2-8056-3D9F-562C-E8C506B70A11}"/>
          </ac:picMkLst>
        </pc:picChg>
        <pc:picChg chg="add mod">
          <ac:chgData name="Jessica Newport" userId="dede3334-717e-4998-a1ad-2432f5a188d4" providerId="ADAL" clId="{71450B28-6A91-49C5-BC88-2D7784511A7D}" dt="2026-01-16T13:45:45.163" v="3897"/>
          <ac:picMkLst>
            <pc:docMk/>
            <pc:sldMk cId="3517600964" sldId="4888"/>
            <ac:picMk id="3" creationId="{0193E75E-926D-7305-3B58-C2830520AA77}"/>
          </ac:picMkLst>
        </pc:picChg>
        <pc:picChg chg="add mod">
          <ac:chgData name="Jessica Newport" userId="dede3334-717e-4998-a1ad-2432f5a188d4" providerId="ADAL" clId="{71450B28-6A91-49C5-BC88-2D7784511A7D}" dt="2026-01-16T13:45:52.799" v="3898"/>
          <ac:picMkLst>
            <pc:docMk/>
            <pc:sldMk cId="3517600964" sldId="4888"/>
            <ac:picMk id="5" creationId="{DCA1C6E0-3C50-72AE-AB42-96F3466F348F}"/>
          </ac:picMkLst>
        </pc:picChg>
        <pc:picChg chg="add mod">
          <ac:chgData name="Jessica Newport" userId="dede3334-717e-4998-a1ad-2432f5a188d4" providerId="ADAL" clId="{71450B28-6A91-49C5-BC88-2D7784511A7D}" dt="2026-01-16T13:46:02.147" v="3899"/>
          <ac:picMkLst>
            <pc:docMk/>
            <pc:sldMk cId="3517600964" sldId="4888"/>
            <ac:picMk id="6" creationId="{B36CD2D1-AF4A-36CE-A706-C5556F931A68}"/>
          </ac:picMkLst>
        </pc:picChg>
        <pc:picChg chg="add mod">
          <ac:chgData name="Jessica Newport" userId="dede3334-717e-4998-a1ad-2432f5a188d4" providerId="ADAL" clId="{71450B28-6A91-49C5-BC88-2D7784511A7D}" dt="2026-01-16T13:46:10.371" v="3900"/>
          <ac:picMkLst>
            <pc:docMk/>
            <pc:sldMk cId="3517600964" sldId="4888"/>
            <ac:picMk id="11" creationId="{FDADAA7A-EEF7-6DBF-DCD4-1F1B02FD1C39}"/>
          </ac:picMkLst>
        </pc:picChg>
        <pc:picChg chg="add mod">
          <ac:chgData name="Jessica Newport" userId="dede3334-717e-4998-a1ad-2432f5a188d4" providerId="ADAL" clId="{71450B28-6A91-49C5-BC88-2D7784511A7D}" dt="2026-01-16T13:46:21.717" v="3901"/>
          <ac:picMkLst>
            <pc:docMk/>
            <pc:sldMk cId="3517600964" sldId="4888"/>
            <ac:picMk id="12" creationId="{D41114C8-69F1-6E17-9844-CF4BF5C660C0}"/>
          </ac:picMkLst>
        </pc:picChg>
        <pc:picChg chg="add mod">
          <ac:chgData name="Jessica Newport" userId="dede3334-717e-4998-a1ad-2432f5a188d4" providerId="ADAL" clId="{71450B28-6A91-49C5-BC88-2D7784511A7D}" dt="2026-01-16T13:46:36.084" v="3903" actId="1076"/>
          <ac:picMkLst>
            <pc:docMk/>
            <pc:sldMk cId="3517600964" sldId="4888"/>
            <ac:picMk id="13" creationId="{07CED73C-307C-D885-222F-339AC8D258F7}"/>
          </ac:picMkLst>
        </pc:picChg>
      </pc:sldChg>
      <pc:sldChg chg="addSp delSp modSp add mod ord modNotesTx">
        <pc:chgData name="Jessica Newport" userId="dede3334-717e-4998-a1ad-2432f5a188d4" providerId="ADAL" clId="{71450B28-6A91-49C5-BC88-2D7784511A7D}" dt="2026-01-16T13:54:18.856" v="3970" actId="20577"/>
        <pc:sldMkLst>
          <pc:docMk/>
          <pc:sldMk cId="4088033543" sldId="4889"/>
        </pc:sldMkLst>
        <pc:spChg chg="del mod">
          <ac:chgData name="Jessica Newport" userId="dede3334-717e-4998-a1ad-2432f5a188d4" providerId="ADAL" clId="{71450B28-6A91-49C5-BC88-2D7784511A7D}" dt="2026-01-16T13:50:11.845" v="3922" actId="478"/>
          <ac:spMkLst>
            <pc:docMk/>
            <pc:sldMk cId="4088033543" sldId="4889"/>
            <ac:spMk id="3" creationId="{0D261E72-69FC-684E-C7AB-68F78A11C085}"/>
          </ac:spMkLst>
        </pc:spChg>
        <pc:spChg chg="add mod">
          <ac:chgData name="Jessica Newport" userId="dede3334-717e-4998-a1ad-2432f5a188d4" providerId="ADAL" clId="{71450B28-6A91-49C5-BC88-2D7784511A7D}" dt="2026-01-16T13:52:03.939" v="3964" actId="1076"/>
          <ac:spMkLst>
            <pc:docMk/>
            <pc:sldMk cId="4088033543" sldId="4889"/>
            <ac:spMk id="8" creationId="{EAB284A4-729F-B7FA-365B-55B2CA772F2A}"/>
          </ac:spMkLst>
        </pc:spChg>
        <pc:spChg chg="mod">
          <ac:chgData name="Jessica Newport" userId="dede3334-717e-4998-a1ad-2432f5a188d4" providerId="ADAL" clId="{71450B28-6A91-49C5-BC88-2D7784511A7D}" dt="2026-01-16T13:52:14.969" v="3966" actId="255"/>
          <ac:spMkLst>
            <pc:docMk/>
            <pc:sldMk cId="4088033543" sldId="4889"/>
            <ac:spMk id="17" creationId="{D4CD428F-3D52-E114-0C4C-D6D2AFEAAF4A}"/>
          </ac:spMkLst>
        </pc:spChg>
        <pc:picChg chg="add mod">
          <ac:chgData name="Jessica Newport" userId="dede3334-717e-4998-a1ad-2432f5a188d4" providerId="ADAL" clId="{71450B28-6A91-49C5-BC88-2D7784511A7D}" dt="2026-01-16T13:52:07.880" v="3965" actId="1076"/>
          <ac:picMkLst>
            <pc:docMk/>
            <pc:sldMk cId="4088033543" sldId="4889"/>
            <ac:picMk id="5" creationId="{8C966275-D10A-778D-DA16-C6E9B7025AE2}"/>
          </ac:picMkLst>
        </pc:picChg>
        <pc:picChg chg="del">
          <ac:chgData name="Jessica Newport" userId="dede3334-717e-4998-a1ad-2432f5a188d4" providerId="ADAL" clId="{71450B28-6A91-49C5-BC88-2D7784511A7D}" dt="2026-01-16T13:50:13.562" v="3923" actId="478"/>
          <ac:picMkLst>
            <pc:docMk/>
            <pc:sldMk cId="4088033543" sldId="4889"/>
            <ac:picMk id="6" creationId="{8F40A4CF-10E3-3EFA-B580-0933EAA7BD7B}"/>
          </ac:picMkLst>
        </pc:picChg>
      </pc:sldChg>
      <pc:sldChg chg="addSp delSp modSp add mod modAnim modNotesTx">
        <pc:chgData name="Jessica Newport" userId="dede3334-717e-4998-a1ad-2432f5a188d4" providerId="ADAL" clId="{71450B28-6A91-49C5-BC88-2D7784511A7D}" dt="2026-01-16T13:56:47.187" v="4025" actId="20577"/>
        <pc:sldMkLst>
          <pc:docMk/>
          <pc:sldMk cId="1818191291" sldId="4890"/>
        </pc:sldMkLst>
        <pc:spChg chg="del">
          <ac:chgData name="Jessica Newport" userId="dede3334-717e-4998-a1ad-2432f5a188d4" providerId="ADAL" clId="{71450B28-6A91-49C5-BC88-2D7784511A7D}" dt="2026-01-16T13:54:35.464" v="3973" actId="478"/>
          <ac:spMkLst>
            <pc:docMk/>
            <pc:sldMk cId="1818191291" sldId="4890"/>
            <ac:spMk id="8" creationId="{7DC83562-EC33-DED0-69DA-7855CA57302A}"/>
          </ac:spMkLst>
        </pc:spChg>
        <pc:spChg chg="mod">
          <ac:chgData name="Jessica Newport" userId="dede3334-717e-4998-a1ad-2432f5a188d4" providerId="ADAL" clId="{71450B28-6A91-49C5-BC88-2D7784511A7D}" dt="2026-01-16T13:55:14.800" v="4021" actId="20577"/>
          <ac:spMkLst>
            <pc:docMk/>
            <pc:sldMk cId="1818191291" sldId="4890"/>
            <ac:spMk id="17" creationId="{165A974D-935E-6AEC-6C42-F18B0CFBD6DE}"/>
          </ac:spMkLst>
        </pc:spChg>
        <pc:picChg chg="add mod">
          <ac:chgData name="Jessica Newport" userId="dede3334-717e-4998-a1ad-2432f5a188d4" providerId="ADAL" clId="{71450B28-6A91-49C5-BC88-2D7784511A7D}" dt="2026-01-16T13:56:40.421" v="4024" actId="1076"/>
          <ac:picMkLst>
            <pc:docMk/>
            <pc:sldMk cId="1818191291" sldId="4890"/>
            <ac:picMk id="2" creationId="{1FDC7A4C-1A72-1947-C5E3-02628323E4C7}"/>
          </ac:picMkLst>
        </pc:picChg>
        <pc:picChg chg="del">
          <ac:chgData name="Jessica Newport" userId="dede3334-717e-4998-a1ad-2432f5a188d4" providerId="ADAL" clId="{71450B28-6A91-49C5-BC88-2D7784511A7D}" dt="2026-01-16T13:54:33.316" v="3972" actId="478"/>
          <ac:picMkLst>
            <pc:docMk/>
            <pc:sldMk cId="1818191291" sldId="4890"/>
            <ac:picMk id="5" creationId="{4E8523E7-E3F7-4EDD-A5F3-D530E5CE1F48}"/>
          </ac:picMkLst>
        </pc:picChg>
      </pc:sldChg>
      <pc:sldChg chg="addSp delSp modSp add mod delAnim modNotesTx">
        <pc:chgData name="Jessica Newport" userId="dede3334-717e-4998-a1ad-2432f5a188d4" providerId="ADAL" clId="{71450B28-6A91-49C5-BC88-2D7784511A7D}" dt="2026-01-16T13:57:54.274" v="4043" actId="1076"/>
        <pc:sldMkLst>
          <pc:docMk/>
          <pc:sldMk cId="1558010700" sldId="4891"/>
        </pc:sldMkLst>
        <pc:spChg chg="add mod">
          <ac:chgData name="Jessica Newport" userId="dede3334-717e-4998-a1ad-2432f5a188d4" providerId="ADAL" clId="{71450B28-6A91-49C5-BC88-2D7784511A7D}" dt="2026-01-16T13:57:54.274" v="4043" actId="1076"/>
          <ac:spMkLst>
            <pc:docMk/>
            <pc:sldMk cId="1558010700" sldId="4891"/>
            <ac:spMk id="5" creationId="{E9BA8F2B-63A2-5136-672C-83F790C42410}"/>
          </ac:spMkLst>
        </pc:spChg>
        <pc:spChg chg="mod">
          <ac:chgData name="Jessica Newport" userId="dede3334-717e-4998-a1ad-2432f5a188d4" providerId="ADAL" clId="{71450B28-6A91-49C5-BC88-2D7784511A7D}" dt="2026-01-16T13:57:24.282" v="4038" actId="20577"/>
          <ac:spMkLst>
            <pc:docMk/>
            <pc:sldMk cId="1558010700" sldId="4891"/>
            <ac:spMk id="17" creationId="{165A974D-935E-6AEC-6C42-F18B0CFBD6DE}"/>
          </ac:spMkLst>
        </pc:spChg>
        <pc:picChg chg="del">
          <ac:chgData name="Jessica Newport" userId="dede3334-717e-4998-a1ad-2432f5a188d4" providerId="ADAL" clId="{71450B28-6A91-49C5-BC88-2D7784511A7D}" dt="2026-01-16T13:57:14.362" v="4028" actId="478"/>
          <ac:picMkLst>
            <pc:docMk/>
            <pc:sldMk cId="1558010700" sldId="4891"/>
            <ac:picMk id="2" creationId="{1FDC7A4C-1A72-1947-C5E3-02628323E4C7}"/>
          </ac:picMkLst>
        </pc:picChg>
      </pc:sldChg>
      <pc:sldChg chg="modSp add mod ord">
        <pc:chgData name="Jessica Newport" userId="dede3334-717e-4998-a1ad-2432f5a188d4" providerId="ADAL" clId="{71450B28-6A91-49C5-BC88-2D7784511A7D}" dt="2026-01-16T14:00:26.423" v="4332" actId="12"/>
        <pc:sldMkLst>
          <pc:docMk/>
          <pc:sldMk cId="406703020" sldId="4892"/>
        </pc:sldMkLst>
        <pc:spChg chg="mod">
          <ac:chgData name="Jessica Newport" userId="dede3334-717e-4998-a1ad-2432f5a188d4" providerId="ADAL" clId="{71450B28-6A91-49C5-BC88-2D7784511A7D}" dt="2026-01-16T14:00:26.423" v="4332" actId="12"/>
          <ac:spMkLst>
            <pc:docMk/>
            <pc:sldMk cId="406703020" sldId="4892"/>
            <ac:spMk id="5" creationId="{F678D470-79B6-F489-CC9D-A4420B5EC479}"/>
          </ac:spMkLst>
        </pc:spChg>
        <pc:spChg chg="mod">
          <ac:chgData name="Jessica Newport" userId="dede3334-717e-4998-a1ad-2432f5a188d4" providerId="ADAL" clId="{71450B28-6A91-49C5-BC88-2D7784511A7D}" dt="2026-01-16T13:58:24.261" v="4060" actId="20577"/>
          <ac:spMkLst>
            <pc:docMk/>
            <pc:sldMk cId="406703020" sldId="4892"/>
            <ac:spMk id="17" creationId="{78B5AD1E-A1B1-7E92-D19E-6625C499A6D8}"/>
          </ac:spMkLst>
        </pc:spChg>
      </pc:sldChg>
      <pc:sldChg chg="modSp add mod">
        <pc:chgData name="Jessica Newport" userId="dede3334-717e-4998-a1ad-2432f5a188d4" providerId="ADAL" clId="{71450B28-6A91-49C5-BC88-2D7784511A7D}" dt="2026-01-16T14:02:05.859" v="4364" actId="14100"/>
        <pc:sldMkLst>
          <pc:docMk/>
          <pc:sldMk cId="3336528488" sldId="4893"/>
        </pc:sldMkLst>
        <pc:spChg chg="mod">
          <ac:chgData name="Jessica Newport" userId="dede3334-717e-4998-a1ad-2432f5a188d4" providerId="ADAL" clId="{71450B28-6A91-49C5-BC88-2D7784511A7D}" dt="2026-01-16T14:02:05.859" v="4364" actId="14100"/>
          <ac:spMkLst>
            <pc:docMk/>
            <pc:sldMk cId="3336528488" sldId="4893"/>
            <ac:spMk id="5" creationId="{770533EF-1DD9-0A82-C609-F21D4AD14655}"/>
          </ac:spMkLst>
        </pc:spChg>
        <pc:spChg chg="mod">
          <ac:chgData name="Jessica Newport" userId="dede3334-717e-4998-a1ad-2432f5a188d4" providerId="ADAL" clId="{71450B28-6A91-49C5-BC88-2D7784511A7D}" dt="2026-01-16T14:01:32.834" v="4359" actId="20577"/>
          <ac:spMkLst>
            <pc:docMk/>
            <pc:sldMk cId="3336528488" sldId="4893"/>
            <ac:spMk id="17" creationId="{773467F7-CF40-76EC-9DB7-63520B46E933}"/>
          </ac:spMkLst>
        </pc:spChg>
      </pc:sldChg>
      <pc:sldChg chg="delSp modSp add mod ord">
        <pc:chgData name="Jessica Newport" userId="dede3334-717e-4998-a1ad-2432f5a188d4" providerId="ADAL" clId="{71450B28-6A91-49C5-BC88-2D7784511A7D}" dt="2026-01-16T14:06:06.701" v="4392" actId="255"/>
        <pc:sldMkLst>
          <pc:docMk/>
          <pc:sldMk cId="3438074751" sldId="4894"/>
        </pc:sldMkLst>
        <pc:spChg chg="mod">
          <ac:chgData name="Jessica Newport" userId="dede3334-717e-4998-a1ad-2432f5a188d4" providerId="ADAL" clId="{71450B28-6A91-49C5-BC88-2D7784511A7D}" dt="2026-01-16T14:06:06.701" v="4392" actId="255"/>
          <ac:spMkLst>
            <pc:docMk/>
            <pc:sldMk cId="3438074751" sldId="4894"/>
            <ac:spMk id="3" creationId="{953F9B78-5CCD-837A-D267-61DB1DEED2E4}"/>
          </ac:spMkLst>
        </pc:spChg>
        <pc:spChg chg="del">
          <ac:chgData name="Jessica Newport" userId="dede3334-717e-4998-a1ad-2432f5a188d4" providerId="ADAL" clId="{71450B28-6A91-49C5-BC88-2D7784511A7D}" dt="2026-01-16T14:05:55.734" v="4390" actId="478"/>
          <ac:spMkLst>
            <pc:docMk/>
            <pc:sldMk cId="3438074751" sldId="4894"/>
            <ac:spMk id="4" creationId="{0368059C-83BC-59FE-4B90-F011FF01668D}"/>
          </ac:spMkLst>
        </pc:spChg>
      </pc:sldChg>
      <pc:sldMasterChg chg="del delSldLayout">
        <pc:chgData name="Jessica Newport" userId="dede3334-717e-4998-a1ad-2432f5a188d4" providerId="ADAL" clId="{71450B28-6A91-49C5-BC88-2D7784511A7D}" dt="2026-01-16T14:02:18.357" v="4365" actId="2696"/>
        <pc:sldMasterMkLst>
          <pc:docMk/>
          <pc:sldMasterMk cId="700849449" sldId="2147483648"/>
        </pc:sldMasterMkLst>
        <pc:sldLayoutChg chg="del">
          <pc:chgData name="Jessica Newport" userId="dede3334-717e-4998-a1ad-2432f5a188d4" providerId="ADAL" clId="{71450B28-6A91-49C5-BC88-2D7784511A7D}" dt="2026-01-16T14:02:18.357" v="4365" actId="2696"/>
          <pc:sldLayoutMkLst>
            <pc:docMk/>
            <pc:sldMasterMk cId="700849449" sldId="2147483648"/>
            <pc:sldLayoutMk cId="435427212" sldId="2147483649"/>
          </pc:sldLayoutMkLst>
        </pc:sldLayoutChg>
        <pc:sldLayoutChg chg="del">
          <pc:chgData name="Jessica Newport" userId="dede3334-717e-4998-a1ad-2432f5a188d4" providerId="ADAL" clId="{71450B28-6A91-49C5-BC88-2D7784511A7D}" dt="2026-01-16T14:02:18.357" v="4365" actId="2696"/>
          <pc:sldLayoutMkLst>
            <pc:docMk/>
            <pc:sldMasterMk cId="700849449" sldId="2147483648"/>
            <pc:sldLayoutMk cId="3320700260" sldId="2147483650"/>
          </pc:sldLayoutMkLst>
        </pc:sldLayoutChg>
        <pc:sldLayoutChg chg="del">
          <pc:chgData name="Jessica Newport" userId="dede3334-717e-4998-a1ad-2432f5a188d4" providerId="ADAL" clId="{71450B28-6A91-49C5-BC88-2D7784511A7D}" dt="2026-01-16T14:02:18.357" v="4365" actId="2696"/>
          <pc:sldLayoutMkLst>
            <pc:docMk/>
            <pc:sldMasterMk cId="700849449" sldId="2147483648"/>
            <pc:sldLayoutMk cId="2676323364" sldId="2147483651"/>
          </pc:sldLayoutMkLst>
        </pc:sldLayoutChg>
        <pc:sldLayoutChg chg="del">
          <pc:chgData name="Jessica Newport" userId="dede3334-717e-4998-a1ad-2432f5a188d4" providerId="ADAL" clId="{71450B28-6A91-49C5-BC88-2D7784511A7D}" dt="2026-01-16T14:02:18.357" v="4365" actId="2696"/>
          <pc:sldLayoutMkLst>
            <pc:docMk/>
            <pc:sldMasterMk cId="700849449" sldId="2147483648"/>
            <pc:sldLayoutMk cId="2851433406" sldId="2147483652"/>
          </pc:sldLayoutMkLst>
        </pc:sldLayoutChg>
        <pc:sldLayoutChg chg="del">
          <pc:chgData name="Jessica Newport" userId="dede3334-717e-4998-a1ad-2432f5a188d4" providerId="ADAL" clId="{71450B28-6A91-49C5-BC88-2D7784511A7D}" dt="2026-01-16T14:02:18.357" v="4365" actId="2696"/>
          <pc:sldLayoutMkLst>
            <pc:docMk/>
            <pc:sldMasterMk cId="700849449" sldId="2147483648"/>
            <pc:sldLayoutMk cId="2836799377" sldId="2147483653"/>
          </pc:sldLayoutMkLst>
        </pc:sldLayoutChg>
        <pc:sldLayoutChg chg="del">
          <pc:chgData name="Jessica Newport" userId="dede3334-717e-4998-a1ad-2432f5a188d4" providerId="ADAL" clId="{71450B28-6A91-49C5-BC88-2D7784511A7D}" dt="2026-01-16T14:02:18.357" v="4365" actId="2696"/>
          <pc:sldLayoutMkLst>
            <pc:docMk/>
            <pc:sldMasterMk cId="700849449" sldId="2147483648"/>
            <pc:sldLayoutMk cId="4155526258" sldId="2147483654"/>
          </pc:sldLayoutMkLst>
        </pc:sldLayoutChg>
        <pc:sldLayoutChg chg="del">
          <pc:chgData name="Jessica Newport" userId="dede3334-717e-4998-a1ad-2432f5a188d4" providerId="ADAL" clId="{71450B28-6A91-49C5-BC88-2D7784511A7D}" dt="2026-01-16T14:02:18.357" v="4365" actId="2696"/>
          <pc:sldLayoutMkLst>
            <pc:docMk/>
            <pc:sldMasterMk cId="700849449" sldId="2147483648"/>
            <pc:sldLayoutMk cId="3081448068" sldId="2147483655"/>
          </pc:sldLayoutMkLst>
        </pc:sldLayoutChg>
        <pc:sldLayoutChg chg="del">
          <pc:chgData name="Jessica Newport" userId="dede3334-717e-4998-a1ad-2432f5a188d4" providerId="ADAL" clId="{71450B28-6A91-49C5-BC88-2D7784511A7D}" dt="2026-01-16T14:02:18.357" v="4365" actId="2696"/>
          <pc:sldLayoutMkLst>
            <pc:docMk/>
            <pc:sldMasterMk cId="700849449" sldId="2147483648"/>
            <pc:sldLayoutMk cId="2595500301" sldId="2147483656"/>
          </pc:sldLayoutMkLst>
        </pc:sldLayoutChg>
        <pc:sldLayoutChg chg="del">
          <pc:chgData name="Jessica Newport" userId="dede3334-717e-4998-a1ad-2432f5a188d4" providerId="ADAL" clId="{71450B28-6A91-49C5-BC88-2D7784511A7D}" dt="2026-01-16T14:02:18.357" v="4365" actId="2696"/>
          <pc:sldLayoutMkLst>
            <pc:docMk/>
            <pc:sldMasterMk cId="700849449" sldId="2147483648"/>
            <pc:sldLayoutMk cId="1651867621" sldId="2147483657"/>
          </pc:sldLayoutMkLst>
        </pc:sldLayoutChg>
        <pc:sldLayoutChg chg="del">
          <pc:chgData name="Jessica Newport" userId="dede3334-717e-4998-a1ad-2432f5a188d4" providerId="ADAL" clId="{71450B28-6A91-49C5-BC88-2D7784511A7D}" dt="2026-01-16T14:02:18.357" v="4365" actId="2696"/>
          <pc:sldLayoutMkLst>
            <pc:docMk/>
            <pc:sldMasterMk cId="700849449" sldId="2147483648"/>
            <pc:sldLayoutMk cId="177156829" sldId="2147483658"/>
          </pc:sldLayoutMkLst>
        </pc:sldLayoutChg>
        <pc:sldLayoutChg chg="del">
          <pc:chgData name="Jessica Newport" userId="dede3334-717e-4998-a1ad-2432f5a188d4" providerId="ADAL" clId="{71450B28-6A91-49C5-BC88-2D7784511A7D}" dt="2026-01-16T14:02:18.357" v="4365" actId="2696"/>
          <pc:sldLayoutMkLst>
            <pc:docMk/>
            <pc:sldMasterMk cId="700849449" sldId="2147483648"/>
            <pc:sldLayoutMk cId="3983276618" sldId="2147483659"/>
          </pc:sldLayoutMkLst>
        </pc:sldLayoutChg>
        <pc:sldLayoutChg chg="del">
          <pc:chgData name="Jessica Newport" userId="dede3334-717e-4998-a1ad-2432f5a188d4" providerId="ADAL" clId="{71450B28-6A91-49C5-BC88-2D7784511A7D}" dt="2026-01-16T13:52:43.613" v="3969" actId="2696"/>
          <pc:sldLayoutMkLst>
            <pc:docMk/>
            <pc:sldMasterMk cId="700849449" sldId="2147483648"/>
            <pc:sldLayoutMk cId="1709855176"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27/01/2026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4953D85-D4B4-4FA9-A353-DF8E4DAF69A1}" type="slidenum">
              <a:rPr lang="en-GB" smtClean="0"/>
              <a:t>4</a:t>
            </a:fld>
            <a:endParaRPr lang="en-GB"/>
          </a:p>
        </p:txBody>
      </p:sp>
    </p:spTree>
    <p:extLst>
      <p:ext uri="{BB962C8B-B14F-4D97-AF65-F5344CB8AC3E}">
        <p14:creationId xmlns:p14="http://schemas.microsoft.com/office/powerpoint/2010/main" val="837206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A911C9-5FAC-327B-039D-0C264C81FE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B4C154-B2DB-AEDD-5246-D6FABCBC20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B5E401-FD85-0B92-7DE5-95F4D9A5BBB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3CC21D8-42C0-B24A-B55F-98FD16C9EA2F}"/>
              </a:ext>
            </a:extLst>
          </p:cNvPr>
          <p:cNvSpPr>
            <a:spLocks noGrp="1"/>
          </p:cNvSpPr>
          <p:nvPr>
            <p:ph type="sldNum" sz="quarter" idx="5"/>
          </p:nvPr>
        </p:nvSpPr>
        <p:spPr/>
        <p:txBody>
          <a:bodyPr/>
          <a:lstStyle/>
          <a:p>
            <a:fld id="{24953D85-D4B4-4FA9-A353-DF8E4DAF69A1}" type="slidenum">
              <a:rPr lang="en-GB" smtClean="0"/>
              <a:t>5</a:t>
            </a:fld>
            <a:endParaRPr lang="en-GB"/>
          </a:p>
        </p:txBody>
      </p:sp>
    </p:spTree>
    <p:extLst>
      <p:ext uri="{BB962C8B-B14F-4D97-AF65-F5344CB8AC3E}">
        <p14:creationId xmlns:p14="http://schemas.microsoft.com/office/powerpoint/2010/main" val="11919788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9BEAAD-2574-58FE-14CD-39DC35CB78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5F4497-4653-4142-A828-A9A4B050B2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8C32BB-A6B1-08A2-5C65-F2B1B35D06A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48C2281-CA82-6000-9BD2-328C5DA44510}"/>
              </a:ext>
            </a:extLst>
          </p:cNvPr>
          <p:cNvSpPr>
            <a:spLocks noGrp="1"/>
          </p:cNvSpPr>
          <p:nvPr>
            <p:ph type="sldNum" sz="quarter" idx="5"/>
          </p:nvPr>
        </p:nvSpPr>
        <p:spPr/>
        <p:txBody>
          <a:bodyPr/>
          <a:lstStyle/>
          <a:p>
            <a:fld id="{24953D85-D4B4-4FA9-A353-DF8E4DAF69A1}" type="slidenum">
              <a:rPr lang="en-GB" smtClean="0"/>
              <a:t>6</a:t>
            </a:fld>
            <a:endParaRPr lang="en-GB"/>
          </a:p>
        </p:txBody>
      </p:sp>
    </p:spTree>
    <p:extLst>
      <p:ext uri="{BB962C8B-B14F-4D97-AF65-F5344CB8AC3E}">
        <p14:creationId xmlns:p14="http://schemas.microsoft.com/office/powerpoint/2010/main" val="4254829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352051-4F36-D9E1-D0A4-ACEA8BA9AE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389CB4-A674-25E9-8048-56FBA32CC0B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4EF808-5E3C-120C-1633-1DFA63480FE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5FDB650-687F-FF3E-8EE0-081F4240E360}"/>
              </a:ext>
            </a:extLst>
          </p:cNvPr>
          <p:cNvSpPr>
            <a:spLocks noGrp="1"/>
          </p:cNvSpPr>
          <p:nvPr>
            <p:ph type="sldNum" sz="quarter" idx="5"/>
          </p:nvPr>
        </p:nvSpPr>
        <p:spPr/>
        <p:txBody>
          <a:bodyPr/>
          <a:lstStyle/>
          <a:p>
            <a:fld id="{24953D85-D4B4-4FA9-A353-DF8E4DAF69A1}" type="slidenum">
              <a:rPr lang="en-GB" smtClean="0"/>
              <a:t>7</a:t>
            </a:fld>
            <a:endParaRPr lang="en-GB"/>
          </a:p>
        </p:txBody>
      </p:sp>
    </p:spTree>
    <p:extLst>
      <p:ext uri="{BB962C8B-B14F-4D97-AF65-F5344CB8AC3E}">
        <p14:creationId xmlns:p14="http://schemas.microsoft.com/office/powerpoint/2010/main" val="64264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8AB217-5C27-7361-7681-437915970A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BE5CAE-419B-AA1B-FAA6-2BC2393919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3BF315-218E-3463-7704-64464AA23F2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4B5F68A-D7C6-7F3A-3105-42981F2935A8}"/>
              </a:ext>
            </a:extLst>
          </p:cNvPr>
          <p:cNvSpPr>
            <a:spLocks noGrp="1"/>
          </p:cNvSpPr>
          <p:nvPr>
            <p:ph type="sldNum" sz="quarter" idx="5"/>
          </p:nvPr>
        </p:nvSpPr>
        <p:spPr/>
        <p:txBody>
          <a:bodyPr/>
          <a:lstStyle/>
          <a:p>
            <a:fld id="{24953D85-D4B4-4FA9-A353-DF8E4DAF69A1}" type="slidenum">
              <a:rPr lang="en-GB" smtClean="0"/>
              <a:t>8</a:t>
            </a:fld>
            <a:endParaRPr lang="en-GB"/>
          </a:p>
        </p:txBody>
      </p:sp>
    </p:spTree>
    <p:extLst>
      <p:ext uri="{BB962C8B-B14F-4D97-AF65-F5344CB8AC3E}">
        <p14:creationId xmlns:p14="http://schemas.microsoft.com/office/powerpoint/2010/main" val="1511306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F8F54-721E-3AA3-6C47-42B81AD794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676C1F-4534-415F-5CE5-803C84C8A51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A03942-155C-FB20-1520-C73DF5A55C8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3FA9EE5-9C1D-CB3A-2AFD-F77FFD4E0B50}"/>
              </a:ext>
            </a:extLst>
          </p:cNvPr>
          <p:cNvSpPr>
            <a:spLocks noGrp="1"/>
          </p:cNvSpPr>
          <p:nvPr>
            <p:ph type="sldNum" sz="quarter" idx="5"/>
          </p:nvPr>
        </p:nvSpPr>
        <p:spPr/>
        <p:txBody>
          <a:bodyPr/>
          <a:lstStyle/>
          <a:p>
            <a:fld id="{24953D85-D4B4-4FA9-A353-DF8E4DAF69A1}" type="slidenum">
              <a:rPr lang="en-GB" smtClean="0"/>
              <a:t>9</a:t>
            </a:fld>
            <a:endParaRPr lang="en-GB"/>
          </a:p>
        </p:txBody>
      </p:sp>
    </p:spTree>
    <p:extLst>
      <p:ext uri="{BB962C8B-B14F-4D97-AF65-F5344CB8AC3E}">
        <p14:creationId xmlns:p14="http://schemas.microsoft.com/office/powerpoint/2010/main" val="1171024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7AA59-BDDF-0EE4-EF99-175E844057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B81112-C208-8563-ACA9-6D1599F25D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6AD578-181B-6930-6F59-ED8F0D76ADE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7ECF989-F1CD-2720-C216-77515431F3E3}"/>
              </a:ext>
            </a:extLst>
          </p:cNvPr>
          <p:cNvSpPr>
            <a:spLocks noGrp="1"/>
          </p:cNvSpPr>
          <p:nvPr>
            <p:ph type="sldNum" sz="quarter" idx="5"/>
          </p:nvPr>
        </p:nvSpPr>
        <p:spPr/>
        <p:txBody>
          <a:bodyPr/>
          <a:lstStyle/>
          <a:p>
            <a:fld id="{24953D85-D4B4-4FA9-A353-DF8E4DAF69A1}" type="slidenum">
              <a:rPr lang="en-GB" smtClean="0"/>
              <a:t>11</a:t>
            </a:fld>
            <a:endParaRPr lang="en-GB"/>
          </a:p>
        </p:txBody>
      </p:sp>
    </p:spTree>
    <p:extLst>
      <p:ext uri="{BB962C8B-B14F-4D97-AF65-F5344CB8AC3E}">
        <p14:creationId xmlns:p14="http://schemas.microsoft.com/office/powerpoint/2010/main" val="3436562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905274-DB77-15C6-1F94-03AE86B9D4E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1C805D-67A1-1027-711E-9B84A80251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2ECA9E-6F45-7CE3-8F5B-1519A73A7C7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7305494-46DE-90BE-880A-63FC62C55CFE}"/>
              </a:ext>
            </a:extLst>
          </p:cNvPr>
          <p:cNvSpPr>
            <a:spLocks noGrp="1"/>
          </p:cNvSpPr>
          <p:nvPr>
            <p:ph type="sldNum" sz="quarter" idx="5"/>
          </p:nvPr>
        </p:nvSpPr>
        <p:spPr/>
        <p:txBody>
          <a:bodyPr/>
          <a:lstStyle/>
          <a:p>
            <a:fld id="{24953D85-D4B4-4FA9-A353-DF8E4DAF69A1}" type="slidenum">
              <a:rPr lang="en-GB" smtClean="0"/>
              <a:t>12</a:t>
            </a:fld>
            <a:endParaRPr lang="en-GB"/>
          </a:p>
        </p:txBody>
      </p:sp>
    </p:spTree>
    <p:extLst>
      <p:ext uri="{BB962C8B-B14F-4D97-AF65-F5344CB8AC3E}">
        <p14:creationId xmlns:p14="http://schemas.microsoft.com/office/powerpoint/2010/main" val="2118634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EDFE50-0B41-7C95-BFC9-8A1D29D2B0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97A042-901B-2501-73A6-A85A8F56CE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FB18B3-13D4-636A-04BA-3EDAE6C31E8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BB77CA-85BB-DE9F-1C7B-7F1D16D491F3}"/>
              </a:ext>
            </a:extLst>
          </p:cNvPr>
          <p:cNvSpPr>
            <a:spLocks noGrp="1"/>
          </p:cNvSpPr>
          <p:nvPr>
            <p:ph type="sldNum" sz="quarter" idx="5"/>
          </p:nvPr>
        </p:nvSpPr>
        <p:spPr/>
        <p:txBody>
          <a:bodyPr/>
          <a:lstStyle/>
          <a:p>
            <a:fld id="{24953D85-D4B4-4FA9-A353-DF8E4DAF69A1}" type="slidenum">
              <a:rPr lang="en-GB" smtClean="0"/>
              <a:t>13</a:t>
            </a:fld>
            <a:endParaRPr lang="en-GB"/>
          </a:p>
        </p:txBody>
      </p:sp>
    </p:spTree>
    <p:extLst>
      <p:ext uri="{BB962C8B-B14F-4D97-AF65-F5344CB8AC3E}">
        <p14:creationId xmlns:p14="http://schemas.microsoft.com/office/powerpoint/2010/main" val="10574532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095A1F-2723-9636-D7E8-FB9041F906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63516E-775E-168F-2F0D-9D85470F65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179F8B-5568-606A-25FE-CC4F4F41350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23E2303-ABDE-65AA-537F-90B935C4F60E}"/>
              </a:ext>
            </a:extLst>
          </p:cNvPr>
          <p:cNvSpPr>
            <a:spLocks noGrp="1"/>
          </p:cNvSpPr>
          <p:nvPr>
            <p:ph type="sldNum" sz="quarter" idx="5"/>
          </p:nvPr>
        </p:nvSpPr>
        <p:spPr/>
        <p:txBody>
          <a:bodyPr/>
          <a:lstStyle/>
          <a:p>
            <a:fld id="{24953D85-D4B4-4FA9-A353-DF8E4DAF69A1}" type="slidenum">
              <a:rPr lang="en-GB" smtClean="0"/>
              <a:t>14</a:t>
            </a:fld>
            <a:endParaRPr lang="en-GB"/>
          </a:p>
        </p:txBody>
      </p:sp>
    </p:spTree>
    <p:extLst>
      <p:ext uri="{BB962C8B-B14F-4D97-AF65-F5344CB8AC3E}">
        <p14:creationId xmlns:p14="http://schemas.microsoft.com/office/powerpoint/2010/main" val="8762856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7F029F-F3BD-4A43-385F-8C19D0AED6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1C72C6-CF88-65A8-ED08-E3410155A5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5A67B4-917B-0CE3-147B-A8EC77C5868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13191DB-A3F2-57F2-9F43-19945B1B03F7}"/>
              </a:ext>
            </a:extLst>
          </p:cNvPr>
          <p:cNvSpPr>
            <a:spLocks noGrp="1"/>
          </p:cNvSpPr>
          <p:nvPr>
            <p:ph type="sldNum" sz="quarter" idx="5"/>
          </p:nvPr>
        </p:nvSpPr>
        <p:spPr/>
        <p:txBody>
          <a:bodyPr/>
          <a:lstStyle/>
          <a:p>
            <a:fld id="{24953D85-D4B4-4FA9-A353-DF8E4DAF69A1}" type="slidenum">
              <a:rPr lang="en-GB" smtClean="0"/>
              <a:t>15</a:t>
            </a:fld>
            <a:endParaRPr lang="en-GB"/>
          </a:p>
        </p:txBody>
      </p:sp>
    </p:spTree>
    <p:extLst>
      <p:ext uri="{BB962C8B-B14F-4D97-AF65-F5344CB8AC3E}">
        <p14:creationId xmlns:p14="http://schemas.microsoft.com/office/powerpoint/2010/main" val="24496013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4B2BCA-E024-B1A6-31CD-A595580FF4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6FA84F-0895-4A5B-AA8E-01733F9EB3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69D9E6-F33C-B47F-492B-138304EE5DC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D90EDC6-8804-E24A-9E40-57497AF4F05F}"/>
              </a:ext>
            </a:extLst>
          </p:cNvPr>
          <p:cNvSpPr>
            <a:spLocks noGrp="1"/>
          </p:cNvSpPr>
          <p:nvPr>
            <p:ph type="sldNum" sz="quarter" idx="5"/>
          </p:nvPr>
        </p:nvSpPr>
        <p:spPr/>
        <p:txBody>
          <a:bodyPr/>
          <a:lstStyle/>
          <a:p>
            <a:fld id="{24953D85-D4B4-4FA9-A353-DF8E4DAF69A1}" type="slidenum">
              <a:rPr lang="en-GB" smtClean="0"/>
              <a:t>16</a:t>
            </a:fld>
            <a:endParaRPr lang="en-GB"/>
          </a:p>
        </p:txBody>
      </p:sp>
    </p:spTree>
    <p:extLst>
      <p:ext uri="{BB962C8B-B14F-4D97-AF65-F5344CB8AC3E}">
        <p14:creationId xmlns:p14="http://schemas.microsoft.com/office/powerpoint/2010/main" val="738702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C24641-56F0-FBCB-836C-675A410A6A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24E231-883A-9C21-6D12-DAD7F6823E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A66845-9C20-6FAE-8755-0172FA8D71B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AE6036F-2A05-E7ED-F56E-4835F179C5AA}"/>
              </a:ext>
            </a:extLst>
          </p:cNvPr>
          <p:cNvSpPr>
            <a:spLocks noGrp="1"/>
          </p:cNvSpPr>
          <p:nvPr>
            <p:ph type="sldNum" sz="quarter" idx="5"/>
          </p:nvPr>
        </p:nvSpPr>
        <p:spPr/>
        <p:txBody>
          <a:bodyPr/>
          <a:lstStyle/>
          <a:p>
            <a:fld id="{24953D85-D4B4-4FA9-A353-DF8E4DAF69A1}" type="slidenum">
              <a:rPr lang="en-GB" smtClean="0"/>
              <a:t>17</a:t>
            </a:fld>
            <a:endParaRPr lang="en-GB"/>
          </a:p>
        </p:txBody>
      </p:sp>
    </p:spTree>
    <p:extLst>
      <p:ext uri="{BB962C8B-B14F-4D97-AF65-F5344CB8AC3E}">
        <p14:creationId xmlns:p14="http://schemas.microsoft.com/office/powerpoint/2010/main" val="23061699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502BA-2CC3-2B21-1F1F-15286A3D4D6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8E8F15-5163-5788-4718-B23BEFC57A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48208E-0BBE-AF38-E982-A4838F3CB6C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21C9C74-59FA-A91A-58BF-CCEFAF7EBF9D}"/>
              </a:ext>
            </a:extLst>
          </p:cNvPr>
          <p:cNvSpPr>
            <a:spLocks noGrp="1"/>
          </p:cNvSpPr>
          <p:nvPr>
            <p:ph type="sldNum" sz="quarter" idx="5"/>
          </p:nvPr>
        </p:nvSpPr>
        <p:spPr/>
        <p:txBody>
          <a:bodyPr/>
          <a:lstStyle/>
          <a:p>
            <a:fld id="{24953D85-D4B4-4FA9-A353-DF8E4DAF69A1}" type="slidenum">
              <a:rPr lang="en-GB" smtClean="0"/>
              <a:t>18</a:t>
            </a:fld>
            <a:endParaRPr lang="en-GB"/>
          </a:p>
        </p:txBody>
      </p:sp>
    </p:spTree>
    <p:extLst>
      <p:ext uri="{BB962C8B-B14F-4D97-AF65-F5344CB8AC3E}">
        <p14:creationId xmlns:p14="http://schemas.microsoft.com/office/powerpoint/2010/main" val="2634602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E715A-F8D6-0B88-2E08-94F21178BA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BB1A4B-9CFF-CFC4-9476-E1EFE08FF6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EE15CE-EADF-32BA-5744-CE8F164E7E1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F9DAA50-C9B3-FEAD-9CD0-7A8DC00464A7}"/>
              </a:ext>
            </a:extLst>
          </p:cNvPr>
          <p:cNvSpPr>
            <a:spLocks noGrp="1"/>
          </p:cNvSpPr>
          <p:nvPr>
            <p:ph type="sldNum" sz="quarter" idx="5"/>
          </p:nvPr>
        </p:nvSpPr>
        <p:spPr/>
        <p:txBody>
          <a:bodyPr/>
          <a:lstStyle/>
          <a:p>
            <a:fld id="{24953D85-D4B4-4FA9-A353-DF8E4DAF69A1}" type="slidenum">
              <a:rPr lang="en-GB" smtClean="0"/>
              <a:t>19</a:t>
            </a:fld>
            <a:endParaRPr lang="en-GB"/>
          </a:p>
        </p:txBody>
      </p:sp>
    </p:spTree>
    <p:extLst>
      <p:ext uri="{BB962C8B-B14F-4D97-AF65-F5344CB8AC3E}">
        <p14:creationId xmlns:p14="http://schemas.microsoft.com/office/powerpoint/2010/main" val="27468518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0A166-659E-8BBE-BAE2-C73C6475DC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703557-861A-0AAD-2B9F-18B38E6247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72744E-77CC-A739-8E72-10D60A9972C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665DE5A-E6B3-BAFF-4886-CA3A2E59921A}"/>
              </a:ext>
            </a:extLst>
          </p:cNvPr>
          <p:cNvSpPr>
            <a:spLocks noGrp="1"/>
          </p:cNvSpPr>
          <p:nvPr>
            <p:ph type="sldNum" sz="quarter" idx="5"/>
          </p:nvPr>
        </p:nvSpPr>
        <p:spPr/>
        <p:txBody>
          <a:bodyPr/>
          <a:lstStyle/>
          <a:p>
            <a:fld id="{24953D85-D4B4-4FA9-A353-DF8E4DAF69A1}" type="slidenum">
              <a:rPr lang="en-GB" smtClean="0"/>
              <a:t>20</a:t>
            </a:fld>
            <a:endParaRPr lang="en-GB"/>
          </a:p>
        </p:txBody>
      </p:sp>
    </p:spTree>
    <p:extLst>
      <p:ext uri="{BB962C8B-B14F-4D97-AF65-F5344CB8AC3E}">
        <p14:creationId xmlns:p14="http://schemas.microsoft.com/office/powerpoint/2010/main" val="13864455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AE5E4B-F140-E6F2-AC67-9A1B987B08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A4FC1E-35AA-6079-C593-C4455EA103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8936C4-0DD7-E638-4F5A-F6D9BB78F5F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691B153-1E7B-38D2-F50B-A1236C9F932E}"/>
              </a:ext>
            </a:extLst>
          </p:cNvPr>
          <p:cNvSpPr>
            <a:spLocks noGrp="1"/>
          </p:cNvSpPr>
          <p:nvPr>
            <p:ph type="sldNum" sz="quarter" idx="5"/>
          </p:nvPr>
        </p:nvSpPr>
        <p:spPr/>
        <p:txBody>
          <a:bodyPr/>
          <a:lstStyle/>
          <a:p>
            <a:fld id="{24953D85-D4B4-4FA9-A353-DF8E4DAF69A1}" type="slidenum">
              <a:rPr lang="en-GB" smtClean="0"/>
              <a:t>21</a:t>
            </a:fld>
            <a:endParaRPr lang="en-GB"/>
          </a:p>
        </p:txBody>
      </p:sp>
    </p:spTree>
    <p:extLst>
      <p:ext uri="{BB962C8B-B14F-4D97-AF65-F5344CB8AC3E}">
        <p14:creationId xmlns:p14="http://schemas.microsoft.com/office/powerpoint/2010/main" val="17210493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15098C-7B1A-7F5C-337B-DF906A4A61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83EA39-A9FC-1D8E-8F91-1EB7D3163D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28CC32-AA20-5756-AE2C-1990D4A18FD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B17C6E6-8DB7-87BF-8923-F8C22F5BE26E}"/>
              </a:ext>
            </a:extLst>
          </p:cNvPr>
          <p:cNvSpPr>
            <a:spLocks noGrp="1"/>
          </p:cNvSpPr>
          <p:nvPr>
            <p:ph type="sldNum" sz="quarter" idx="5"/>
          </p:nvPr>
        </p:nvSpPr>
        <p:spPr/>
        <p:txBody>
          <a:bodyPr/>
          <a:lstStyle/>
          <a:p>
            <a:fld id="{24953D85-D4B4-4FA9-A353-DF8E4DAF69A1}" type="slidenum">
              <a:rPr lang="en-GB" smtClean="0"/>
              <a:t>22</a:t>
            </a:fld>
            <a:endParaRPr lang="en-GB"/>
          </a:p>
        </p:txBody>
      </p:sp>
    </p:spTree>
    <p:extLst>
      <p:ext uri="{BB962C8B-B14F-4D97-AF65-F5344CB8AC3E}">
        <p14:creationId xmlns:p14="http://schemas.microsoft.com/office/powerpoint/2010/main" val="17624214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70F9D4-BBCF-D27F-1BF2-52E5D90297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36F0D9-1435-0861-D864-EFA04FBF83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A6E208-6DBA-4811-88CA-CE908D8F97A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760B439-D7D2-941F-D308-9C55CBB63132}"/>
              </a:ext>
            </a:extLst>
          </p:cNvPr>
          <p:cNvSpPr>
            <a:spLocks noGrp="1"/>
          </p:cNvSpPr>
          <p:nvPr>
            <p:ph type="sldNum" sz="quarter" idx="5"/>
          </p:nvPr>
        </p:nvSpPr>
        <p:spPr/>
        <p:txBody>
          <a:bodyPr/>
          <a:lstStyle/>
          <a:p>
            <a:fld id="{24953D85-D4B4-4FA9-A353-DF8E4DAF69A1}" type="slidenum">
              <a:rPr lang="en-GB" smtClean="0"/>
              <a:t>23</a:t>
            </a:fld>
            <a:endParaRPr lang="en-GB"/>
          </a:p>
        </p:txBody>
      </p:sp>
    </p:spTree>
    <p:extLst>
      <p:ext uri="{BB962C8B-B14F-4D97-AF65-F5344CB8AC3E}">
        <p14:creationId xmlns:p14="http://schemas.microsoft.com/office/powerpoint/2010/main" val="21760430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9398E-1AFE-3183-4FDC-EE9AC5019E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5B8787-F4B6-1DE6-3675-2B4180403D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AAC2EB-CC1F-2681-3059-6242424A088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123EF60-5F0E-C603-5F07-6AE8625A04D7}"/>
              </a:ext>
            </a:extLst>
          </p:cNvPr>
          <p:cNvSpPr>
            <a:spLocks noGrp="1"/>
          </p:cNvSpPr>
          <p:nvPr>
            <p:ph type="sldNum" sz="quarter" idx="5"/>
          </p:nvPr>
        </p:nvSpPr>
        <p:spPr/>
        <p:txBody>
          <a:bodyPr/>
          <a:lstStyle/>
          <a:p>
            <a:fld id="{24953D85-D4B4-4FA9-A353-DF8E4DAF69A1}" type="slidenum">
              <a:rPr lang="en-GB" smtClean="0"/>
              <a:t>24</a:t>
            </a:fld>
            <a:endParaRPr lang="en-GB"/>
          </a:p>
        </p:txBody>
      </p:sp>
    </p:spTree>
    <p:extLst>
      <p:ext uri="{BB962C8B-B14F-4D97-AF65-F5344CB8AC3E}">
        <p14:creationId xmlns:p14="http://schemas.microsoft.com/office/powerpoint/2010/main" val="31364040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4EE132-B85A-8EEF-C7D9-A325CFE19E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825CF6-0BC9-3D6E-9B16-7A4B9730E3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6B789F-8176-FA40-F936-DBA60795A65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B705059-B5A5-DF89-B6F5-E24CB45846BD}"/>
              </a:ext>
            </a:extLst>
          </p:cNvPr>
          <p:cNvSpPr>
            <a:spLocks noGrp="1"/>
          </p:cNvSpPr>
          <p:nvPr>
            <p:ph type="sldNum" sz="quarter" idx="5"/>
          </p:nvPr>
        </p:nvSpPr>
        <p:spPr/>
        <p:txBody>
          <a:bodyPr/>
          <a:lstStyle/>
          <a:p>
            <a:fld id="{24953D85-D4B4-4FA9-A353-DF8E4DAF69A1}" type="slidenum">
              <a:rPr lang="en-GB" smtClean="0"/>
              <a:t>25</a:t>
            </a:fld>
            <a:endParaRPr lang="en-GB"/>
          </a:p>
        </p:txBody>
      </p:sp>
    </p:spTree>
    <p:extLst>
      <p:ext uri="{BB962C8B-B14F-4D97-AF65-F5344CB8AC3E}">
        <p14:creationId xmlns:p14="http://schemas.microsoft.com/office/powerpoint/2010/main" val="841193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658CD8-3E04-C93A-5339-9D7653FD97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6D6950-4B7E-8EDE-EC0F-219C1FC77E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C935C3-B76B-4AE6-3D26-26533F8CF0B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2930C9B-A4A7-5B37-3FBE-F906CDA9D42D}"/>
              </a:ext>
            </a:extLst>
          </p:cNvPr>
          <p:cNvSpPr>
            <a:spLocks noGrp="1"/>
          </p:cNvSpPr>
          <p:nvPr>
            <p:ph type="sldNum" sz="quarter" idx="5"/>
          </p:nvPr>
        </p:nvSpPr>
        <p:spPr/>
        <p:txBody>
          <a:bodyPr/>
          <a:lstStyle/>
          <a:p>
            <a:fld id="{24953D85-D4B4-4FA9-A353-DF8E4DAF69A1}" type="slidenum">
              <a:rPr lang="en-GB" smtClean="0"/>
              <a:t>26</a:t>
            </a:fld>
            <a:endParaRPr lang="en-GB"/>
          </a:p>
        </p:txBody>
      </p:sp>
    </p:spTree>
    <p:extLst>
      <p:ext uri="{BB962C8B-B14F-4D97-AF65-F5344CB8AC3E}">
        <p14:creationId xmlns:p14="http://schemas.microsoft.com/office/powerpoint/2010/main" val="15223385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A9EE1D-F7CA-0F0F-9BD8-F2FDD2482F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861C0D-5BDF-C58D-2594-9727A72E10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99A639-4FE2-E1C4-9C2A-4BFA00CC596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91865DA-4931-539C-D5CD-9E192BE38A64}"/>
              </a:ext>
            </a:extLst>
          </p:cNvPr>
          <p:cNvSpPr>
            <a:spLocks noGrp="1"/>
          </p:cNvSpPr>
          <p:nvPr>
            <p:ph type="sldNum" sz="quarter" idx="5"/>
          </p:nvPr>
        </p:nvSpPr>
        <p:spPr/>
        <p:txBody>
          <a:bodyPr/>
          <a:lstStyle/>
          <a:p>
            <a:fld id="{24953D85-D4B4-4FA9-A353-DF8E4DAF69A1}" type="slidenum">
              <a:rPr lang="en-GB" smtClean="0"/>
              <a:t>27</a:t>
            </a:fld>
            <a:endParaRPr lang="en-GB"/>
          </a:p>
        </p:txBody>
      </p:sp>
    </p:spTree>
    <p:extLst>
      <p:ext uri="{BB962C8B-B14F-4D97-AF65-F5344CB8AC3E}">
        <p14:creationId xmlns:p14="http://schemas.microsoft.com/office/powerpoint/2010/main" val="16879362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E35B2D-36B6-A88F-9548-A7C4B7F281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4C3C1B-6244-5C20-FDDB-18C9B479E5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ED13FF-6321-FDD6-76F0-F07746869D5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1204C7C-4865-C377-E24F-7BB099A2D692}"/>
              </a:ext>
            </a:extLst>
          </p:cNvPr>
          <p:cNvSpPr>
            <a:spLocks noGrp="1"/>
          </p:cNvSpPr>
          <p:nvPr>
            <p:ph type="sldNum" sz="quarter" idx="5"/>
          </p:nvPr>
        </p:nvSpPr>
        <p:spPr/>
        <p:txBody>
          <a:bodyPr/>
          <a:lstStyle/>
          <a:p>
            <a:fld id="{24953D85-D4B4-4FA9-A353-DF8E4DAF69A1}" type="slidenum">
              <a:rPr lang="en-GB" smtClean="0"/>
              <a:t>28</a:t>
            </a:fld>
            <a:endParaRPr lang="en-GB"/>
          </a:p>
        </p:txBody>
      </p:sp>
    </p:spTree>
    <p:extLst>
      <p:ext uri="{BB962C8B-B14F-4D97-AF65-F5344CB8AC3E}">
        <p14:creationId xmlns:p14="http://schemas.microsoft.com/office/powerpoint/2010/main" val="35384174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16FE06-7B6E-9C0F-04C3-EAA18791CB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6823D0-8FCA-121F-C02C-B914AFFF71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9CC66B-009B-0AB0-6F92-3E34CAFFAD4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61B4516-2B16-F751-8C9D-110D1FDCBEB8}"/>
              </a:ext>
            </a:extLst>
          </p:cNvPr>
          <p:cNvSpPr>
            <a:spLocks noGrp="1"/>
          </p:cNvSpPr>
          <p:nvPr>
            <p:ph type="sldNum" sz="quarter" idx="5"/>
          </p:nvPr>
        </p:nvSpPr>
        <p:spPr/>
        <p:txBody>
          <a:bodyPr/>
          <a:lstStyle/>
          <a:p>
            <a:fld id="{24953D85-D4B4-4FA9-A353-DF8E4DAF69A1}" type="slidenum">
              <a:rPr lang="en-GB" smtClean="0"/>
              <a:t>29</a:t>
            </a:fld>
            <a:endParaRPr lang="en-GB"/>
          </a:p>
        </p:txBody>
      </p:sp>
    </p:spTree>
    <p:extLst>
      <p:ext uri="{BB962C8B-B14F-4D97-AF65-F5344CB8AC3E}">
        <p14:creationId xmlns:p14="http://schemas.microsoft.com/office/powerpoint/2010/main" val="16193339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6E9E2-61DF-428F-FC9B-115287B1F4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E96FD6-B22D-C187-83CE-647AEFE884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52DEE0-AEC0-6800-649D-2814339DE54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1282F9F-0463-30B1-4050-333B0291EE18}"/>
              </a:ext>
            </a:extLst>
          </p:cNvPr>
          <p:cNvSpPr>
            <a:spLocks noGrp="1"/>
          </p:cNvSpPr>
          <p:nvPr>
            <p:ph type="sldNum" sz="quarter" idx="5"/>
          </p:nvPr>
        </p:nvSpPr>
        <p:spPr/>
        <p:txBody>
          <a:bodyPr/>
          <a:lstStyle/>
          <a:p>
            <a:fld id="{24953D85-D4B4-4FA9-A353-DF8E4DAF69A1}" type="slidenum">
              <a:rPr lang="en-GB" smtClean="0"/>
              <a:t>30</a:t>
            </a:fld>
            <a:endParaRPr lang="en-GB"/>
          </a:p>
        </p:txBody>
      </p:sp>
    </p:spTree>
    <p:extLst>
      <p:ext uri="{BB962C8B-B14F-4D97-AF65-F5344CB8AC3E}">
        <p14:creationId xmlns:p14="http://schemas.microsoft.com/office/powerpoint/2010/main" val="1529446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D15EEC-C86B-949A-6C8A-12C49B5036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2F6029-CC73-FE83-3388-1A9F0C795C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63681B-313F-36CE-8613-554EC243886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42EE1F7-13A0-339D-4577-CCC877363608}"/>
              </a:ext>
            </a:extLst>
          </p:cNvPr>
          <p:cNvSpPr>
            <a:spLocks noGrp="1"/>
          </p:cNvSpPr>
          <p:nvPr>
            <p:ph type="sldNum" sz="quarter" idx="5"/>
          </p:nvPr>
        </p:nvSpPr>
        <p:spPr/>
        <p:txBody>
          <a:bodyPr/>
          <a:lstStyle/>
          <a:p>
            <a:fld id="{24953D85-D4B4-4FA9-A353-DF8E4DAF69A1}" type="slidenum">
              <a:rPr lang="en-GB" smtClean="0"/>
              <a:t>31</a:t>
            </a:fld>
            <a:endParaRPr lang="en-GB"/>
          </a:p>
        </p:txBody>
      </p:sp>
    </p:spTree>
    <p:extLst>
      <p:ext uri="{BB962C8B-B14F-4D97-AF65-F5344CB8AC3E}">
        <p14:creationId xmlns:p14="http://schemas.microsoft.com/office/powerpoint/2010/main" val="4132182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78E81-44A3-33A3-18A2-3559972994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B9DF93-B6E2-E3DD-79E2-7C2755DD05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F459F33-FD91-280C-FCD0-46B2443F6F0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ABD59DD-7C54-F3F4-3737-3050CBE801C9}"/>
              </a:ext>
            </a:extLst>
          </p:cNvPr>
          <p:cNvSpPr>
            <a:spLocks noGrp="1"/>
          </p:cNvSpPr>
          <p:nvPr>
            <p:ph type="sldNum" sz="quarter" idx="5"/>
          </p:nvPr>
        </p:nvSpPr>
        <p:spPr/>
        <p:txBody>
          <a:bodyPr/>
          <a:lstStyle/>
          <a:p>
            <a:fld id="{24953D85-D4B4-4FA9-A353-DF8E4DAF69A1}" type="slidenum">
              <a:rPr lang="en-GB" smtClean="0"/>
              <a:t>32</a:t>
            </a:fld>
            <a:endParaRPr lang="en-GB"/>
          </a:p>
        </p:txBody>
      </p:sp>
    </p:spTree>
    <p:extLst>
      <p:ext uri="{BB962C8B-B14F-4D97-AF65-F5344CB8AC3E}">
        <p14:creationId xmlns:p14="http://schemas.microsoft.com/office/powerpoint/2010/main" val="32241083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E334A-A90F-7146-9C27-E308B6716C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73A226-298D-7830-0D09-4BB54CF32F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FA2FAA-9DEA-D2E7-479A-B2B21E1C5FE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6D70613-4F3E-843C-159D-4378E143DCD3}"/>
              </a:ext>
            </a:extLst>
          </p:cNvPr>
          <p:cNvSpPr>
            <a:spLocks noGrp="1"/>
          </p:cNvSpPr>
          <p:nvPr>
            <p:ph type="sldNum" sz="quarter" idx="5"/>
          </p:nvPr>
        </p:nvSpPr>
        <p:spPr/>
        <p:txBody>
          <a:bodyPr/>
          <a:lstStyle/>
          <a:p>
            <a:fld id="{24953D85-D4B4-4FA9-A353-DF8E4DAF69A1}" type="slidenum">
              <a:rPr lang="en-GB" smtClean="0"/>
              <a:t>33</a:t>
            </a:fld>
            <a:endParaRPr lang="en-GB"/>
          </a:p>
        </p:txBody>
      </p:sp>
    </p:spTree>
    <p:extLst>
      <p:ext uri="{BB962C8B-B14F-4D97-AF65-F5344CB8AC3E}">
        <p14:creationId xmlns:p14="http://schemas.microsoft.com/office/powerpoint/2010/main" val="111392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252D25-1CAC-0149-3F20-2FC1A084C2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AA51DC-3153-9280-18A4-1B4CFB9792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A92789-C998-D09C-9764-00A0D13A438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9855316-8F86-1E19-164A-FDE209AEA892}"/>
              </a:ext>
            </a:extLst>
          </p:cNvPr>
          <p:cNvSpPr>
            <a:spLocks noGrp="1"/>
          </p:cNvSpPr>
          <p:nvPr>
            <p:ph type="sldNum" sz="quarter" idx="5"/>
          </p:nvPr>
        </p:nvSpPr>
        <p:spPr/>
        <p:txBody>
          <a:bodyPr/>
          <a:lstStyle/>
          <a:p>
            <a:fld id="{24953D85-D4B4-4FA9-A353-DF8E4DAF69A1}" type="slidenum">
              <a:rPr lang="en-GB" smtClean="0"/>
              <a:t>34</a:t>
            </a:fld>
            <a:endParaRPr lang="en-GB"/>
          </a:p>
        </p:txBody>
      </p:sp>
    </p:spTree>
    <p:extLst>
      <p:ext uri="{BB962C8B-B14F-4D97-AF65-F5344CB8AC3E}">
        <p14:creationId xmlns:p14="http://schemas.microsoft.com/office/powerpoint/2010/main" val="13107442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1708EB-7268-630C-9410-73E125E05F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138FD6-9687-4E4C-6B08-C9BD4EAFDC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BE801F-7542-136A-3697-CDB47D79C081}"/>
              </a:ext>
            </a:extLst>
          </p:cNvPr>
          <p:cNvSpPr>
            <a:spLocks noGrp="1"/>
          </p:cNvSpPr>
          <p:nvPr>
            <p:ph type="body" idx="1"/>
          </p:nvPr>
        </p:nvSpPr>
        <p:spPr/>
        <p:txBody>
          <a:bodyPr/>
          <a:lstStyle/>
          <a:p>
            <a:r>
              <a:rPr lang="en-GB" b="1"/>
              <a:t>Note they all overlap as they are all required to work alongside each other to ensure success!</a:t>
            </a:r>
          </a:p>
          <a:p>
            <a:endParaRPr lang="en-GB" b="1"/>
          </a:p>
          <a:p>
            <a:r>
              <a:rPr lang="en-GB"/>
              <a:t>Market research = who are you targeting? Who are your direct and indirect competitors? What market trends should you consider?</a:t>
            </a:r>
          </a:p>
          <a:p>
            <a:endParaRPr lang="en-GB"/>
          </a:p>
          <a:p>
            <a:r>
              <a:rPr lang="en-GB"/>
              <a:t>USP = unique selling point. How can you advertise this?</a:t>
            </a:r>
          </a:p>
          <a:p>
            <a:endParaRPr lang="en-GB"/>
          </a:p>
          <a:p>
            <a:r>
              <a:rPr lang="en-GB"/>
              <a:t>Company branding = what does your company look like – how are all aspects synonymous with what your business represents? Is this clear for the customer?</a:t>
            </a:r>
          </a:p>
          <a:p>
            <a:endParaRPr lang="en-GB"/>
          </a:p>
          <a:p>
            <a:r>
              <a:rPr lang="en-GB"/>
              <a:t>Talent management plan = what is it? How will you attract and retain the best team members? How will you develop them for their own professional growth, but also to benefit your business?</a:t>
            </a:r>
          </a:p>
          <a:p>
            <a:endParaRPr lang="en-GB"/>
          </a:p>
          <a:p>
            <a:r>
              <a:rPr lang="en-GB"/>
              <a:t>Optimum performance = how can you achieve this? It is important to ensure your business is always performing at the best possible level.</a:t>
            </a:r>
          </a:p>
          <a:p>
            <a:endParaRPr lang="en-GB"/>
          </a:p>
          <a:p>
            <a:r>
              <a:rPr lang="en-GB"/>
              <a:t>Laws and regulations = they must be adhered to, do you know them? Are you up to date with changes? How will you manage this long-term?</a:t>
            </a:r>
          </a:p>
          <a:p>
            <a:endParaRPr lang="en-GB"/>
          </a:p>
        </p:txBody>
      </p:sp>
      <p:sp>
        <p:nvSpPr>
          <p:cNvPr id="4" name="Slide Number Placeholder 3">
            <a:extLst>
              <a:ext uri="{FF2B5EF4-FFF2-40B4-BE49-F238E27FC236}">
                <a16:creationId xmlns:a16="http://schemas.microsoft.com/office/drawing/2014/main" id="{11210F8A-7A29-05AE-CC7D-8701236ABA6D}"/>
              </a:ext>
            </a:extLst>
          </p:cNvPr>
          <p:cNvSpPr>
            <a:spLocks noGrp="1"/>
          </p:cNvSpPr>
          <p:nvPr>
            <p:ph type="sldNum" sz="quarter" idx="5"/>
          </p:nvPr>
        </p:nvSpPr>
        <p:spPr/>
        <p:txBody>
          <a:bodyPr/>
          <a:lstStyle/>
          <a:p>
            <a:fld id="{24953D85-D4B4-4FA9-A353-DF8E4DAF69A1}" type="slidenum">
              <a:rPr lang="en-GB" smtClean="0"/>
              <a:t>35</a:t>
            </a:fld>
            <a:endParaRPr lang="en-GB"/>
          </a:p>
        </p:txBody>
      </p:sp>
    </p:spTree>
    <p:extLst>
      <p:ext uri="{BB962C8B-B14F-4D97-AF65-F5344CB8AC3E}">
        <p14:creationId xmlns:p14="http://schemas.microsoft.com/office/powerpoint/2010/main" val="38319777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CA885A-6DCC-B3C9-E460-E8DDA06402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CEB5DD-8D07-F0B9-18B8-B1C9CB254F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0D6FA3-0E25-383F-D05A-F1571FC9B90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a:t>Note they all overlap as they are all required to work alongside each other to ensure success!</a:t>
            </a:r>
          </a:p>
          <a:p>
            <a:pPr marL="0" indent="0" algn="l">
              <a:buFont typeface="Arial" panose="020B0604020202020204" pitchFamily="34" charset="0"/>
              <a:buNone/>
            </a:pPr>
            <a:endParaRPr lang="en-GB" sz="1200" b="1"/>
          </a:p>
          <a:p>
            <a:pPr marL="0" indent="0" algn="l">
              <a:buFont typeface="Arial" panose="020B0604020202020204" pitchFamily="34" charset="0"/>
              <a:buNone/>
            </a:pPr>
            <a:r>
              <a:rPr lang="en-GB" sz="1200"/>
              <a:t>Social media – online presence is crucial – TikTok/Instagram/Facebook/LinkedIn</a:t>
            </a:r>
          </a:p>
          <a:p>
            <a:pPr marL="0" indent="0" algn="l">
              <a:buFont typeface="Arial" panose="020B0604020202020204" pitchFamily="34" charset="0"/>
              <a:buNone/>
            </a:pPr>
            <a:endParaRPr lang="en-GB" sz="1200"/>
          </a:p>
          <a:p>
            <a:pPr marL="0" indent="0" algn="l">
              <a:buFont typeface="Arial" panose="020B0604020202020204" pitchFamily="34" charset="0"/>
              <a:buNone/>
            </a:pPr>
            <a:r>
              <a:rPr lang="en-GB" sz="1200"/>
              <a:t>Loyalty schemes – advertise these effectively to attract new customers and promote company loyalty</a:t>
            </a:r>
          </a:p>
          <a:p>
            <a:pPr marL="0" indent="0" algn="l">
              <a:buFont typeface="Arial" panose="020B0604020202020204" pitchFamily="34" charset="0"/>
              <a:buNone/>
            </a:pPr>
            <a:endParaRPr lang="en-GB" sz="1200"/>
          </a:p>
          <a:p>
            <a:pPr marL="0" indent="0" algn="l">
              <a:buFont typeface="Arial" panose="020B0604020202020204" pitchFamily="34" charset="0"/>
              <a:buNone/>
            </a:pPr>
            <a:r>
              <a:rPr lang="en-GB" sz="1200"/>
              <a:t>One off or regular special events – entertainment/themed nights. Holidays – Halloween/Christmas/Beaujolais Day/Easter etc</a:t>
            </a:r>
          </a:p>
          <a:p>
            <a:pPr marL="0" indent="0" algn="l">
              <a:buFont typeface="Arial" panose="020B0604020202020204" pitchFamily="34" charset="0"/>
              <a:buNone/>
            </a:pPr>
            <a:endParaRPr lang="en-GB" sz="1200"/>
          </a:p>
          <a:p>
            <a:pPr marL="0" indent="0" algn="l">
              <a:buFont typeface="Arial" panose="020B0604020202020204" pitchFamily="34" charset="0"/>
              <a:buNone/>
            </a:pPr>
            <a:r>
              <a:rPr lang="en-GB" sz="1200"/>
              <a:t>Feedback - customer and employee experience</a:t>
            </a:r>
          </a:p>
        </p:txBody>
      </p:sp>
      <p:sp>
        <p:nvSpPr>
          <p:cNvPr id="4" name="Slide Number Placeholder 3">
            <a:extLst>
              <a:ext uri="{FF2B5EF4-FFF2-40B4-BE49-F238E27FC236}">
                <a16:creationId xmlns:a16="http://schemas.microsoft.com/office/drawing/2014/main" id="{677C7626-146B-956B-1A41-AB486DB31D44}"/>
              </a:ext>
            </a:extLst>
          </p:cNvPr>
          <p:cNvSpPr>
            <a:spLocks noGrp="1"/>
          </p:cNvSpPr>
          <p:nvPr>
            <p:ph type="sldNum" sz="quarter" idx="5"/>
          </p:nvPr>
        </p:nvSpPr>
        <p:spPr/>
        <p:txBody>
          <a:bodyPr/>
          <a:lstStyle/>
          <a:p>
            <a:fld id="{24953D85-D4B4-4FA9-A353-DF8E4DAF69A1}" type="slidenum">
              <a:rPr lang="en-GB" smtClean="0"/>
              <a:t>36</a:t>
            </a:fld>
            <a:endParaRPr lang="en-GB"/>
          </a:p>
        </p:txBody>
      </p:sp>
    </p:spTree>
    <p:extLst>
      <p:ext uri="{BB962C8B-B14F-4D97-AF65-F5344CB8AC3E}">
        <p14:creationId xmlns:p14="http://schemas.microsoft.com/office/powerpoint/2010/main" val="28290429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0AF3B-22C7-EFEB-994B-80A93DF15D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C3EC51-F97E-4832-3381-6B2E3A3813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49FBD5-AB82-7D28-5A21-0C58A64F3D4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a:t>Note they all overlap as they are all required to work alongside each other to ensure success!</a:t>
            </a:r>
          </a:p>
          <a:p>
            <a:pPr marL="0" indent="0" algn="l">
              <a:buFont typeface="Arial" panose="020B0604020202020204" pitchFamily="34" charset="0"/>
              <a:buNone/>
            </a:pPr>
            <a:endParaRPr lang="en-GB" sz="1200"/>
          </a:p>
          <a:p>
            <a:pPr marL="0" indent="0" algn="l">
              <a:buFont typeface="Arial" panose="020B0604020202020204" pitchFamily="34" charset="0"/>
              <a:buNone/>
            </a:pPr>
            <a:r>
              <a:rPr lang="en-GB" sz="1200"/>
              <a:t>Budgeting – food costs, wages, suppliers, marketing</a:t>
            </a:r>
          </a:p>
          <a:p>
            <a:pPr marL="0" indent="0" algn="l">
              <a:buFont typeface="Arial" panose="020B0604020202020204" pitchFamily="34" charset="0"/>
              <a:buNone/>
            </a:pPr>
            <a:endParaRPr lang="en-GB" sz="1200"/>
          </a:p>
          <a:p>
            <a:pPr marL="0" indent="0" algn="l">
              <a:buFont typeface="Arial" panose="020B0604020202020204" pitchFamily="34" charset="0"/>
              <a:buNone/>
            </a:pPr>
            <a:r>
              <a:rPr lang="en-GB" sz="1200"/>
              <a:t>Careful product pricing systems – encourage custom, quality of product but also drive profits</a:t>
            </a:r>
          </a:p>
          <a:p>
            <a:pPr marL="0" indent="0" algn="l">
              <a:buFont typeface="Arial" panose="020B0604020202020204" pitchFamily="34" charset="0"/>
              <a:buNone/>
            </a:pPr>
            <a:endParaRPr lang="en-GB" sz="1200"/>
          </a:p>
          <a:p>
            <a:pPr marL="0" indent="0" algn="l">
              <a:buFont typeface="Arial" panose="020B0604020202020204" pitchFamily="34" charset="0"/>
              <a:buNone/>
            </a:pPr>
            <a:r>
              <a:rPr lang="en-GB" sz="1200"/>
              <a:t>Quality and cost control – quality is when products meet required standards, cost is to reduce expenses and increase profits.</a:t>
            </a:r>
          </a:p>
          <a:p>
            <a:pPr marL="0" indent="0" algn="l">
              <a:buFont typeface="Arial" panose="020B0604020202020204" pitchFamily="34" charset="0"/>
              <a:buNone/>
            </a:pPr>
            <a:endParaRPr lang="en-GB" sz="1200"/>
          </a:p>
          <a:p>
            <a:pPr marL="0" indent="0" algn="l">
              <a:buFont typeface="Arial" panose="020B0604020202020204" pitchFamily="34" charset="0"/>
              <a:buNone/>
            </a:pPr>
            <a:r>
              <a:rPr lang="en-GB" sz="1200"/>
              <a:t>Reputation – corporate social responsibility (CSR)</a:t>
            </a:r>
          </a:p>
        </p:txBody>
      </p:sp>
      <p:sp>
        <p:nvSpPr>
          <p:cNvPr id="4" name="Slide Number Placeholder 3">
            <a:extLst>
              <a:ext uri="{FF2B5EF4-FFF2-40B4-BE49-F238E27FC236}">
                <a16:creationId xmlns:a16="http://schemas.microsoft.com/office/drawing/2014/main" id="{88F009A1-F2FC-3B48-D4A2-08CE7E494559}"/>
              </a:ext>
            </a:extLst>
          </p:cNvPr>
          <p:cNvSpPr>
            <a:spLocks noGrp="1"/>
          </p:cNvSpPr>
          <p:nvPr>
            <p:ph type="sldNum" sz="quarter" idx="5"/>
          </p:nvPr>
        </p:nvSpPr>
        <p:spPr/>
        <p:txBody>
          <a:bodyPr/>
          <a:lstStyle/>
          <a:p>
            <a:fld id="{24953D85-D4B4-4FA9-A353-DF8E4DAF69A1}" type="slidenum">
              <a:rPr lang="en-GB" smtClean="0"/>
              <a:t>37</a:t>
            </a:fld>
            <a:endParaRPr lang="en-GB"/>
          </a:p>
        </p:txBody>
      </p:sp>
    </p:spTree>
    <p:extLst>
      <p:ext uri="{BB962C8B-B14F-4D97-AF65-F5344CB8AC3E}">
        <p14:creationId xmlns:p14="http://schemas.microsoft.com/office/powerpoint/2010/main" val="209530098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B52B67-FAD4-1F16-BD0E-61DE27B790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887200-52B8-3E87-20A0-E788BBAC0F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12A7A5-3CC2-7CBD-16CA-93A37DFBBBF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a:t>Chain restaurant examples. You do not have to be fine dining to achieve a great restaurant strategy!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200"/>
          </a:p>
        </p:txBody>
      </p:sp>
      <p:sp>
        <p:nvSpPr>
          <p:cNvPr id="4" name="Slide Number Placeholder 3">
            <a:extLst>
              <a:ext uri="{FF2B5EF4-FFF2-40B4-BE49-F238E27FC236}">
                <a16:creationId xmlns:a16="http://schemas.microsoft.com/office/drawing/2014/main" id="{F80F3368-EFA4-BEE8-BCB2-367E6FB717D8}"/>
              </a:ext>
            </a:extLst>
          </p:cNvPr>
          <p:cNvSpPr>
            <a:spLocks noGrp="1"/>
          </p:cNvSpPr>
          <p:nvPr>
            <p:ph type="sldNum" sz="quarter" idx="5"/>
          </p:nvPr>
        </p:nvSpPr>
        <p:spPr/>
        <p:txBody>
          <a:bodyPr/>
          <a:lstStyle/>
          <a:p>
            <a:fld id="{24953D85-D4B4-4FA9-A353-DF8E4DAF69A1}" type="slidenum">
              <a:rPr lang="en-GB" smtClean="0"/>
              <a:t>38</a:t>
            </a:fld>
            <a:endParaRPr lang="en-GB"/>
          </a:p>
        </p:txBody>
      </p:sp>
    </p:spTree>
    <p:extLst>
      <p:ext uri="{BB962C8B-B14F-4D97-AF65-F5344CB8AC3E}">
        <p14:creationId xmlns:p14="http://schemas.microsoft.com/office/powerpoint/2010/main" val="194494321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98B2A6-A4E5-F34C-460F-6991DFC8BD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77643A-CC9D-ED7D-D91A-3459D6E3303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9CE8FAF-A5B8-8982-ABA7-8A5C7973BCCB}"/>
              </a:ext>
            </a:extLst>
          </p:cNvPr>
          <p:cNvSpPr>
            <a:spLocks noGrp="1"/>
          </p:cNvSpPr>
          <p:nvPr>
            <p:ph type="body" idx="1"/>
          </p:nvPr>
        </p:nvSpPr>
        <p:spPr/>
        <p:txBody>
          <a:bodyPr/>
          <a:lstStyle/>
          <a:p>
            <a:r>
              <a:rPr lang="en-GB"/>
              <a:t>However, there are many fine dining examples, such as the above that are following this concept well.</a:t>
            </a:r>
          </a:p>
          <a:p>
            <a:endParaRPr lang="en-GB"/>
          </a:p>
          <a:p>
            <a:r>
              <a:rPr lang="en-GB"/>
              <a:t>These are the top three in the 2025 National Restaurant Awards. </a:t>
            </a:r>
          </a:p>
          <a:p>
            <a:endParaRPr lang="en-GB"/>
          </a:p>
        </p:txBody>
      </p:sp>
      <p:sp>
        <p:nvSpPr>
          <p:cNvPr id="4" name="Slide Number Placeholder 3">
            <a:extLst>
              <a:ext uri="{FF2B5EF4-FFF2-40B4-BE49-F238E27FC236}">
                <a16:creationId xmlns:a16="http://schemas.microsoft.com/office/drawing/2014/main" id="{5FC3549F-FF6A-B58A-6BA4-944E9B3BFDEF}"/>
              </a:ext>
            </a:extLst>
          </p:cNvPr>
          <p:cNvSpPr>
            <a:spLocks noGrp="1"/>
          </p:cNvSpPr>
          <p:nvPr>
            <p:ph type="sldNum" sz="quarter" idx="5"/>
          </p:nvPr>
        </p:nvSpPr>
        <p:spPr/>
        <p:txBody>
          <a:bodyPr/>
          <a:lstStyle/>
          <a:p>
            <a:fld id="{24953D85-D4B4-4FA9-A353-DF8E4DAF69A1}" type="slidenum">
              <a:rPr lang="en-GB" smtClean="0"/>
              <a:t>39</a:t>
            </a:fld>
            <a:endParaRPr lang="en-GB"/>
          </a:p>
        </p:txBody>
      </p:sp>
    </p:spTree>
    <p:extLst>
      <p:ext uri="{BB962C8B-B14F-4D97-AF65-F5344CB8AC3E}">
        <p14:creationId xmlns:p14="http://schemas.microsoft.com/office/powerpoint/2010/main" val="195894977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3E313F-AFE3-9619-D2C3-65A9183AF7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F4D0C1-0C0C-5395-BAF3-FE1041242C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13E365-6EAD-9191-7AC5-FBF08CDF313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Wilson Lee has many great videos on YouTube – he is worth checking out.</a:t>
            </a:r>
          </a:p>
          <a:p>
            <a:endParaRPr lang="en-GB"/>
          </a:p>
        </p:txBody>
      </p:sp>
      <p:sp>
        <p:nvSpPr>
          <p:cNvPr id="4" name="Slide Number Placeholder 3">
            <a:extLst>
              <a:ext uri="{FF2B5EF4-FFF2-40B4-BE49-F238E27FC236}">
                <a16:creationId xmlns:a16="http://schemas.microsoft.com/office/drawing/2014/main" id="{3D7231E0-5AC9-3392-AB51-1029B5454781}"/>
              </a:ext>
            </a:extLst>
          </p:cNvPr>
          <p:cNvSpPr>
            <a:spLocks noGrp="1"/>
          </p:cNvSpPr>
          <p:nvPr>
            <p:ph type="sldNum" sz="quarter" idx="5"/>
          </p:nvPr>
        </p:nvSpPr>
        <p:spPr/>
        <p:txBody>
          <a:bodyPr/>
          <a:lstStyle/>
          <a:p>
            <a:fld id="{24953D85-D4B4-4FA9-A353-DF8E4DAF69A1}" type="slidenum">
              <a:rPr lang="en-GB" smtClean="0"/>
              <a:t>40</a:t>
            </a:fld>
            <a:endParaRPr lang="en-GB"/>
          </a:p>
        </p:txBody>
      </p:sp>
    </p:spTree>
    <p:extLst>
      <p:ext uri="{BB962C8B-B14F-4D97-AF65-F5344CB8AC3E}">
        <p14:creationId xmlns:p14="http://schemas.microsoft.com/office/powerpoint/2010/main" val="207323734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E128E-39CE-A4CF-41BB-31E1A8A2A1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5276D8-DB17-A911-5C78-FBF0814A7D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66D968-CF46-92D8-C27F-B4DD2EAF298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46F95FF-FCA8-19EB-79DA-4E916FB203F0}"/>
              </a:ext>
            </a:extLst>
          </p:cNvPr>
          <p:cNvSpPr>
            <a:spLocks noGrp="1"/>
          </p:cNvSpPr>
          <p:nvPr>
            <p:ph type="sldNum" sz="quarter" idx="5"/>
          </p:nvPr>
        </p:nvSpPr>
        <p:spPr/>
        <p:txBody>
          <a:bodyPr/>
          <a:lstStyle/>
          <a:p>
            <a:fld id="{24953D85-D4B4-4FA9-A353-DF8E4DAF69A1}" type="slidenum">
              <a:rPr lang="en-GB" smtClean="0"/>
              <a:t>41</a:t>
            </a:fld>
            <a:endParaRPr lang="en-GB"/>
          </a:p>
        </p:txBody>
      </p:sp>
    </p:spTree>
    <p:extLst>
      <p:ext uri="{BB962C8B-B14F-4D97-AF65-F5344CB8AC3E}">
        <p14:creationId xmlns:p14="http://schemas.microsoft.com/office/powerpoint/2010/main" val="57358140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3E313F-AFE3-9619-D2C3-65A9183AF7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F4D0C1-0C0C-5395-BAF3-FE1041242C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13E365-6EAD-9191-7AC5-FBF08CDF313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D7231E0-5AC9-3392-AB51-1029B5454781}"/>
              </a:ext>
            </a:extLst>
          </p:cNvPr>
          <p:cNvSpPr>
            <a:spLocks noGrp="1"/>
          </p:cNvSpPr>
          <p:nvPr>
            <p:ph type="sldNum" sz="quarter" idx="5"/>
          </p:nvPr>
        </p:nvSpPr>
        <p:spPr/>
        <p:txBody>
          <a:bodyPr/>
          <a:lstStyle/>
          <a:p>
            <a:fld id="{24953D85-D4B4-4FA9-A353-DF8E4DAF69A1}" type="slidenum">
              <a:rPr lang="en-GB" smtClean="0"/>
              <a:t>42</a:t>
            </a:fld>
            <a:endParaRPr lang="en-GB"/>
          </a:p>
        </p:txBody>
      </p:sp>
    </p:spTree>
    <p:extLst>
      <p:ext uri="{BB962C8B-B14F-4D97-AF65-F5344CB8AC3E}">
        <p14:creationId xmlns:p14="http://schemas.microsoft.com/office/powerpoint/2010/main" val="409942511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5C7FD2-2030-FD5C-FA86-79C5C0C108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B948C2-8BDD-FBC5-EDC4-23AD9562E2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046873-CDA7-DFEB-8AF0-1A0AFC1B812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17A13F9-8972-963C-F9CE-7AB671A94BB1}"/>
              </a:ext>
            </a:extLst>
          </p:cNvPr>
          <p:cNvSpPr>
            <a:spLocks noGrp="1"/>
          </p:cNvSpPr>
          <p:nvPr>
            <p:ph type="sldNum" sz="quarter" idx="5"/>
          </p:nvPr>
        </p:nvSpPr>
        <p:spPr/>
        <p:txBody>
          <a:bodyPr/>
          <a:lstStyle/>
          <a:p>
            <a:fld id="{24953D85-D4B4-4FA9-A353-DF8E4DAF69A1}" type="slidenum">
              <a:rPr lang="en-GB" smtClean="0"/>
              <a:t>44</a:t>
            </a:fld>
            <a:endParaRPr lang="en-GB"/>
          </a:p>
        </p:txBody>
      </p:sp>
    </p:spTree>
    <p:extLst>
      <p:ext uri="{BB962C8B-B14F-4D97-AF65-F5344CB8AC3E}">
        <p14:creationId xmlns:p14="http://schemas.microsoft.com/office/powerpoint/2010/main" val="25842592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944968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488684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1/27/2026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141758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6662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64086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71378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909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53860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45988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794132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1/27/2026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7455749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1/27/2026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3899804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6094696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2.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55529698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4034336295"/>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9.xml"/><Relationship Id="rId1" Type="http://schemas.openxmlformats.org/officeDocument/2006/relationships/slideLayout" Target="../slideLayouts/slideLayout4.xml"/><Relationship Id="rId4" Type="http://schemas.openxmlformats.org/officeDocument/2006/relationships/hyperlink" Target="https://www2.fundsforngos.org/community-development/call-for-proposals-e-asia-joint-research-program/"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openxmlformats.org/officeDocument/2006/relationships/hyperlink" Target="https://openclipart.org/detail/1027/johnny-automatic-key-by-johnny_automatic"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notesSlide" Target="../notesSlides/notesSlide34.xml"/><Relationship Id="rId1" Type="http://schemas.openxmlformats.org/officeDocument/2006/relationships/slideLayout" Target="../slideLayouts/slideLayout4.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3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hyperlink" Target="https://www.nationalrestaurantawards.co.uk/list/1-50" TargetMode="Externa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4.xml"/><Relationship Id="rId1" Type="http://schemas.openxmlformats.org/officeDocument/2006/relationships/video" Target="https://www.youtube.com/embed/IwR3lDovX4Y?feature=oembed" TargetMode="External"/><Relationship Id="rId4" Type="http://schemas.openxmlformats.org/officeDocument/2006/relationships/image" Target="../media/image22.jpe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hyperlink" Target="https://www.nationalrestaurantawards.co.uk/list/1-50" TargetMode="External"/><Relationship Id="rId2" Type="http://schemas.openxmlformats.org/officeDocument/2006/relationships/notesSlide" Target="../notesSlides/notesSlide39.xml"/><Relationship Id="rId1" Type="http://schemas.openxmlformats.org/officeDocument/2006/relationships/slideLayout" Target="../slideLayouts/slideLayout4.xml"/><Relationship Id="rId4" Type="http://schemas.openxmlformats.org/officeDocument/2006/relationships/hyperlink" Target="https://www.youtube.com/watch?v=IwR3lDovX4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75C2A-1D8C-ABFD-CBA2-EC2FDDC2D700}"/>
              </a:ext>
            </a:extLst>
          </p:cNvPr>
          <p:cNvSpPr txBox="1"/>
          <p:nvPr/>
        </p:nvSpPr>
        <p:spPr>
          <a:xfrm>
            <a:off x="3729979" y="871778"/>
            <a:ext cx="7358731" cy="355481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a:ln>
                  <a:noFill/>
                </a:ln>
                <a:solidFill>
                  <a:prstClr val="white"/>
                </a:solidFill>
                <a:effectLst/>
                <a:uLnTx/>
                <a:uFillTx/>
                <a:latin typeface="Raleway" pitchFamily="2" charset="0"/>
              </a:rPr>
              <a:t>Leading Restaurant Strategy</a:t>
            </a:r>
          </a:p>
          <a:p>
            <a:pPr marL="0" marR="0" lvl="0" indent="0" algn="l" defTabSz="370332" rtl="0" eaLnBrk="1" fontAlgn="auto" latinLnBrk="0" hangingPunct="1">
              <a:lnSpc>
                <a:spcPct val="100000"/>
              </a:lnSpc>
              <a:spcBef>
                <a:spcPts val="0"/>
              </a:spcBef>
              <a:spcAft>
                <a:spcPts val="600"/>
              </a:spcAft>
              <a:buClrTx/>
              <a:buSzTx/>
              <a:buFontTx/>
              <a:buNone/>
              <a:tabLst/>
              <a:defRPr/>
            </a:pPr>
            <a:r>
              <a:rPr lang="en-GB" sz="4000">
                <a:solidFill>
                  <a:prstClr val="white"/>
                </a:solidFill>
                <a:latin typeface="Raleway" pitchFamily="2" charset="0"/>
              </a:rPr>
              <a:t>International Gastronomy Management</a:t>
            </a:r>
            <a:endParaRPr kumimoji="0" lang="en-GB" sz="4000" b="0" i="0" u="none" strike="noStrike" kern="1200" cap="none" spc="0" normalizeH="0" baseline="0" noProof="0">
              <a:ln>
                <a:noFill/>
              </a:ln>
              <a:solidFill>
                <a:prstClr val="white"/>
              </a:solidFill>
              <a:effectLst/>
              <a:uLnTx/>
              <a:uFillTx/>
              <a:latin typeface="Raleway" pitchFamily="2" charset="0"/>
            </a:endParaRPr>
          </a:p>
          <a:p>
            <a:pPr marL="0" marR="0" lvl="0" indent="0" algn="l" defTabSz="370332" rtl="0" eaLnBrk="1" fontAlgn="auto" latinLnBrk="0" hangingPunct="1">
              <a:lnSpc>
                <a:spcPct val="150000"/>
              </a:lnSpc>
              <a:spcBef>
                <a:spcPts val="0"/>
              </a:spcBef>
              <a:spcAft>
                <a:spcPts val="600"/>
              </a:spcAft>
              <a:buClrTx/>
              <a:buSzTx/>
              <a:buFontTx/>
              <a:buNone/>
              <a:tabLst/>
              <a:defRPr/>
            </a:pPr>
            <a:r>
              <a:rPr kumimoji="0" lang="en-GB" sz="4000" b="0" i="0" u="none" strike="noStrike" kern="1200" cap="none" spc="0" normalizeH="0" baseline="0" noProof="0">
                <a:ln>
                  <a:noFill/>
                </a:ln>
                <a:solidFill>
                  <a:prstClr val="white"/>
                </a:solidFill>
                <a:effectLst/>
                <a:uLnTx/>
                <a:uFillTx/>
                <a:latin typeface="Raleway" pitchFamily="2" charset="0"/>
              </a:rPr>
              <a:t>[BMGM</a:t>
            </a:r>
            <a:r>
              <a:rPr lang="en-GB" sz="4000">
                <a:solidFill>
                  <a:prstClr val="white"/>
                </a:solidFill>
                <a:latin typeface="Raleway" pitchFamily="2" charset="0"/>
              </a:rPr>
              <a:t>6001</a:t>
            </a:r>
            <a:r>
              <a:rPr kumimoji="0" lang="en-GB" sz="4000" b="0" i="0" u="none" strike="noStrike" kern="1200" cap="none" spc="0" normalizeH="0" baseline="0" noProof="0">
                <a:ln>
                  <a:noFill/>
                </a:ln>
                <a:solidFill>
                  <a:prstClr val="white"/>
                </a:solidFill>
                <a:effectLst/>
                <a:uLnTx/>
                <a:uFillTx/>
                <a:latin typeface="Raleway" pitchFamily="2" charset="0"/>
              </a:rPr>
              <a:t>]</a:t>
            </a: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3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9042483-E171-D46B-184F-10986136BEF0}"/>
              </a:ext>
            </a:extLst>
          </p:cNvPr>
          <p:cNvSpPr txBox="1"/>
          <p:nvPr/>
        </p:nvSpPr>
        <p:spPr>
          <a:xfrm>
            <a:off x="3729979" y="4220987"/>
            <a:ext cx="7505371" cy="707886"/>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a:ln>
                  <a:noFill/>
                </a:ln>
                <a:solidFill>
                  <a:prstClr val="white"/>
                </a:solidFill>
                <a:effectLst/>
                <a:uLnTx/>
                <a:uFillTx/>
                <a:latin typeface="Raleway" pitchFamily="2" charset="0"/>
              </a:rPr>
              <a:t>Week 1</a:t>
            </a:r>
            <a:r>
              <a:rPr lang="en-GB" sz="4000">
                <a:solidFill>
                  <a:prstClr val="white"/>
                </a:solidFill>
                <a:latin typeface="Raleway" pitchFamily="2" charset="0"/>
              </a:rPr>
              <a:t> – Module Overview</a:t>
            </a:r>
            <a:endParaRPr kumimoji="0" lang="en-GB" sz="4000" b="0" i="0" u="none" strike="noStrike" kern="1200" cap="none" spc="0" normalizeH="0" baseline="0" noProof="0">
              <a:ln>
                <a:noFill/>
              </a:ln>
              <a:solidFill>
                <a:prstClr val="white"/>
              </a:solidFill>
              <a:effectLst/>
              <a:uLnTx/>
              <a:uFillTx/>
              <a:latin typeface="Raleway" pitchFamily="2" charset="0"/>
            </a:endParaRP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07351F-A7F4-02CD-7131-EC911641390A}"/>
              </a:ext>
            </a:extLst>
          </p:cNvPr>
          <p:cNvSpPr txBox="1"/>
          <p:nvPr/>
        </p:nvSpPr>
        <p:spPr>
          <a:xfrm>
            <a:off x="3067623" y="563441"/>
            <a:ext cx="630153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Today’s objectives</a:t>
            </a:r>
          </a:p>
        </p:txBody>
      </p:sp>
      <p:sp>
        <p:nvSpPr>
          <p:cNvPr id="4" name="TextBox 3">
            <a:extLst>
              <a:ext uri="{FF2B5EF4-FFF2-40B4-BE49-F238E27FC236}">
                <a16:creationId xmlns:a16="http://schemas.microsoft.com/office/drawing/2014/main" id="{A2F66A39-41C6-E830-EDC9-72C83913FAA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FBD3389-FD69-41D9-29BC-6E46EEFE5F1A}"/>
              </a:ext>
            </a:extLst>
          </p:cNvPr>
          <p:cNvSpPr txBox="1"/>
          <p:nvPr/>
        </p:nvSpPr>
        <p:spPr>
          <a:xfrm>
            <a:off x="1416149" y="2209117"/>
            <a:ext cx="10090818" cy="2677656"/>
          </a:xfrm>
          <a:prstGeom prst="rect">
            <a:avLst/>
          </a:prstGeom>
          <a:noFill/>
        </p:spPr>
        <p:txBody>
          <a:bodyPr wrap="square" rtlCol="0">
            <a:spAutoFit/>
          </a:bodyPr>
          <a:lstStyle/>
          <a:p>
            <a:pPr marL="342900" indent="-342900">
              <a:buFont typeface="Arial" panose="020B0604020202020204" pitchFamily="34" charset="0"/>
              <a:buChar char="•"/>
            </a:pPr>
            <a:r>
              <a:rPr lang="en-US" altLang="zh-MO" sz="3600">
                <a:latin typeface="Raleway" pitchFamily="2" charset="0"/>
              </a:rPr>
              <a:t>Module Overview</a:t>
            </a:r>
          </a:p>
          <a:p>
            <a:pPr marL="342900" indent="-342900">
              <a:buFont typeface="Arial" panose="020B0604020202020204" pitchFamily="34" charset="0"/>
              <a:buChar char="•"/>
            </a:pPr>
            <a:r>
              <a:rPr lang="en-GB" sz="3600">
                <a:latin typeface="Raleway" pitchFamily="2" charset="0"/>
                <a:ea typeface="ＭＳ Ｐゴシック" charset="0"/>
              </a:rPr>
              <a:t>Module Handbook</a:t>
            </a:r>
          </a:p>
          <a:p>
            <a:pPr marL="342900" indent="-342900">
              <a:buFont typeface="Arial" panose="020B0604020202020204" pitchFamily="34" charset="0"/>
              <a:buChar char="•"/>
            </a:pPr>
            <a:r>
              <a:rPr lang="en-GB" sz="3600">
                <a:latin typeface="Raleway" pitchFamily="2" charset="0"/>
                <a:ea typeface="ＭＳ Ｐゴシック" charset="0"/>
              </a:rPr>
              <a:t>Assignment Overview</a:t>
            </a:r>
          </a:p>
          <a:p>
            <a:pPr marL="342900" indent="-342900">
              <a:buFont typeface="Arial" panose="020B0604020202020204" pitchFamily="34" charset="0"/>
              <a:buChar char="•"/>
            </a:pPr>
            <a:r>
              <a:rPr lang="en-GB" sz="3600">
                <a:latin typeface="Raleway" pitchFamily="2" charset="0"/>
                <a:ea typeface="ＭＳ Ｐゴシック" charset="0"/>
              </a:rPr>
              <a:t>What is restaurant strategy?</a:t>
            </a:r>
            <a:endParaRPr lang="en-GB" sz="3600">
              <a:latin typeface="Raleway" pitchFamily="2" charset="0"/>
            </a:endParaRPr>
          </a:p>
          <a:p>
            <a:pPr marR="0" lvl="0" algn="l" defTabSz="914400" rtl="0" eaLnBrk="1" fontAlgn="auto" latinLnBrk="0" hangingPunct="1">
              <a:lnSpc>
                <a:spcPct val="100000"/>
              </a:lnSpc>
              <a:spcBef>
                <a:spcPts val="0"/>
              </a:spcBef>
              <a:spcAft>
                <a:spcPts val="0"/>
              </a:spcAft>
              <a:buClrTx/>
              <a:buSzTx/>
              <a:tabLst/>
              <a:defRPr/>
            </a:pP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7164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4DFCE-26FF-1082-07D8-87F3DE54611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529640C-FE86-E047-4511-E0D5F3379C27}"/>
              </a:ext>
            </a:extLst>
          </p:cNvPr>
          <p:cNvSpPr txBox="1"/>
          <p:nvPr/>
        </p:nvSpPr>
        <p:spPr>
          <a:xfrm>
            <a:off x="3773890" y="84452"/>
            <a:ext cx="464422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Introductions</a:t>
            </a:r>
          </a:p>
        </p:txBody>
      </p:sp>
      <p:sp>
        <p:nvSpPr>
          <p:cNvPr id="4" name="TextBox 3">
            <a:extLst>
              <a:ext uri="{FF2B5EF4-FFF2-40B4-BE49-F238E27FC236}">
                <a16:creationId xmlns:a16="http://schemas.microsoft.com/office/drawing/2014/main" id="{58E2D9E0-6AD0-DF32-82C2-AF3AC1E28E0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5" name="Picture 4" descr="A screenshot of a computer&#10;&#10;AI-generated content may be incorrect.">
            <a:extLst>
              <a:ext uri="{FF2B5EF4-FFF2-40B4-BE49-F238E27FC236}">
                <a16:creationId xmlns:a16="http://schemas.microsoft.com/office/drawing/2014/main" id="{E825AB85-3E9D-1EA8-B0F6-B5A9DCF3C1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80387" y="1432654"/>
            <a:ext cx="6031225" cy="3392564"/>
          </a:xfrm>
          <a:prstGeom prst="rect">
            <a:avLst/>
          </a:prstGeom>
        </p:spPr>
      </p:pic>
      <p:sp>
        <p:nvSpPr>
          <p:cNvPr id="8" name="TextBox 7">
            <a:extLst>
              <a:ext uri="{FF2B5EF4-FFF2-40B4-BE49-F238E27FC236}">
                <a16:creationId xmlns:a16="http://schemas.microsoft.com/office/drawing/2014/main" id="{AD6ED076-5AA8-430D-740B-7DCF09CCF18A}"/>
              </a:ext>
            </a:extLst>
          </p:cNvPr>
          <p:cNvSpPr txBox="1"/>
          <p:nvPr/>
        </p:nvSpPr>
        <p:spPr>
          <a:xfrm>
            <a:off x="6062539" y="5250090"/>
            <a:ext cx="6098146" cy="707886"/>
          </a:xfrm>
          <a:prstGeom prst="rect">
            <a:avLst/>
          </a:prstGeom>
          <a:noFill/>
        </p:spPr>
        <p:txBody>
          <a:bodyPr wrap="square">
            <a:spAutoFit/>
          </a:bodyPr>
          <a:lstStyle/>
          <a:p>
            <a:r>
              <a:rPr kumimoji="0" lang="en-GB" sz="40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Now tell me about you…</a:t>
            </a:r>
            <a:endParaRPr lang="en-GB" sz="4000"/>
          </a:p>
        </p:txBody>
      </p:sp>
    </p:spTree>
    <p:extLst>
      <p:ext uri="{BB962C8B-B14F-4D97-AF65-F5344CB8AC3E}">
        <p14:creationId xmlns:p14="http://schemas.microsoft.com/office/powerpoint/2010/main" val="1609312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B98110-04F6-5602-CEC6-B3D5A26714A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B1B8C17-7FA9-BD6D-AEF3-42ADD669E4C1}"/>
              </a:ext>
            </a:extLst>
          </p:cNvPr>
          <p:cNvSpPr txBox="1"/>
          <p:nvPr/>
        </p:nvSpPr>
        <p:spPr>
          <a:xfrm>
            <a:off x="3927778" y="387371"/>
            <a:ext cx="4336444"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House Rules</a:t>
            </a:r>
          </a:p>
        </p:txBody>
      </p:sp>
      <p:sp>
        <p:nvSpPr>
          <p:cNvPr id="4" name="TextBox 3">
            <a:extLst>
              <a:ext uri="{FF2B5EF4-FFF2-40B4-BE49-F238E27FC236}">
                <a16:creationId xmlns:a16="http://schemas.microsoft.com/office/drawing/2014/main" id="{C0075E91-C0C0-7311-8616-D57387930A5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a:extLst>
              <a:ext uri="{FF2B5EF4-FFF2-40B4-BE49-F238E27FC236}">
                <a16:creationId xmlns:a16="http://schemas.microsoft.com/office/drawing/2014/main" id="{89A61FD8-2B42-30DF-BA7D-94243A934A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121" y="1500382"/>
            <a:ext cx="5780027" cy="385723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0763205-89B5-CDF7-2042-695E81164C3F}"/>
              </a:ext>
            </a:extLst>
          </p:cNvPr>
          <p:cNvSpPr txBox="1"/>
          <p:nvPr/>
        </p:nvSpPr>
        <p:spPr>
          <a:xfrm>
            <a:off x="6213148" y="1690062"/>
            <a:ext cx="5545731" cy="3477875"/>
          </a:xfrm>
          <a:prstGeom prst="rect">
            <a:avLst/>
          </a:prstGeom>
          <a:noFill/>
        </p:spPr>
        <p:txBody>
          <a:bodyPr wrap="square">
            <a:spAutoFit/>
          </a:bodyPr>
          <a:lstStyle/>
          <a:p>
            <a:pPr marL="285750" indent="-285750">
              <a:buFont typeface="Arial" panose="020B0604020202020204" pitchFamily="34" charset="0"/>
              <a:buChar char="•"/>
            </a:pPr>
            <a:r>
              <a:rPr lang="en-GB" sz="2000">
                <a:latin typeface="Raleway" pitchFamily="2" charset="0"/>
              </a:rPr>
              <a:t>Punctuality – 5 minutes late is still late, be on time for all classes.</a:t>
            </a:r>
          </a:p>
          <a:p>
            <a:pPr marL="285750" indent="-285750">
              <a:buFont typeface="Arial" panose="020B0604020202020204" pitchFamily="34" charset="0"/>
              <a:buChar char="•"/>
            </a:pPr>
            <a:endParaRPr lang="en-GB" sz="2000">
              <a:latin typeface="Raleway" pitchFamily="2" charset="0"/>
            </a:endParaRPr>
          </a:p>
          <a:p>
            <a:pPr marL="285750" indent="-285750">
              <a:buFont typeface="Arial" panose="020B0604020202020204" pitchFamily="34" charset="0"/>
              <a:buChar char="•"/>
            </a:pPr>
            <a:r>
              <a:rPr lang="en-GB" sz="2000">
                <a:latin typeface="Raleway" pitchFamily="2" charset="0"/>
              </a:rPr>
              <a:t>Anybody not present when the register is called will be marked absent.</a:t>
            </a:r>
          </a:p>
          <a:p>
            <a:endParaRPr lang="en-GB" sz="2000">
              <a:latin typeface="Raleway" pitchFamily="2" charset="0"/>
            </a:endParaRPr>
          </a:p>
          <a:p>
            <a:pPr marL="285750" indent="-285750">
              <a:buFont typeface="Arial" panose="020B0604020202020204" pitchFamily="34" charset="0"/>
              <a:buChar char="•"/>
            </a:pPr>
            <a:r>
              <a:rPr lang="en-GB" sz="2000">
                <a:latin typeface="Raleway" pitchFamily="2" charset="0"/>
              </a:rPr>
              <a:t>Mobile phones away – you’ll have breaks to use them then.</a:t>
            </a:r>
          </a:p>
          <a:p>
            <a:pPr marL="285750" indent="-285750">
              <a:buFont typeface="Arial" panose="020B0604020202020204" pitchFamily="34" charset="0"/>
              <a:buChar char="•"/>
            </a:pPr>
            <a:endParaRPr lang="en-GB" sz="2000">
              <a:latin typeface="Raleway" pitchFamily="2" charset="0"/>
            </a:endParaRPr>
          </a:p>
          <a:p>
            <a:pPr marL="285750" indent="-285750">
              <a:buFont typeface="Arial" panose="020B0604020202020204" pitchFamily="34" charset="0"/>
              <a:buChar char="•"/>
            </a:pPr>
            <a:r>
              <a:rPr lang="en-GB" sz="2000">
                <a:latin typeface="Raleway" pitchFamily="2" charset="0"/>
              </a:rPr>
              <a:t>Email in advance if unable to attend class to avoid an absent mark </a:t>
            </a:r>
          </a:p>
        </p:txBody>
      </p:sp>
    </p:spTree>
    <p:extLst>
      <p:ext uri="{BB962C8B-B14F-4D97-AF65-F5344CB8AC3E}">
        <p14:creationId xmlns:p14="http://schemas.microsoft.com/office/powerpoint/2010/main" val="3074581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91325-8089-DF7C-2230-3E35A38867A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817C405-A31F-EFCC-87C6-7636C9382E15}"/>
              </a:ext>
            </a:extLst>
          </p:cNvPr>
          <p:cNvSpPr txBox="1"/>
          <p:nvPr/>
        </p:nvSpPr>
        <p:spPr>
          <a:xfrm>
            <a:off x="805257" y="189951"/>
            <a:ext cx="10815781"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Moodle – Have you accessed it?</a:t>
            </a:r>
          </a:p>
        </p:txBody>
      </p:sp>
      <p:sp>
        <p:nvSpPr>
          <p:cNvPr id="4" name="TextBox 3">
            <a:extLst>
              <a:ext uri="{FF2B5EF4-FFF2-40B4-BE49-F238E27FC236}">
                <a16:creationId xmlns:a16="http://schemas.microsoft.com/office/drawing/2014/main" id="{08A59B4B-171F-1FC0-4E3B-BC5142AF05E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6" name="Picture 5">
            <a:extLst>
              <a:ext uri="{FF2B5EF4-FFF2-40B4-BE49-F238E27FC236}">
                <a16:creationId xmlns:a16="http://schemas.microsoft.com/office/drawing/2014/main" id="{67EBDD2B-8BCD-B0DB-04D4-B76CF5BB59DD}"/>
              </a:ext>
            </a:extLst>
          </p:cNvPr>
          <p:cNvPicPr>
            <a:picLocks noChangeAspect="1"/>
          </p:cNvPicPr>
          <p:nvPr/>
        </p:nvPicPr>
        <p:blipFill>
          <a:blip r:embed="rId3"/>
          <a:stretch>
            <a:fillRect/>
          </a:stretch>
        </p:blipFill>
        <p:spPr>
          <a:xfrm>
            <a:off x="2975212" y="1208439"/>
            <a:ext cx="6241575" cy="4441121"/>
          </a:xfrm>
          <a:prstGeom prst="rect">
            <a:avLst/>
          </a:prstGeom>
        </p:spPr>
      </p:pic>
    </p:spTree>
    <p:extLst>
      <p:ext uri="{BB962C8B-B14F-4D97-AF65-F5344CB8AC3E}">
        <p14:creationId xmlns:p14="http://schemas.microsoft.com/office/powerpoint/2010/main" val="3813212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6F2B7-3534-E9D1-C352-EA8D0A3A6CC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C456FAD-5C4E-706C-E259-2EA70C5A576B}"/>
              </a:ext>
            </a:extLst>
          </p:cNvPr>
          <p:cNvSpPr txBox="1"/>
          <p:nvPr/>
        </p:nvSpPr>
        <p:spPr>
          <a:xfrm>
            <a:off x="4129884" y="285185"/>
            <a:ext cx="4166525"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Module Aim</a:t>
            </a:r>
          </a:p>
        </p:txBody>
      </p:sp>
      <p:sp>
        <p:nvSpPr>
          <p:cNvPr id="4" name="TextBox 3">
            <a:extLst>
              <a:ext uri="{FF2B5EF4-FFF2-40B4-BE49-F238E27FC236}">
                <a16:creationId xmlns:a16="http://schemas.microsoft.com/office/drawing/2014/main" id="{16E89BF5-BCC9-C8A6-CF78-878254A60AF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32519172-EC55-215B-BBB8-F4ECC3D5518A}"/>
              </a:ext>
            </a:extLst>
          </p:cNvPr>
          <p:cNvSpPr txBox="1"/>
          <p:nvPr/>
        </p:nvSpPr>
        <p:spPr>
          <a:xfrm>
            <a:off x="1794083" y="1659285"/>
            <a:ext cx="8838126" cy="3539430"/>
          </a:xfrm>
          <a:prstGeom prst="rect">
            <a:avLst/>
          </a:prstGeom>
          <a:noFill/>
        </p:spPr>
        <p:txBody>
          <a:bodyPr wrap="square">
            <a:spAutoFit/>
          </a:bodyPr>
          <a:lstStyle/>
          <a:p>
            <a:pPr marL="14605" marR="240665" algn="just">
              <a:lnSpc>
                <a:spcPct val="100000"/>
              </a:lnSpc>
              <a:spcBef>
                <a:spcPts val="780"/>
              </a:spcBef>
            </a:pPr>
            <a:r>
              <a:rPr lang="en-US" sz="3200">
                <a:effectLst/>
                <a:latin typeface="Raleway" pitchFamily="2" charset="0"/>
                <a:ea typeface="Calibri" panose="020F0502020204030204" pitchFamily="34" charset="0"/>
              </a:rPr>
              <a:t>To encourage and develop the student’s ability to interpret trends within the current market, the needs and wants of future diners and the key financial information for budgeting, performance measurement and evaluation techniques to allow for a business plan to be written and ‘pitched’. </a:t>
            </a:r>
            <a:endParaRPr lang="en-GB" sz="3200">
              <a:effectLst/>
              <a:latin typeface="Raleway" pitchFamily="2" charset="0"/>
              <a:ea typeface="Calibri" panose="020F0502020204030204" pitchFamily="34" charset="0"/>
            </a:endParaRPr>
          </a:p>
        </p:txBody>
      </p:sp>
    </p:spTree>
    <p:extLst>
      <p:ext uri="{BB962C8B-B14F-4D97-AF65-F5344CB8AC3E}">
        <p14:creationId xmlns:p14="http://schemas.microsoft.com/office/powerpoint/2010/main" val="3459589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7860D9-127C-8F7D-85A1-FD65740EF15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42EE550-45B0-9EF0-9A59-042F553B4E9A}"/>
              </a:ext>
            </a:extLst>
          </p:cNvPr>
          <p:cNvSpPr txBox="1"/>
          <p:nvPr/>
        </p:nvSpPr>
        <p:spPr>
          <a:xfrm>
            <a:off x="1505767" y="362458"/>
            <a:ext cx="9414757"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Module </a:t>
            </a:r>
            <a:r>
              <a:rPr lang="en-GB" sz="5400" b="1">
                <a:solidFill>
                  <a:prstClr val="black"/>
                </a:solidFill>
                <a:latin typeface="Raleway" pitchFamily="2" charset="0"/>
                <a:cs typeface="Arial" panose="020B0604020202020204" pitchFamily="34" charset="0"/>
              </a:rPr>
              <a:t>Learning Outcomes</a:t>
            </a:r>
            <a:endPar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339E8949-8977-CC8C-E28B-7230C9A45ED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9418A813-7C73-3531-DD78-0F91D3DCDC22}"/>
              </a:ext>
            </a:extLst>
          </p:cNvPr>
          <p:cNvSpPr txBox="1"/>
          <p:nvPr/>
        </p:nvSpPr>
        <p:spPr>
          <a:xfrm>
            <a:off x="1257032" y="1788073"/>
            <a:ext cx="9677936" cy="3693319"/>
          </a:xfrm>
          <a:prstGeom prst="rect">
            <a:avLst/>
          </a:prstGeom>
          <a:noFill/>
        </p:spPr>
        <p:txBody>
          <a:bodyPr wrap="square">
            <a:spAutoFit/>
          </a:bodyPr>
          <a:lstStyle/>
          <a:p>
            <a:pPr marL="457200" marR="245745" indent="-457200" algn="just">
              <a:spcBef>
                <a:spcPts val="1245"/>
              </a:spcBef>
              <a:buFont typeface="Wingdings" panose="05000000000000000000" pitchFamily="2" charset="2"/>
              <a:buChar char="Ø"/>
              <a:tabLst>
                <a:tab pos="471805" algn="l"/>
              </a:tabLst>
            </a:pPr>
            <a:r>
              <a:rPr lang="en-US" sz="3200">
                <a:latin typeface="Calibri" panose="020F0502020204030204" pitchFamily="34" charset="0"/>
                <a:ea typeface="Calibri" panose="020F0502020204030204" pitchFamily="34" charset="0"/>
              </a:rPr>
              <a:t>Critically </a:t>
            </a:r>
            <a:r>
              <a:rPr lang="en-US" sz="3200" err="1">
                <a:latin typeface="Calibri" panose="020F0502020204030204" pitchFamily="34" charset="0"/>
                <a:ea typeface="Calibri" panose="020F0502020204030204" pitchFamily="34" charset="0"/>
              </a:rPr>
              <a:t>analyse</a:t>
            </a:r>
            <a:r>
              <a:rPr lang="en-US" sz="3200">
                <a:latin typeface="Calibri" panose="020F0502020204030204" pitchFamily="34" charset="0"/>
                <a:ea typeface="Calibri" panose="020F0502020204030204" pitchFamily="34" charset="0"/>
              </a:rPr>
              <a:t> and evaluate the informational requirements of management, particularly in relation to decisions involving revenues, costs and other financial criteria used when writing a business plan. </a:t>
            </a:r>
            <a:endParaRPr lang="en-GB" sz="3200">
              <a:latin typeface="Calibri" panose="020F0502020204030204" pitchFamily="34" charset="0"/>
              <a:ea typeface="Calibri" panose="020F0502020204030204" pitchFamily="34" charset="0"/>
            </a:endParaRPr>
          </a:p>
          <a:p>
            <a:pPr marL="457200" marR="245745" indent="-457200" algn="just">
              <a:spcBef>
                <a:spcPts val="1245"/>
              </a:spcBef>
              <a:buFont typeface="Wingdings" panose="05000000000000000000" pitchFamily="2" charset="2"/>
              <a:buChar char="Ø"/>
              <a:tabLst>
                <a:tab pos="471805" algn="l"/>
              </a:tabLst>
            </a:pPr>
            <a:r>
              <a:rPr lang="en-US" sz="3200">
                <a:latin typeface="Calibri" panose="020F0502020204030204" pitchFamily="34" charset="0"/>
                <a:ea typeface="Calibri" panose="020F0502020204030204" pitchFamily="34" charset="0"/>
              </a:rPr>
              <a:t>Demonstrate a systematic understanding of developing and compiling a business plan to enable its successful production and pitch delivery.</a:t>
            </a:r>
            <a:endParaRPr lang="en-GB" sz="3200">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1366481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019C88-E5F1-EBBE-4A04-527B9138AEB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6AC223B-D664-6B38-C971-09CA8C9D11D4}"/>
              </a:ext>
            </a:extLst>
          </p:cNvPr>
          <p:cNvSpPr txBox="1"/>
          <p:nvPr/>
        </p:nvSpPr>
        <p:spPr>
          <a:xfrm>
            <a:off x="2946740" y="349579"/>
            <a:ext cx="6298519"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5400" b="1">
                <a:solidFill>
                  <a:prstClr val="black"/>
                </a:solidFill>
                <a:latin typeface="Raleway" pitchFamily="2" charset="0"/>
                <a:cs typeface="Arial" panose="020B0604020202020204" pitchFamily="34" charset="0"/>
              </a:rPr>
              <a:t>Indicative Content</a:t>
            </a:r>
            <a:endPar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D16B62A7-795A-CFF4-E7F6-8685ED15FA0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36678711-FA5D-499F-2439-6ED7905770C6}"/>
              </a:ext>
            </a:extLst>
          </p:cNvPr>
          <p:cNvSpPr txBox="1"/>
          <p:nvPr/>
        </p:nvSpPr>
        <p:spPr>
          <a:xfrm>
            <a:off x="318752" y="1440335"/>
            <a:ext cx="6098146" cy="4452501"/>
          </a:xfrm>
          <a:prstGeom prst="rect">
            <a:avLst/>
          </a:prstGeom>
          <a:noFill/>
        </p:spPr>
        <p:txBody>
          <a:bodyPr wrap="square">
            <a:spAutoFit/>
          </a:bodyPr>
          <a:lstStyle/>
          <a:p>
            <a:pPr marL="342900" lvl="0" indent="-342900" rtl="0">
              <a:spcBef>
                <a:spcPts val="680"/>
              </a:spcBef>
              <a:buFont typeface="Symbol" panose="05050102010706020507" pitchFamily="18" charset="2"/>
              <a:buChar char=""/>
            </a:pPr>
            <a:r>
              <a:rPr lang="en-US" sz="2000" b="1">
                <a:effectLst/>
                <a:latin typeface="Raleway" pitchFamily="2" charset="0"/>
                <a:ea typeface="Calibri" panose="020F0502020204030204" pitchFamily="34" charset="0"/>
              </a:rPr>
              <a:t>Financial planning </a:t>
            </a:r>
            <a:r>
              <a:rPr lang="en-US" sz="2000">
                <a:effectLst/>
                <a:latin typeface="Raleway" pitchFamily="2" charset="0"/>
                <a:ea typeface="Calibri" panose="020F0502020204030204" pitchFamily="34" charset="0"/>
              </a:rPr>
              <a:t>for sustainability within the restaurant and hospitality industry. </a:t>
            </a:r>
            <a:endParaRPr lang="en-GB" sz="2000">
              <a:effectLst/>
              <a:latin typeface="Raleway" pitchFamily="2" charset="0"/>
              <a:ea typeface="Calibri" panose="020F0502020204030204" pitchFamily="34" charset="0"/>
            </a:endParaRPr>
          </a:p>
          <a:p>
            <a:pPr marL="342900" lvl="0" indent="-342900">
              <a:spcBef>
                <a:spcPts val="680"/>
              </a:spcBef>
              <a:buFont typeface="Symbol" panose="05050102010706020507" pitchFamily="18" charset="2"/>
              <a:buChar char=""/>
            </a:pPr>
            <a:r>
              <a:rPr lang="en-US" sz="2000">
                <a:effectLst/>
                <a:latin typeface="Raleway" pitchFamily="2" charset="0"/>
                <a:ea typeface="Calibri" panose="020F0502020204030204" pitchFamily="34" charset="0"/>
              </a:rPr>
              <a:t>Cost volume </a:t>
            </a:r>
            <a:r>
              <a:rPr lang="en-US" sz="2000" b="1">
                <a:effectLst/>
                <a:latin typeface="Raleway" pitchFamily="2" charset="0"/>
                <a:ea typeface="Calibri" panose="020F0502020204030204" pitchFamily="34" charset="0"/>
              </a:rPr>
              <a:t>profit analysis</a:t>
            </a:r>
            <a:r>
              <a:rPr lang="en-US" sz="2000">
                <a:effectLst/>
                <a:latin typeface="Raleway" pitchFamily="2" charset="0"/>
                <a:ea typeface="Calibri" panose="020F0502020204030204" pitchFamily="34" charset="0"/>
              </a:rPr>
              <a:t>: cost </a:t>
            </a:r>
            <a:r>
              <a:rPr lang="en-US" sz="2000" err="1">
                <a:effectLst/>
                <a:latin typeface="Raleway" pitchFamily="2" charset="0"/>
                <a:ea typeface="Calibri" panose="020F0502020204030204" pitchFamily="34" charset="0"/>
              </a:rPr>
              <a:t>behaviour</a:t>
            </a:r>
            <a:r>
              <a:rPr lang="en-US" sz="2000">
                <a:effectLst/>
                <a:latin typeface="Raleway" pitchFamily="2" charset="0"/>
                <a:ea typeface="Calibri" panose="020F0502020204030204" pitchFamily="34" charset="0"/>
              </a:rPr>
              <a:t>, marginal v absorption costing, costing for short- and long-term decision making, use of marginal costing, limiting factors/ constraints.</a:t>
            </a:r>
            <a:endParaRPr lang="en-GB" sz="2000">
              <a:effectLst/>
              <a:latin typeface="Raleway" pitchFamily="2" charset="0"/>
              <a:ea typeface="Calibri" panose="020F0502020204030204" pitchFamily="34" charset="0"/>
            </a:endParaRPr>
          </a:p>
          <a:p>
            <a:pPr marL="342900" lvl="0" indent="-342900">
              <a:spcBef>
                <a:spcPts val="680"/>
              </a:spcBef>
              <a:buFont typeface="Symbol" panose="05050102010706020507" pitchFamily="18" charset="2"/>
              <a:buChar char=""/>
            </a:pPr>
            <a:r>
              <a:rPr lang="en-US" sz="2000">
                <a:effectLst/>
                <a:latin typeface="Raleway" pitchFamily="2" charset="0"/>
                <a:ea typeface="Calibri" panose="020F0502020204030204" pitchFamily="34" charset="0"/>
              </a:rPr>
              <a:t>Introduction to </a:t>
            </a:r>
            <a:r>
              <a:rPr lang="en-US" sz="2000" b="1">
                <a:effectLst/>
                <a:latin typeface="Raleway" pitchFamily="2" charset="0"/>
                <a:ea typeface="Calibri" panose="020F0502020204030204" pitchFamily="34" charset="0"/>
              </a:rPr>
              <a:t>budgeting, cash budgets </a:t>
            </a:r>
            <a:r>
              <a:rPr lang="en-US" sz="2000">
                <a:effectLst/>
                <a:latin typeface="Raleway" pitchFamily="2" charset="0"/>
                <a:ea typeface="Calibri" panose="020F0502020204030204" pitchFamily="34" charset="0"/>
              </a:rPr>
              <a:t>and working </a:t>
            </a:r>
            <a:r>
              <a:rPr lang="en-US" sz="2000" b="1">
                <a:effectLst/>
                <a:latin typeface="Raleway" pitchFamily="2" charset="0"/>
                <a:ea typeface="Calibri" panose="020F0502020204030204" pitchFamily="34" charset="0"/>
              </a:rPr>
              <a:t>capital management</a:t>
            </a:r>
            <a:r>
              <a:rPr lang="en-US" sz="2000">
                <a:effectLst/>
                <a:latin typeface="Raleway" pitchFamily="2" charset="0"/>
                <a:ea typeface="Calibri" panose="020F0502020204030204" pitchFamily="34" charset="0"/>
              </a:rPr>
              <a:t>.</a:t>
            </a:r>
            <a:endParaRPr lang="en-GB" sz="2000">
              <a:effectLst/>
              <a:latin typeface="Raleway" pitchFamily="2" charset="0"/>
              <a:ea typeface="Calibri" panose="020F0502020204030204" pitchFamily="34" charset="0"/>
            </a:endParaRPr>
          </a:p>
          <a:p>
            <a:pPr marL="342900" lvl="0" indent="-342900">
              <a:spcBef>
                <a:spcPts val="680"/>
              </a:spcBef>
              <a:buFont typeface="Symbol" panose="05050102010706020507" pitchFamily="18" charset="2"/>
              <a:buChar char=""/>
            </a:pPr>
            <a:r>
              <a:rPr lang="en-US" sz="2000">
                <a:effectLst/>
                <a:latin typeface="Raleway" pitchFamily="2" charset="0"/>
                <a:ea typeface="Calibri" panose="020F0502020204030204" pitchFamily="34" charset="0"/>
              </a:rPr>
              <a:t>Functional and master budgets, sales, materials, </a:t>
            </a:r>
            <a:r>
              <a:rPr lang="en-US" sz="2000" err="1">
                <a:effectLst/>
                <a:latin typeface="Raleway" pitchFamily="2" charset="0"/>
                <a:ea typeface="Calibri" panose="020F0502020204030204" pitchFamily="34" charset="0"/>
              </a:rPr>
              <a:t>labour</a:t>
            </a:r>
            <a:r>
              <a:rPr lang="en-US" sz="2000">
                <a:effectLst/>
                <a:latin typeface="Raleway" pitchFamily="2" charset="0"/>
                <a:ea typeface="Calibri" panose="020F0502020204030204" pitchFamily="34" charset="0"/>
              </a:rPr>
              <a:t>, and overhead budgets (</a:t>
            </a:r>
            <a:r>
              <a:rPr lang="en-US" sz="2000" b="1">
                <a:effectLst/>
                <a:latin typeface="Raleway" pitchFamily="2" charset="0"/>
                <a:ea typeface="Calibri" panose="020F0502020204030204" pitchFamily="34" charset="0"/>
              </a:rPr>
              <a:t>Preopening</a:t>
            </a:r>
            <a:r>
              <a:rPr lang="en-US" sz="2000">
                <a:effectLst/>
                <a:latin typeface="Raleway" pitchFamily="2" charset="0"/>
                <a:ea typeface="Calibri" panose="020F0502020204030204" pitchFamily="34" charset="0"/>
              </a:rPr>
              <a:t>).</a:t>
            </a:r>
            <a:endParaRPr lang="en-GB" sz="2000">
              <a:effectLst/>
              <a:latin typeface="Raleway" pitchFamily="2" charset="0"/>
              <a:ea typeface="Calibri" panose="020F0502020204030204" pitchFamily="34" charset="0"/>
            </a:endParaRPr>
          </a:p>
          <a:p>
            <a:pPr marL="342900" lvl="0" indent="-342900">
              <a:spcBef>
                <a:spcPts val="680"/>
              </a:spcBef>
              <a:buFont typeface="Symbol" panose="05050102010706020507" pitchFamily="18" charset="2"/>
              <a:buChar char=""/>
            </a:pPr>
            <a:r>
              <a:rPr lang="en-US" sz="2000" b="1">
                <a:effectLst/>
                <a:latin typeface="Raleway" pitchFamily="2" charset="0"/>
                <a:ea typeface="Calibri" panose="020F0502020204030204" pitchFamily="34" charset="0"/>
              </a:rPr>
              <a:t>Property design </a:t>
            </a:r>
            <a:r>
              <a:rPr lang="en-US" sz="2000">
                <a:effectLst/>
                <a:latin typeface="Raleway" pitchFamily="2" charset="0"/>
                <a:ea typeface="Calibri" panose="020F0502020204030204" pitchFamily="34" charset="0"/>
              </a:rPr>
              <a:t>– planning laws and building regulation controls.</a:t>
            </a:r>
            <a:endParaRPr lang="en-GB" sz="2000">
              <a:effectLst/>
              <a:latin typeface="Raleway" pitchFamily="2" charset="0"/>
              <a:ea typeface="Calibri" panose="020F0502020204030204" pitchFamily="34" charset="0"/>
            </a:endParaRPr>
          </a:p>
        </p:txBody>
      </p:sp>
      <p:sp>
        <p:nvSpPr>
          <p:cNvPr id="7" name="TextBox 6">
            <a:extLst>
              <a:ext uri="{FF2B5EF4-FFF2-40B4-BE49-F238E27FC236}">
                <a16:creationId xmlns:a16="http://schemas.microsoft.com/office/drawing/2014/main" id="{17DBC77F-29FB-BB27-0AA6-0AACAAB1B63D}"/>
              </a:ext>
            </a:extLst>
          </p:cNvPr>
          <p:cNvSpPr txBox="1"/>
          <p:nvPr/>
        </p:nvSpPr>
        <p:spPr>
          <a:xfrm>
            <a:off x="7392005" y="1440335"/>
            <a:ext cx="4313817" cy="4480714"/>
          </a:xfrm>
          <a:prstGeom prst="rect">
            <a:avLst/>
          </a:prstGeom>
          <a:noFill/>
        </p:spPr>
        <p:txBody>
          <a:bodyPr wrap="square" rtlCol="0">
            <a:spAutoFit/>
          </a:bodyPr>
          <a:lstStyle/>
          <a:p>
            <a:pPr marL="342900" lvl="0" indent="-342900" rtl="0">
              <a:spcBef>
                <a:spcPts val="680"/>
              </a:spcBef>
              <a:buFont typeface="Symbol" panose="05050102010706020507" pitchFamily="18" charset="2"/>
              <a:buChar char=""/>
            </a:pPr>
            <a:r>
              <a:rPr lang="en-US" sz="2000" b="1">
                <a:effectLst/>
                <a:latin typeface="Raleway" pitchFamily="2" charset="0"/>
                <a:ea typeface="Calibri" panose="020F0502020204030204" pitchFamily="34" charset="0"/>
              </a:rPr>
              <a:t>Recruitment</a:t>
            </a:r>
            <a:r>
              <a:rPr lang="en-US" sz="2000">
                <a:effectLst/>
                <a:latin typeface="Raleway" pitchFamily="2" charset="0"/>
                <a:ea typeface="Calibri" panose="020F0502020204030204" pitchFamily="34" charset="0"/>
              </a:rPr>
              <a:t> procedures- advertising appropriately.</a:t>
            </a:r>
            <a:endParaRPr lang="en-GB" sz="2000">
              <a:effectLst/>
              <a:latin typeface="Raleway" pitchFamily="2" charset="0"/>
              <a:ea typeface="Calibri" panose="020F0502020204030204" pitchFamily="34" charset="0"/>
            </a:endParaRPr>
          </a:p>
          <a:p>
            <a:pPr marL="342900" lvl="0" indent="-342900">
              <a:spcBef>
                <a:spcPts val="680"/>
              </a:spcBef>
              <a:buFont typeface="Symbol" panose="05050102010706020507" pitchFamily="18" charset="2"/>
              <a:buChar char=""/>
            </a:pPr>
            <a:r>
              <a:rPr lang="en-US" sz="2000" b="1">
                <a:effectLst/>
                <a:latin typeface="Raleway" pitchFamily="2" charset="0"/>
                <a:ea typeface="Calibri" panose="020F0502020204030204" pitchFamily="34" charset="0"/>
              </a:rPr>
              <a:t>Onboarding</a:t>
            </a:r>
            <a:r>
              <a:rPr lang="en-US" sz="2000">
                <a:effectLst/>
                <a:latin typeface="Raleway" pitchFamily="2" charset="0"/>
                <a:ea typeface="Calibri" panose="020F0502020204030204" pitchFamily="34" charset="0"/>
              </a:rPr>
              <a:t> of staff- designing the training </a:t>
            </a:r>
            <a:r>
              <a:rPr lang="en-US" sz="2000" err="1">
                <a:effectLst/>
                <a:latin typeface="Raleway" pitchFamily="2" charset="0"/>
                <a:ea typeface="Calibri" panose="020F0502020204030204" pitchFamily="34" charset="0"/>
              </a:rPr>
              <a:t>programme</a:t>
            </a:r>
            <a:r>
              <a:rPr lang="en-US" sz="2000">
                <a:effectLst/>
                <a:latin typeface="Raleway" pitchFamily="2" charset="0"/>
                <a:ea typeface="Calibri" panose="020F0502020204030204" pitchFamily="34" charset="0"/>
              </a:rPr>
              <a:t>.</a:t>
            </a:r>
            <a:endParaRPr lang="en-GB" sz="2000">
              <a:effectLst/>
              <a:latin typeface="Raleway" pitchFamily="2" charset="0"/>
              <a:ea typeface="Calibri" panose="020F0502020204030204" pitchFamily="34" charset="0"/>
            </a:endParaRPr>
          </a:p>
          <a:p>
            <a:pPr marL="342900" lvl="0" indent="-342900">
              <a:spcBef>
                <a:spcPts val="680"/>
              </a:spcBef>
              <a:buFont typeface="Symbol" panose="05050102010706020507" pitchFamily="18" charset="2"/>
              <a:buChar char=""/>
            </a:pPr>
            <a:r>
              <a:rPr lang="en-US" sz="2000" b="1">
                <a:effectLst/>
                <a:latin typeface="Raleway" pitchFamily="2" charset="0"/>
                <a:ea typeface="Calibri" panose="020F0502020204030204" pitchFamily="34" charset="0"/>
              </a:rPr>
              <a:t>Menu design </a:t>
            </a:r>
            <a:r>
              <a:rPr lang="en-US" sz="2000">
                <a:effectLst/>
                <a:latin typeface="Raleway" pitchFamily="2" charset="0"/>
                <a:ea typeface="Calibri" panose="020F0502020204030204" pitchFamily="34" charset="0"/>
              </a:rPr>
              <a:t>to establish the restaurant concept.</a:t>
            </a:r>
            <a:endParaRPr lang="en-GB" sz="2000">
              <a:effectLst/>
              <a:latin typeface="Raleway" pitchFamily="2" charset="0"/>
              <a:ea typeface="Calibri" panose="020F0502020204030204" pitchFamily="34" charset="0"/>
            </a:endParaRPr>
          </a:p>
          <a:p>
            <a:pPr marL="342900" lvl="0" indent="-342900">
              <a:spcBef>
                <a:spcPts val="680"/>
              </a:spcBef>
              <a:buFont typeface="Symbol" panose="05050102010706020507" pitchFamily="18" charset="2"/>
              <a:buChar char=""/>
            </a:pPr>
            <a:r>
              <a:rPr lang="en-US" sz="2000" b="1">
                <a:effectLst/>
                <a:latin typeface="Raleway" pitchFamily="2" charset="0"/>
                <a:ea typeface="Calibri" panose="020F0502020204030204" pitchFamily="34" charset="0"/>
              </a:rPr>
              <a:t>Sourcing</a:t>
            </a:r>
            <a:r>
              <a:rPr lang="en-US" sz="2000">
                <a:effectLst/>
                <a:latin typeface="Raleway" pitchFamily="2" charset="0"/>
                <a:ea typeface="Calibri" panose="020F0502020204030204" pitchFamily="34" charset="0"/>
              </a:rPr>
              <a:t> and </a:t>
            </a:r>
            <a:r>
              <a:rPr lang="en-US" sz="2000" b="1">
                <a:effectLst/>
                <a:latin typeface="Raleway" pitchFamily="2" charset="0"/>
                <a:ea typeface="Calibri" panose="020F0502020204030204" pitchFamily="34" charset="0"/>
              </a:rPr>
              <a:t>supply chain </a:t>
            </a:r>
            <a:r>
              <a:rPr lang="en-US" sz="2000">
                <a:effectLst/>
                <a:latin typeface="Raleway" pitchFamily="2" charset="0"/>
                <a:ea typeface="Calibri" panose="020F0502020204030204" pitchFamily="34" charset="0"/>
              </a:rPr>
              <a:t>planning.</a:t>
            </a:r>
            <a:endParaRPr lang="en-GB" sz="2000">
              <a:effectLst/>
              <a:latin typeface="Raleway" pitchFamily="2" charset="0"/>
              <a:ea typeface="Calibri" panose="020F0502020204030204" pitchFamily="34" charset="0"/>
            </a:endParaRPr>
          </a:p>
          <a:p>
            <a:pPr marL="342900" lvl="0" indent="-342900">
              <a:spcBef>
                <a:spcPts val="680"/>
              </a:spcBef>
              <a:buFont typeface="Symbol" panose="05050102010706020507" pitchFamily="18" charset="2"/>
              <a:buChar char=""/>
            </a:pPr>
            <a:r>
              <a:rPr lang="en-US" sz="2000" b="1">
                <a:effectLst/>
                <a:latin typeface="Raleway" pitchFamily="2" charset="0"/>
                <a:ea typeface="Calibri" panose="020F0502020204030204" pitchFamily="34" charset="0"/>
              </a:rPr>
              <a:t>Marketing</a:t>
            </a:r>
            <a:r>
              <a:rPr lang="en-US" sz="2000">
                <a:effectLst/>
                <a:latin typeface="Raleway" pitchFamily="2" charset="0"/>
                <a:ea typeface="Calibri" panose="020F0502020204030204" pitchFamily="34" charset="0"/>
              </a:rPr>
              <a:t> and advertising campaign techniques- </a:t>
            </a:r>
            <a:r>
              <a:rPr lang="en-US" sz="2000" b="1">
                <a:effectLst/>
                <a:latin typeface="Raleway" pitchFamily="2" charset="0"/>
                <a:ea typeface="Calibri" panose="020F0502020204030204" pitchFamily="34" charset="0"/>
              </a:rPr>
              <a:t>launching </a:t>
            </a:r>
            <a:r>
              <a:rPr lang="en-US" sz="2000">
                <a:effectLst/>
                <a:latin typeface="Raleway" pitchFamily="2" charset="0"/>
                <a:ea typeface="Calibri" panose="020F0502020204030204" pitchFamily="34" charset="0"/>
              </a:rPr>
              <a:t>the restaurant.</a:t>
            </a:r>
            <a:endParaRPr lang="en-GB" sz="2000">
              <a:effectLst/>
              <a:latin typeface="Raleway" pitchFamily="2" charset="0"/>
              <a:ea typeface="Calibri" panose="020F0502020204030204" pitchFamily="34" charset="0"/>
            </a:endParaRPr>
          </a:p>
          <a:p>
            <a:pPr>
              <a:spcBef>
                <a:spcPts val="680"/>
              </a:spcBef>
            </a:pPr>
            <a:r>
              <a:rPr lang="en-US" sz="1800" b="1">
                <a:effectLst/>
                <a:latin typeface="Calibri" panose="020F0502020204030204" pitchFamily="34" charset="0"/>
                <a:ea typeface="Calibri" panose="020F0502020204030204" pitchFamily="34" charset="0"/>
              </a:rPr>
              <a:t> </a:t>
            </a:r>
            <a:endParaRPr lang="en-GB" sz="1800">
              <a:effectLst/>
              <a:latin typeface="Calibri" panose="020F0502020204030204" pitchFamily="34" charset="0"/>
              <a:ea typeface="Calibri" panose="020F0502020204030204" pitchFamily="34" charset="0"/>
            </a:endParaRPr>
          </a:p>
          <a:p>
            <a:endParaRPr lang="en-GB"/>
          </a:p>
        </p:txBody>
      </p:sp>
    </p:spTree>
    <p:extLst>
      <p:ext uri="{BB962C8B-B14F-4D97-AF65-F5344CB8AC3E}">
        <p14:creationId xmlns:p14="http://schemas.microsoft.com/office/powerpoint/2010/main" val="889470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3BD4AF-879C-0AC3-3230-CD771E49720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EB36A30-7FBB-63CE-A861-ADC91C1A8F43}"/>
              </a:ext>
            </a:extLst>
          </p:cNvPr>
          <p:cNvSpPr txBox="1"/>
          <p:nvPr/>
        </p:nvSpPr>
        <p:spPr>
          <a:xfrm>
            <a:off x="1002298" y="298410"/>
            <a:ext cx="10187404" cy="2585323"/>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5400" b="1">
                <a:solidFill>
                  <a:prstClr val="black"/>
                </a:solidFill>
                <a:latin typeface="Raleway" pitchFamily="2" charset="0"/>
                <a:cs typeface="Arial" panose="020B0604020202020204" pitchFamily="34" charset="0"/>
              </a:rPr>
              <a:t>Schedule – 12-week semester</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Class is Tuesday 9am-1pm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rPr>
              <a:t>Room 203 (DTC)</a:t>
            </a:r>
          </a:p>
        </p:txBody>
      </p:sp>
      <p:sp>
        <p:nvSpPr>
          <p:cNvPr id="4" name="TextBox 3">
            <a:extLst>
              <a:ext uri="{FF2B5EF4-FFF2-40B4-BE49-F238E27FC236}">
                <a16:creationId xmlns:a16="http://schemas.microsoft.com/office/drawing/2014/main" id="{5C0309CC-1CBD-C659-54A5-4E1DFA4E522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graphicFrame>
        <p:nvGraphicFramePr>
          <p:cNvPr id="8" name="Table 7">
            <a:extLst>
              <a:ext uri="{FF2B5EF4-FFF2-40B4-BE49-F238E27FC236}">
                <a16:creationId xmlns:a16="http://schemas.microsoft.com/office/drawing/2014/main" id="{0FD93210-7745-0107-DCC8-BCC1F06F6887}"/>
              </a:ext>
            </a:extLst>
          </p:cNvPr>
          <p:cNvGraphicFramePr>
            <a:graphicFrameLocks noGrp="1"/>
          </p:cNvGraphicFramePr>
          <p:nvPr>
            <p:extLst>
              <p:ext uri="{D42A27DB-BD31-4B8C-83A1-F6EECF244321}">
                <p14:modId xmlns:p14="http://schemas.microsoft.com/office/powerpoint/2010/main" val="3755064761"/>
              </p:ext>
            </p:extLst>
          </p:nvPr>
        </p:nvGraphicFramePr>
        <p:xfrm>
          <a:off x="1465633" y="3429000"/>
          <a:ext cx="9260733" cy="1920240"/>
        </p:xfrm>
        <a:graphic>
          <a:graphicData uri="http://schemas.openxmlformats.org/drawingml/2006/table">
            <a:tbl>
              <a:tblPr firstRow="1" bandRow="1">
                <a:tableStyleId>{5C22544A-7EE6-4342-B048-85BDC9FD1C3A}</a:tableStyleId>
              </a:tblPr>
              <a:tblGrid>
                <a:gridCol w="9260733">
                  <a:extLst>
                    <a:ext uri="{9D8B030D-6E8A-4147-A177-3AD203B41FA5}">
                      <a16:colId xmlns:a16="http://schemas.microsoft.com/office/drawing/2014/main" val="556198612"/>
                    </a:ext>
                  </a:extLst>
                </a:gridCol>
              </a:tblGrid>
              <a:tr h="370840">
                <a:tc>
                  <a:txBody>
                    <a:bodyPr/>
                    <a:lstStyle/>
                    <a:p>
                      <a:r>
                        <a:rPr lang="en-GB" sz="3600">
                          <a:latin typeface="Raleway" pitchFamily="2" charset="0"/>
                        </a:rPr>
                        <a:t>Reading Weeks – No Class</a:t>
                      </a:r>
                    </a:p>
                  </a:txBody>
                  <a:tcPr/>
                </a:tc>
                <a:extLst>
                  <a:ext uri="{0D108BD9-81ED-4DB2-BD59-A6C34878D82A}">
                    <a16:rowId xmlns:a16="http://schemas.microsoft.com/office/drawing/2014/main" val="2947430730"/>
                  </a:ext>
                </a:extLst>
              </a:tr>
              <a:tr h="370840">
                <a:tc>
                  <a:txBody>
                    <a:bodyPr/>
                    <a:lstStyle/>
                    <a:p>
                      <a:r>
                        <a:rPr lang="en-GB" sz="3600">
                          <a:latin typeface="Raleway" pitchFamily="2" charset="0"/>
                        </a:rPr>
                        <a:t>W/C 16/02/2026</a:t>
                      </a:r>
                    </a:p>
                  </a:txBody>
                  <a:tcPr/>
                </a:tc>
                <a:extLst>
                  <a:ext uri="{0D108BD9-81ED-4DB2-BD59-A6C34878D82A}">
                    <a16:rowId xmlns:a16="http://schemas.microsoft.com/office/drawing/2014/main" val="3011585304"/>
                  </a:ext>
                </a:extLst>
              </a:tr>
              <a:tr h="370840">
                <a:tc>
                  <a:txBody>
                    <a:bodyPr/>
                    <a:lstStyle/>
                    <a:p>
                      <a:r>
                        <a:rPr lang="en-GB" sz="3600">
                          <a:latin typeface="Raleway" pitchFamily="2" charset="0"/>
                        </a:rPr>
                        <a:t>W/C 30/03/2026 – W/E 17/04/2026</a:t>
                      </a:r>
                    </a:p>
                  </a:txBody>
                  <a:tcPr/>
                </a:tc>
                <a:extLst>
                  <a:ext uri="{0D108BD9-81ED-4DB2-BD59-A6C34878D82A}">
                    <a16:rowId xmlns:a16="http://schemas.microsoft.com/office/drawing/2014/main" val="900870277"/>
                  </a:ext>
                </a:extLst>
              </a:tr>
            </a:tbl>
          </a:graphicData>
        </a:graphic>
      </p:graphicFrame>
    </p:spTree>
    <p:extLst>
      <p:ext uri="{BB962C8B-B14F-4D97-AF65-F5344CB8AC3E}">
        <p14:creationId xmlns:p14="http://schemas.microsoft.com/office/powerpoint/2010/main" val="1077138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04B43C-C53A-8D47-7FBC-BBB25707C61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62C518D-F4A6-56E7-52B4-501AAB451B94}"/>
              </a:ext>
            </a:extLst>
          </p:cNvPr>
          <p:cNvSpPr txBox="1"/>
          <p:nvPr/>
        </p:nvSpPr>
        <p:spPr>
          <a:xfrm>
            <a:off x="3820131" y="2497976"/>
            <a:ext cx="7358731" cy="1862048"/>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8000" b="0" i="0" u="none" strike="noStrike" kern="1200" cap="none" spc="0" normalizeH="0" baseline="0" noProof="0">
                <a:ln>
                  <a:noFill/>
                </a:ln>
                <a:solidFill>
                  <a:prstClr val="white"/>
                </a:solidFill>
                <a:effectLst/>
                <a:uLnTx/>
                <a:uFillTx/>
                <a:latin typeface="Raleway" pitchFamily="2" charset="0"/>
              </a:rPr>
              <a:t>Assessments</a:t>
            </a: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3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2658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047C3-A2C2-FD11-0361-C978F58A9E2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BBB914F-B8D5-1E2E-64BB-048FE4A13BC2}"/>
              </a:ext>
            </a:extLst>
          </p:cNvPr>
          <p:cNvSpPr txBox="1"/>
          <p:nvPr/>
        </p:nvSpPr>
        <p:spPr>
          <a:xfrm>
            <a:off x="3838009" y="169621"/>
            <a:ext cx="4515980" cy="92333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5400" b="1">
                <a:solidFill>
                  <a:prstClr val="black"/>
                </a:solidFill>
                <a:latin typeface="Raleway" pitchFamily="2" charset="0"/>
                <a:cs typeface="Arial" panose="020B0604020202020204" pitchFamily="34" charset="0"/>
              </a:rPr>
              <a:t>Assessments</a:t>
            </a:r>
            <a:endPar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B33EEBEF-C8A1-28C4-456B-CAF63C49DDB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13BB5913-E57A-35DD-9658-8F4EBED440E5}"/>
              </a:ext>
            </a:extLst>
          </p:cNvPr>
          <p:cNvSpPr txBox="1"/>
          <p:nvPr/>
        </p:nvSpPr>
        <p:spPr>
          <a:xfrm>
            <a:off x="236112" y="1221740"/>
            <a:ext cx="11719775" cy="4787914"/>
          </a:xfrm>
          <a:prstGeom prst="rect">
            <a:avLst/>
          </a:prstGeom>
          <a:noFill/>
        </p:spPr>
        <p:txBody>
          <a:bodyPr wrap="square">
            <a:spAutoFit/>
          </a:bodyPr>
          <a:lstStyle/>
          <a:p>
            <a:pPr>
              <a:lnSpc>
                <a:spcPct val="115000"/>
              </a:lnSpc>
              <a:spcAft>
                <a:spcPts val="1000"/>
              </a:spcAft>
            </a:pPr>
            <a:r>
              <a:rPr lang="en-GB" sz="2800" b="1">
                <a:latin typeface="Raleway" pitchFamily="2" charset="0"/>
                <a:ea typeface="Calibri" panose="020F0502020204030204" pitchFamily="34" charset="0"/>
              </a:rPr>
              <a:t>Assessment Component 1 – 50% - </a:t>
            </a:r>
            <a:endParaRPr lang="en-GB" sz="2800" b="1">
              <a:highlight>
                <a:srgbClr val="FFFF00"/>
              </a:highlight>
              <a:latin typeface="Raleway" pitchFamily="2" charset="0"/>
              <a:ea typeface="Calibri" panose="020F0502020204030204" pitchFamily="34" charset="0"/>
            </a:endParaRPr>
          </a:p>
          <a:p>
            <a:pPr>
              <a:lnSpc>
                <a:spcPct val="115000"/>
              </a:lnSpc>
              <a:spcAft>
                <a:spcPts val="1000"/>
              </a:spcAft>
            </a:pPr>
            <a:r>
              <a:rPr lang="en-GB" sz="2800">
                <a:latin typeface="Raleway" pitchFamily="2" charset="0"/>
                <a:ea typeface="Calibri" panose="020F0502020204030204" pitchFamily="34" charset="0"/>
              </a:rPr>
              <a:t>Pre-opening business plan  (2000 words)</a:t>
            </a:r>
          </a:p>
          <a:p>
            <a:pPr>
              <a:lnSpc>
                <a:spcPct val="115000"/>
              </a:lnSpc>
              <a:spcAft>
                <a:spcPts val="1000"/>
              </a:spcAft>
            </a:pPr>
            <a:r>
              <a:rPr lang="en-US" sz="2800">
                <a:latin typeface="Raleway" pitchFamily="2" charset="0"/>
              </a:rPr>
              <a:t>Title: Assessment 1 - Pre-opening business plan.</a:t>
            </a:r>
            <a:endParaRPr lang="en-GB" sz="2800" b="1">
              <a:latin typeface="Raleway" pitchFamily="2" charset="0"/>
              <a:ea typeface="Calibri" panose="020F0502020204030204" pitchFamily="34" charset="0"/>
            </a:endParaRPr>
          </a:p>
          <a:p>
            <a:pPr>
              <a:lnSpc>
                <a:spcPct val="115000"/>
              </a:lnSpc>
              <a:spcAft>
                <a:spcPts val="1000"/>
              </a:spcAft>
            </a:pPr>
            <a:r>
              <a:rPr lang="en-GB" sz="2800" b="1">
                <a:latin typeface="Raleway" pitchFamily="2" charset="0"/>
                <a:ea typeface="Calibri" panose="020F0502020204030204" pitchFamily="34" charset="0"/>
              </a:rPr>
              <a:t>Assessment Component 2 – 50% - </a:t>
            </a:r>
            <a:endParaRPr lang="en-GB" sz="2800" b="1">
              <a:highlight>
                <a:srgbClr val="FFFF00"/>
              </a:highlight>
              <a:latin typeface="Raleway" pitchFamily="2" charset="0"/>
              <a:ea typeface="Calibri" panose="020F0502020204030204" pitchFamily="34" charset="0"/>
            </a:endParaRPr>
          </a:p>
          <a:p>
            <a:pPr>
              <a:lnSpc>
                <a:spcPct val="115000"/>
              </a:lnSpc>
              <a:spcAft>
                <a:spcPts val="1000"/>
              </a:spcAft>
            </a:pPr>
            <a:r>
              <a:rPr lang="en-GB" sz="2800">
                <a:latin typeface="Raleway" pitchFamily="2" charset="0"/>
                <a:ea typeface="Calibri" panose="020F0502020204030204" pitchFamily="34" charset="0"/>
              </a:rPr>
              <a:t>Individual presentation (15 Minutes) </a:t>
            </a:r>
          </a:p>
          <a:p>
            <a:pPr>
              <a:lnSpc>
                <a:spcPct val="115000"/>
              </a:lnSpc>
              <a:spcAft>
                <a:spcPts val="1000"/>
              </a:spcAft>
            </a:pPr>
            <a:r>
              <a:rPr lang="en-GB" sz="2800">
                <a:latin typeface="Raleway" pitchFamily="2" charset="0"/>
                <a:ea typeface="Calibri" panose="020F0502020204030204" pitchFamily="34" charset="0"/>
              </a:rPr>
              <a:t>Title: Assessment 2 – Individual pitch presentation of the pre-opening business plan.</a:t>
            </a:r>
          </a:p>
          <a:p>
            <a:pPr marL="0" indent="0" algn="ctr">
              <a:lnSpc>
                <a:spcPct val="115000"/>
              </a:lnSpc>
              <a:spcAft>
                <a:spcPts val="1000"/>
              </a:spcAft>
              <a:buNone/>
            </a:pPr>
            <a:r>
              <a:rPr lang="en-GB" sz="2800" b="1">
                <a:latin typeface="Raleway" pitchFamily="2" charset="0"/>
                <a:ea typeface="Calibri" panose="020F0502020204030204" pitchFamily="34" charset="0"/>
              </a:rPr>
              <a:t>DRAFT DEADLINE 7 WORKING DAYS BEFORE SUBMISSION</a:t>
            </a:r>
          </a:p>
        </p:txBody>
      </p:sp>
    </p:spTree>
    <p:extLst>
      <p:ext uri="{BB962C8B-B14F-4D97-AF65-F5344CB8AC3E}">
        <p14:creationId xmlns:p14="http://schemas.microsoft.com/office/powerpoint/2010/main" val="1774640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69E95C-CC3D-3EF4-C806-08CED802711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BCBF3CE-918E-3DB1-53AD-DE9FC1E88BF9}"/>
              </a:ext>
            </a:extLst>
          </p:cNvPr>
          <p:cNvSpPr txBox="1"/>
          <p:nvPr/>
        </p:nvSpPr>
        <p:spPr>
          <a:xfrm>
            <a:off x="463638" y="169621"/>
            <a:ext cx="5112913" cy="2585323"/>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sz="5400" b="1">
                <a:solidFill>
                  <a:prstClr val="black"/>
                </a:solidFill>
                <a:latin typeface="Raleway" pitchFamily="2" charset="0"/>
                <a:cs typeface="Arial" panose="020B0604020202020204" pitchFamily="34" charset="0"/>
              </a:rPr>
              <a:t>Assessment 1</a:t>
            </a:r>
          </a:p>
          <a:p>
            <a:pPr marL="0" marR="0" lvl="0" indent="0" defTabSz="914400" rtl="0" eaLnBrk="1" fontAlgn="auto" latinLnBrk="0" hangingPunct="1">
              <a:lnSpc>
                <a:spcPct val="100000"/>
              </a:lnSpc>
              <a:spcBef>
                <a:spcPts val="0"/>
              </a:spcBef>
              <a:spcAft>
                <a:spcPts val="0"/>
              </a:spcAft>
              <a:buClrTx/>
              <a:buSzTx/>
              <a:buFontTx/>
              <a:buNone/>
              <a:tabLst/>
              <a:defRPr/>
            </a:pPr>
            <a:r>
              <a:rPr lang="en-GB" sz="5400" b="1">
                <a:solidFill>
                  <a:prstClr val="black"/>
                </a:solidFill>
                <a:latin typeface="Raleway" pitchFamily="2" charset="0"/>
                <a:cs typeface="Arial" panose="020B0604020202020204" pitchFamily="34" charset="0"/>
              </a:rPr>
              <a:t>Pre-opening business plan</a:t>
            </a:r>
            <a:endParaRPr kumimoji="0" lang="en-GB" sz="54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59F2AC25-2DD7-9A05-797C-48AD81E4323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6" name="Picture 5">
            <a:extLst>
              <a:ext uri="{FF2B5EF4-FFF2-40B4-BE49-F238E27FC236}">
                <a16:creationId xmlns:a16="http://schemas.microsoft.com/office/drawing/2014/main" id="{51C7D686-34E4-96FD-0AD5-628C256A4AB1}"/>
              </a:ext>
            </a:extLst>
          </p:cNvPr>
          <p:cNvPicPr>
            <a:picLocks noChangeAspect="1"/>
          </p:cNvPicPr>
          <p:nvPr/>
        </p:nvPicPr>
        <p:blipFill>
          <a:blip r:embed="rId3"/>
          <a:stretch>
            <a:fillRect/>
          </a:stretch>
        </p:blipFill>
        <p:spPr>
          <a:xfrm>
            <a:off x="5911403" y="169621"/>
            <a:ext cx="6106239" cy="6411483"/>
          </a:xfrm>
          <a:prstGeom prst="rect">
            <a:avLst/>
          </a:prstGeom>
        </p:spPr>
      </p:pic>
      <p:sp>
        <p:nvSpPr>
          <p:cNvPr id="7" name="TextBox 6">
            <a:extLst>
              <a:ext uri="{FF2B5EF4-FFF2-40B4-BE49-F238E27FC236}">
                <a16:creationId xmlns:a16="http://schemas.microsoft.com/office/drawing/2014/main" id="{D902E5F1-E934-0B53-0B3D-5FD34B5D81EC}"/>
              </a:ext>
            </a:extLst>
          </p:cNvPr>
          <p:cNvSpPr txBox="1"/>
          <p:nvPr/>
        </p:nvSpPr>
        <p:spPr>
          <a:xfrm>
            <a:off x="347728" y="3362483"/>
            <a:ext cx="5344731" cy="1938992"/>
          </a:xfrm>
          <a:prstGeom prst="rect">
            <a:avLst/>
          </a:prstGeom>
          <a:noFill/>
        </p:spPr>
        <p:txBody>
          <a:bodyPr wrap="square" rtlCol="0">
            <a:spAutoFit/>
          </a:bodyPr>
          <a:lstStyle/>
          <a:p>
            <a:r>
              <a:rPr lang="en-GB" sz="4000" b="1">
                <a:solidFill>
                  <a:srgbClr val="FF0000"/>
                </a:solidFill>
                <a:latin typeface="Raleway" pitchFamily="2" charset="0"/>
              </a:rPr>
              <a:t>Deadline date – </a:t>
            </a:r>
            <a:r>
              <a:rPr lang="en-GB" sz="4000">
                <a:latin typeface="Raleway" pitchFamily="2" charset="0"/>
              </a:rPr>
              <a:t>Friday 24</a:t>
            </a:r>
            <a:r>
              <a:rPr lang="en-GB" sz="4000" baseline="30000">
                <a:latin typeface="Raleway" pitchFamily="2" charset="0"/>
              </a:rPr>
              <a:t>th</a:t>
            </a:r>
            <a:r>
              <a:rPr lang="en-GB" sz="4000">
                <a:latin typeface="Raleway" pitchFamily="2" charset="0"/>
              </a:rPr>
              <a:t> April 2026 at 23:59pm</a:t>
            </a:r>
          </a:p>
        </p:txBody>
      </p:sp>
    </p:spTree>
    <p:extLst>
      <p:ext uri="{BB962C8B-B14F-4D97-AF65-F5344CB8AC3E}">
        <p14:creationId xmlns:p14="http://schemas.microsoft.com/office/powerpoint/2010/main" val="1695245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A8B057-14B8-0BC6-E531-7DCE93FBE266}"/>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FC2C997C-FDBC-BABE-C8AC-46C8E02F6327}"/>
              </a:ext>
            </a:extLst>
          </p:cNvPr>
          <p:cNvSpPr txBox="1"/>
          <p:nvPr/>
        </p:nvSpPr>
        <p:spPr>
          <a:xfrm>
            <a:off x="463638" y="169621"/>
            <a:ext cx="11487956" cy="1569660"/>
          </a:xfrm>
          <a:prstGeom prst="rect">
            <a:avLst/>
          </a:prstGeom>
          <a:noFill/>
        </p:spPr>
        <p:txBody>
          <a:bodyPr wrap="square" rtlCol="0">
            <a:spAutoFit/>
          </a:bodyPr>
          <a:lstStyle/>
          <a:p>
            <a:pPr algn="ctr"/>
            <a:r>
              <a:rPr lang="en-GB" sz="4800" b="1">
                <a:latin typeface="Raleway" pitchFamily="2" charset="0"/>
              </a:rPr>
              <a:t>Assessment 1: 2000-word pre-opening business plan</a:t>
            </a:r>
          </a:p>
        </p:txBody>
      </p:sp>
      <p:sp>
        <p:nvSpPr>
          <p:cNvPr id="4" name="TextBox 3">
            <a:extLst>
              <a:ext uri="{FF2B5EF4-FFF2-40B4-BE49-F238E27FC236}">
                <a16:creationId xmlns:a16="http://schemas.microsoft.com/office/drawing/2014/main" id="{B05CE847-A14B-7533-CB83-D926B694B6D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8171C232-1D08-B92F-D40B-786B2DBEE824}"/>
              </a:ext>
            </a:extLst>
          </p:cNvPr>
          <p:cNvSpPr txBox="1"/>
          <p:nvPr/>
        </p:nvSpPr>
        <p:spPr>
          <a:xfrm>
            <a:off x="463638" y="2287857"/>
            <a:ext cx="11359168" cy="3506088"/>
          </a:xfrm>
          <a:prstGeom prst="rect">
            <a:avLst/>
          </a:prstGeom>
          <a:noFill/>
        </p:spPr>
        <p:txBody>
          <a:bodyPr wrap="square">
            <a:spAutoFit/>
          </a:bodyPr>
          <a:lstStyle/>
          <a:p>
            <a:pPr marL="14605">
              <a:buNone/>
            </a:pPr>
            <a:r>
              <a:rPr lang="en-US" sz="2400">
                <a:effectLst/>
                <a:latin typeface="Raleway" pitchFamily="2" charset="0"/>
                <a:ea typeface="Calibri" panose="020F0502020204030204" pitchFamily="34" charset="0"/>
              </a:rPr>
              <a:t>You are tasked with creating a new hospitality establishment to bring to market. To support your new concept and demonstrate its viability within the hospitality sector, you are required to produce an appropriately structured business plan. This business plan will be designed to interest potential investors and demonstrate your knowledge and understanding of both your business concept and the wider market sector.</a:t>
            </a:r>
          </a:p>
          <a:p>
            <a:pPr marL="14605">
              <a:buNone/>
            </a:pPr>
            <a:endParaRPr lang="en-GB" sz="2400">
              <a:effectLst/>
              <a:latin typeface="Raleway" pitchFamily="2" charset="0"/>
              <a:ea typeface="Calibri" panose="020F0502020204030204" pitchFamily="34" charset="0"/>
            </a:endParaRPr>
          </a:p>
          <a:p>
            <a:pPr>
              <a:spcBef>
                <a:spcPts val="670"/>
              </a:spcBef>
              <a:buNone/>
            </a:pPr>
            <a:r>
              <a:rPr lang="en-US" sz="2400" b="1">
                <a:solidFill>
                  <a:srgbClr val="FF0000"/>
                </a:solidFill>
                <a:effectLst/>
                <a:latin typeface="Raleway" pitchFamily="2" charset="0"/>
                <a:ea typeface="Calibri" panose="020F0502020204030204" pitchFamily="34" charset="0"/>
              </a:rPr>
              <a:t>It is vital that you use the provided business plan template, as any other format will incur a failing grade.</a:t>
            </a:r>
            <a:endParaRPr lang="en-GB" sz="2400">
              <a:solidFill>
                <a:srgbClr val="FF0000"/>
              </a:solidFill>
              <a:effectLst/>
              <a:latin typeface="Raleway" pitchFamily="2" charset="0"/>
              <a:ea typeface="Calibri" panose="020F0502020204030204" pitchFamily="34" charset="0"/>
            </a:endParaRPr>
          </a:p>
        </p:txBody>
      </p:sp>
    </p:spTree>
    <p:extLst>
      <p:ext uri="{BB962C8B-B14F-4D97-AF65-F5344CB8AC3E}">
        <p14:creationId xmlns:p14="http://schemas.microsoft.com/office/powerpoint/2010/main" val="14226247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D3FB6-C5AC-1977-D890-8AF18484601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B75BC8B-209C-531E-0284-FBD858E707C1}"/>
              </a:ext>
            </a:extLst>
          </p:cNvPr>
          <p:cNvSpPr txBox="1"/>
          <p:nvPr/>
        </p:nvSpPr>
        <p:spPr>
          <a:xfrm>
            <a:off x="416416" y="0"/>
            <a:ext cx="11487956" cy="830997"/>
          </a:xfrm>
          <a:prstGeom prst="rect">
            <a:avLst/>
          </a:prstGeom>
          <a:noFill/>
        </p:spPr>
        <p:txBody>
          <a:bodyPr wrap="square" rtlCol="0">
            <a:spAutoFit/>
          </a:bodyPr>
          <a:lstStyle/>
          <a:p>
            <a:pPr algn="ctr"/>
            <a:r>
              <a:rPr lang="en-GB" sz="4800" b="1">
                <a:latin typeface="Raleway" pitchFamily="2" charset="0"/>
              </a:rPr>
              <a:t>Guidance</a:t>
            </a:r>
          </a:p>
        </p:txBody>
      </p:sp>
      <p:sp>
        <p:nvSpPr>
          <p:cNvPr id="4" name="TextBox 3">
            <a:extLst>
              <a:ext uri="{FF2B5EF4-FFF2-40B4-BE49-F238E27FC236}">
                <a16:creationId xmlns:a16="http://schemas.microsoft.com/office/drawing/2014/main" id="{821A5F79-B8DF-DE6E-DF3E-C8E5A27F4C3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EBEC8DE6-C5A6-0157-4BA1-2C79BF0F35EA}"/>
              </a:ext>
            </a:extLst>
          </p:cNvPr>
          <p:cNvSpPr txBox="1"/>
          <p:nvPr/>
        </p:nvSpPr>
        <p:spPr>
          <a:xfrm>
            <a:off x="416416" y="919411"/>
            <a:ext cx="11359168" cy="5078313"/>
          </a:xfrm>
          <a:prstGeom prst="rect">
            <a:avLst/>
          </a:prstGeom>
          <a:noFill/>
        </p:spPr>
        <p:txBody>
          <a:bodyPr wrap="square">
            <a:spAutoFit/>
          </a:bodyPr>
          <a:lstStyle/>
          <a:p>
            <a:pPr marL="285750" lvl="0" indent="-285750">
              <a:buFont typeface="Wingdings" panose="05000000000000000000" pitchFamily="2" charset="2"/>
              <a:buChar char="ü"/>
            </a:pPr>
            <a:r>
              <a:rPr lang="en-US">
                <a:latin typeface="Raleway" pitchFamily="2" charset="0"/>
              </a:rPr>
              <a:t>Undertake appropriate </a:t>
            </a:r>
            <a:r>
              <a:rPr lang="en-US" b="1">
                <a:latin typeface="Raleway" pitchFamily="2" charset="0"/>
              </a:rPr>
              <a:t>research</a:t>
            </a:r>
            <a:r>
              <a:rPr lang="en-US">
                <a:latin typeface="Raleway" pitchFamily="2" charset="0"/>
              </a:rPr>
              <a:t> to assist you in creating a new and innovative hospitality business.</a:t>
            </a:r>
          </a:p>
          <a:p>
            <a:pPr marL="285750" lvl="0" indent="-285750">
              <a:buFont typeface="Wingdings" panose="05000000000000000000" pitchFamily="2" charset="2"/>
              <a:buChar char="ü"/>
            </a:pPr>
            <a:endParaRPr lang="en-GB">
              <a:latin typeface="Raleway" pitchFamily="2" charset="0"/>
            </a:endParaRPr>
          </a:p>
          <a:p>
            <a:pPr marL="285750" lvl="0" indent="-285750">
              <a:buFont typeface="Wingdings" panose="05000000000000000000" pitchFamily="2" charset="2"/>
              <a:buChar char="ü"/>
            </a:pPr>
            <a:r>
              <a:rPr lang="en-US">
                <a:latin typeface="Raleway" pitchFamily="2" charset="0"/>
              </a:rPr>
              <a:t>Alternatively, you may use a concept that you have already taken to market or have plans to take to market in the future.</a:t>
            </a:r>
          </a:p>
          <a:p>
            <a:pPr marL="285750" lvl="0" indent="-285750">
              <a:buFont typeface="Wingdings" panose="05000000000000000000" pitchFamily="2" charset="2"/>
              <a:buChar char="ü"/>
            </a:pPr>
            <a:endParaRPr lang="en-GB">
              <a:latin typeface="Raleway" pitchFamily="2" charset="0"/>
            </a:endParaRPr>
          </a:p>
          <a:p>
            <a:pPr marL="285750" lvl="0" indent="-285750">
              <a:buFont typeface="Wingdings" panose="05000000000000000000" pitchFamily="2" charset="2"/>
              <a:buChar char="ü"/>
            </a:pPr>
            <a:r>
              <a:rPr lang="en-US" err="1">
                <a:latin typeface="Raleway" pitchFamily="2" charset="0"/>
              </a:rPr>
              <a:t>Utilise</a:t>
            </a:r>
            <a:r>
              <a:rPr lang="en-US">
                <a:latin typeface="Raleway" pitchFamily="2" charset="0"/>
              </a:rPr>
              <a:t> your </a:t>
            </a:r>
            <a:r>
              <a:rPr lang="en-US" b="1">
                <a:latin typeface="Raleway" pitchFamily="2" charset="0"/>
              </a:rPr>
              <a:t>classroom studies</a:t>
            </a:r>
            <a:r>
              <a:rPr lang="en-US">
                <a:latin typeface="Raleway" pitchFamily="2" charset="0"/>
              </a:rPr>
              <a:t>, and your </a:t>
            </a:r>
            <a:r>
              <a:rPr lang="en-US" b="1">
                <a:latin typeface="Raleway" pitchFamily="2" charset="0"/>
              </a:rPr>
              <a:t>wider research </a:t>
            </a:r>
            <a:r>
              <a:rPr lang="en-US">
                <a:latin typeface="Raleway" pitchFamily="2" charset="0"/>
              </a:rPr>
              <a:t>and </a:t>
            </a:r>
            <a:r>
              <a:rPr lang="en-US" b="1">
                <a:latin typeface="Raleway" pitchFamily="2" charset="0"/>
              </a:rPr>
              <a:t>industry experience </a:t>
            </a:r>
            <a:r>
              <a:rPr lang="en-US">
                <a:latin typeface="Raleway" pitchFamily="2" charset="0"/>
              </a:rPr>
              <a:t>to consider the steps and techniques required ahead of the business launch.</a:t>
            </a:r>
          </a:p>
          <a:p>
            <a:pPr marL="285750" lvl="0" indent="-285750">
              <a:buFont typeface="Wingdings" panose="05000000000000000000" pitchFamily="2" charset="2"/>
              <a:buChar char="ü"/>
            </a:pPr>
            <a:endParaRPr lang="en-GB">
              <a:latin typeface="Raleway" pitchFamily="2" charset="0"/>
            </a:endParaRPr>
          </a:p>
          <a:p>
            <a:pPr marL="285750" lvl="0" indent="-285750">
              <a:buFont typeface="Wingdings" panose="05000000000000000000" pitchFamily="2" charset="2"/>
              <a:buChar char="ü"/>
            </a:pPr>
            <a:r>
              <a:rPr lang="en-US" b="1">
                <a:latin typeface="Raleway" pitchFamily="2" charset="0"/>
              </a:rPr>
              <a:t>Evaluate</a:t>
            </a:r>
            <a:r>
              <a:rPr lang="en-US">
                <a:latin typeface="Raleway" pitchFamily="2" charset="0"/>
              </a:rPr>
              <a:t> the current market that your concept will become part of. Are your ideas and suggestions realistic?</a:t>
            </a:r>
          </a:p>
          <a:p>
            <a:pPr marL="285750" lvl="0" indent="-285750">
              <a:buFont typeface="Wingdings" panose="05000000000000000000" pitchFamily="2" charset="2"/>
              <a:buChar char="ü"/>
            </a:pPr>
            <a:endParaRPr lang="en-GB">
              <a:latin typeface="Raleway" pitchFamily="2" charset="0"/>
            </a:endParaRPr>
          </a:p>
          <a:p>
            <a:pPr marL="285750" lvl="0" indent="-285750">
              <a:buFont typeface="Wingdings" panose="05000000000000000000" pitchFamily="2" charset="2"/>
              <a:buChar char="ü"/>
            </a:pPr>
            <a:r>
              <a:rPr lang="en-US">
                <a:latin typeface="Raleway" pitchFamily="2" charset="0"/>
              </a:rPr>
              <a:t>Adopt sensible and clear </a:t>
            </a:r>
            <a:r>
              <a:rPr lang="en-US" b="1">
                <a:latin typeface="Raleway" pitchFamily="2" charset="0"/>
              </a:rPr>
              <a:t>strategic</a:t>
            </a:r>
            <a:r>
              <a:rPr lang="en-US">
                <a:latin typeface="Raleway" pitchFamily="2" charset="0"/>
              </a:rPr>
              <a:t> decision-making processes and outline these clearly within your business plan. A considered appreciation of potential risks will demonstrate your knowledge and understanding and increase your chance of success. This is particularly important for a new business in the early stages.</a:t>
            </a:r>
          </a:p>
          <a:p>
            <a:pPr marL="285750" lvl="0" indent="-285750">
              <a:buFont typeface="Wingdings" panose="05000000000000000000" pitchFamily="2" charset="2"/>
              <a:buChar char="ü"/>
            </a:pPr>
            <a:endParaRPr lang="en-GB">
              <a:latin typeface="Raleway" pitchFamily="2" charset="0"/>
            </a:endParaRPr>
          </a:p>
          <a:p>
            <a:pPr marL="285750" lvl="0" indent="-285750">
              <a:buFont typeface="Wingdings" panose="05000000000000000000" pitchFamily="2" charset="2"/>
              <a:buChar char="ü"/>
            </a:pPr>
            <a:r>
              <a:rPr lang="en-US" b="1">
                <a:latin typeface="Raleway" pitchFamily="2" charset="0"/>
              </a:rPr>
              <a:t>Demonstrate</a:t>
            </a:r>
            <a:r>
              <a:rPr lang="en-US">
                <a:latin typeface="Raleway" pitchFamily="2" charset="0"/>
              </a:rPr>
              <a:t> appropriate research within your business plan. Include citations accordingly and present your business plan in a professional format (using the provided template). </a:t>
            </a:r>
            <a:endParaRPr lang="en-GB">
              <a:latin typeface="Raleway" pitchFamily="2" charset="0"/>
            </a:endParaRPr>
          </a:p>
        </p:txBody>
      </p:sp>
    </p:spTree>
    <p:extLst>
      <p:ext uri="{BB962C8B-B14F-4D97-AF65-F5344CB8AC3E}">
        <p14:creationId xmlns:p14="http://schemas.microsoft.com/office/powerpoint/2010/main" val="3022269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5E25DA-BB04-CA7E-64EF-268CA548E9A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AACD390-8033-15FA-5633-5F47E4224FEE}"/>
              </a:ext>
            </a:extLst>
          </p:cNvPr>
          <p:cNvSpPr txBox="1"/>
          <p:nvPr/>
        </p:nvSpPr>
        <p:spPr>
          <a:xfrm>
            <a:off x="463638" y="388561"/>
            <a:ext cx="11487956" cy="830997"/>
          </a:xfrm>
          <a:prstGeom prst="rect">
            <a:avLst/>
          </a:prstGeom>
          <a:noFill/>
        </p:spPr>
        <p:txBody>
          <a:bodyPr wrap="square" rtlCol="0">
            <a:spAutoFit/>
          </a:bodyPr>
          <a:lstStyle/>
          <a:p>
            <a:pPr algn="ctr"/>
            <a:r>
              <a:rPr lang="en-GB" sz="4800" b="1">
                <a:latin typeface="Raleway" pitchFamily="2" charset="0"/>
              </a:rPr>
              <a:t>Guidance</a:t>
            </a:r>
          </a:p>
        </p:txBody>
      </p:sp>
      <p:sp>
        <p:nvSpPr>
          <p:cNvPr id="4" name="TextBox 3">
            <a:extLst>
              <a:ext uri="{FF2B5EF4-FFF2-40B4-BE49-F238E27FC236}">
                <a16:creationId xmlns:a16="http://schemas.microsoft.com/office/drawing/2014/main" id="{1852B05B-9D76-0983-3302-DF59127D603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3A711F0E-8451-220F-5739-16E6C6E6F567}"/>
              </a:ext>
            </a:extLst>
          </p:cNvPr>
          <p:cNvSpPr txBox="1"/>
          <p:nvPr/>
        </p:nvSpPr>
        <p:spPr>
          <a:xfrm>
            <a:off x="463638" y="1720840"/>
            <a:ext cx="11359168" cy="3416320"/>
          </a:xfrm>
          <a:prstGeom prst="rect">
            <a:avLst/>
          </a:prstGeom>
          <a:noFill/>
        </p:spPr>
        <p:txBody>
          <a:bodyPr wrap="square">
            <a:spAutoFit/>
          </a:bodyPr>
          <a:lstStyle/>
          <a:p>
            <a:pPr marL="285750" lvl="0" indent="-285750">
              <a:buFont typeface="Wingdings" panose="05000000000000000000" pitchFamily="2" charset="2"/>
              <a:buChar char="ü"/>
            </a:pPr>
            <a:r>
              <a:rPr lang="en-US">
                <a:latin typeface="Raleway" pitchFamily="2" charset="0"/>
              </a:rPr>
              <a:t>Appreciate the need for the business plan to be </a:t>
            </a:r>
            <a:r>
              <a:rPr lang="en-US" b="1">
                <a:latin typeface="Raleway" pitchFamily="2" charset="0"/>
              </a:rPr>
              <a:t>persuasive</a:t>
            </a:r>
            <a:r>
              <a:rPr lang="en-US">
                <a:latin typeface="Raleway" pitchFamily="2" charset="0"/>
              </a:rPr>
              <a:t>. A business plan is used to persuade investors to buy into both you as the owner and the likely success of your business concept overall. With a lot of competition within the market, it is crucial that you spark an interest in potential investors, as failing to do so will likely result in their investment being offered to a competitor of yours.</a:t>
            </a:r>
          </a:p>
          <a:p>
            <a:pPr marL="285750" lvl="0" indent="-285750">
              <a:buFont typeface="Wingdings" panose="05000000000000000000" pitchFamily="2" charset="2"/>
              <a:buChar char="ü"/>
            </a:pPr>
            <a:endParaRPr lang="en-GB">
              <a:latin typeface="Raleway" pitchFamily="2" charset="0"/>
            </a:endParaRPr>
          </a:p>
          <a:p>
            <a:pPr marL="285750" lvl="0" indent="-285750">
              <a:buFont typeface="Wingdings" panose="05000000000000000000" pitchFamily="2" charset="2"/>
              <a:buChar char="ü"/>
            </a:pPr>
            <a:r>
              <a:rPr lang="en-US">
                <a:latin typeface="Raleway" pitchFamily="2" charset="0"/>
              </a:rPr>
              <a:t>Be </a:t>
            </a:r>
            <a:r>
              <a:rPr lang="en-US" b="1">
                <a:latin typeface="Raleway" pitchFamily="2" charset="0"/>
              </a:rPr>
              <a:t>sensible</a:t>
            </a:r>
            <a:r>
              <a:rPr lang="en-US">
                <a:latin typeface="Raleway" pitchFamily="2" charset="0"/>
              </a:rPr>
              <a:t> and </a:t>
            </a:r>
            <a:r>
              <a:rPr lang="en-US" b="1">
                <a:latin typeface="Raleway" pitchFamily="2" charset="0"/>
              </a:rPr>
              <a:t>realistic</a:t>
            </a:r>
            <a:r>
              <a:rPr lang="en-US">
                <a:latin typeface="Raleway" pitchFamily="2" charset="0"/>
              </a:rPr>
              <a:t> with what you can offer. Investors will be looking for a </a:t>
            </a:r>
            <a:r>
              <a:rPr lang="en-US" err="1">
                <a:latin typeface="Raleway" pitchFamily="2" charset="0"/>
              </a:rPr>
              <a:t>favourable</a:t>
            </a:r>
            <a:r>
              <a:rPr lang="en-US">
                <a:latin typeface="Raleway" pitchFamily="2" charset="0"/>
              </a:rPr>
              <a:t> return on their investment. Consider this in depth and remember that the return may not necessarily be financial.</a:t>
            </a:r>
          </a:p>
          <a:p>
            <a:pPr lvl="0"/>
            <a:endParaRPr lang="en-GB">
              <a:latin typeface="Raleway" pitchFamily="2" charset="0"/>
            </a:endParaRPr>
          </a:p>
          <a:p>
            <a:pPr marL="285750" lvl="0" indent="-285750">
              <a:buFont typeface="Wingdings" panose="05000000000000000000" pitchFamily="2" charset="2"/>
              <a:buChar char="ü"/>
            </a:pPr>
            <a:r>
              <a:rPr lang="en-US">
                <a:latin typeface="Raleway" pitchFamily="2" charset="0"/>
              </a:rPr>
              <a:t>Include </a:t>
            </a:r>
            <a:r>
              <a:rPr lang="en-US" b="1">
                <a:latin typeface="Raleway" pitchFamily="2" charset="0"/>
              </a:rPr>
              <a:t>key financial figures </a:t>
            </a:r>
            <a:r>
              <a:rPr lang="en-US">
                <a:latin typeface="Raleway" pitchFamily="2" charset="0"/>
              </a:rPr>
              <a:t>to demonstrate that you have considered the most effective use of capital and investment. Ensure that your included figures are </a:t>
            </a:r>
            <a:r>
              <a:rPr lang="en-US" b="1">
                <a:latin typeface="Raleway" pitchFamily="2" charset="0"/>
              </a:rPr>
              <a:t>as accurate as possible </a:t>
            </a:r>
            <a:r>
              <a:rPr lang="en-US">
                <a:latin typeface="Raleway" pitchFamily="2" charset="0"/>
              </a:rPr>
              <a:t>and that you include specifics, in line with the business plan template to demonstrate your understanding of different sources of funding. </a:t>
            </a:r>
            <a:endParaRPr lang="en-GB">
              <a:latin typeface="Raleway" pitchFamily="2" charset="0"/>
            </a:endParaRPr>
          </a:p>
        </p:txBody>
      </p:sp>
    </p:spTree>
    <p:extLst>
      <p:ext uri="{BB962C8B-B14F-4D97-AF65-F5344CB8AC3E}">
        <p14:creationId xmlns:p14="http://schemas.microsoft.com/office/powerpoint/2010/main" val="507271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B43ABE-0110-7F8D-EAA7-F257FC87081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7B98B5A-4259-C5AC-2963-DAB2C80E7D0E}"/>
              </a:ext>
            </a:extLst>
          </p:cNvPr>
          <p:cNvSpPr txBox="1"/>
          <p:nvPr/>
        </p:nvSpPr>
        <p:spPr>
          <a:xfrm>
            <a:off x="463638" y="388561"/>
            <a:ext cx="11487956" cy="830997"/>
          </a:xfrm>
          <a:prstGeom prst="rect">
            <a:avLst/>
          </a:prstGeom>
          <a:noFill/>
        </p:spPr>
        <p:txBody>
          <a:bodyPr wrap="square" rtlCol="0">
            <a:spAutoFit/>
          </a:bodyPr>
          <a:lstStyle/>
          <a:p>
            <a:pPr algn="ctr"/>
            <a:r>
              <a:rPr lang="en-GB" sz="4800" b="1">
                <a:latin typeface="Raleway" pitchFamily="2" charset="0"/>
              </a:rPr>
              <a:t>Guidance</a:t>
            </a:r>
          </a:p>
        </p:txBody>
      </p:sp>
      <p:sp>
        <p:nvSpPr>
          <p:cNvPr id="4" name="TextBox 3">
            <a:extLst>
              <a:ext uri="{FF2B5EF4-FFF2-40B4-BE49-F238E27FC236}">
                <a16:creationId xmlns:a16="http://schemas.microsoft.com/office/drawing/2014/main" id="{4C283401-C094-7691-8A2F-3029AC73218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A14AE69D-DAF4-BE3E-B1B3-4293AD14501D}"/>
              </a:ext>
            </a:extLst>
          </p:cNvPr>
          <p:cNvSpPr txBox="1"/>
          <p:nvPr/>
        </p:nvSpPr>
        <p:spPr>
          <a:xfrm>
            <a:off x="463638" y="1997839"/>
            <a:ext cx="11359168" cy="3170099"/>
          </a:xfrm>
          <a:prstGeom prst="rect">
            <a:avLst/>
          </a:prstGeom>
          <a:noFill/>
        </p:spPr>
        <p:txBody>
          <a:bodyPr wrap="square">
            <a:spAutoFit/>
          </a:bodyPr>
          <a:lstStyle/>
          <a:p>
            <a:r>
              <a:rPr lang="en-US" sz="2000" b="1">
                <a:latin typeface="Raleway" pitchFamily="2" charset="0"/>
              </a:rPr>
              <a:t>Consider:</a:t>
            </a:r>
          </a:p>
          <a:p>
            <a:endParaRPr lang="en-GB" sz="2000">
              <a:latin typeface="Raleway" pitchFamily="2" charset="0"/>
            </a:endParaRPr>
          </a:p>
          <a:p>
            <a:pPr lvl="0"/>
            <a:r>
              <a:rPr lang="en-US" sz="2000" b="1">
                <a:latin typeface="Raleway" pitchFamily="2" charset="0"/>
              </a:rPr>
              <a:t>The </a:t>
            </a:r>
            <a:r>
              <a:rPr lang="en-US" sz="2000" b="1" err="1">
                <a:latin typeface="Raleway" pitchFamily="2" charset="0"/>
              </a:rPr>
              <a:t>organisational</a:t>
            </a:r>
            <a:r>
              <a:rPr lang="en-US" sz="2000" b="1">
                <a:latin typeface="Raleway" pitchFamily="2" charset="0"/>
              </a:rPr>
              <a:t> framework</a:t>
            </a:r>
            <a:r>
              <a:rPr lang="en-US" sz="2000">
                <a:latin typeface="Raleway" pitchFamily="2" charset="0"/>
              </a:rPr>
              <a:t> – e.g. key staff members.</a:t>
            </a:r>
          </a:p>
          <a:p>
            <a:pPr lvl="0"/>
            <a:endParaRPr lang="en-GB" sz="2000">
              <a:latin typeface="Raleway" pitchFamily="2" charset="0"/>
            </a:endParaRPr>
          </a:p>
          <a:p>
            <a:pPr lvl="0"/>
            <a:r>
              <a:rPr lang="en-US" sz="2000" b="1">
                <a:latin typeface="Raleway" pitchFamily="2" charset="0"/>
              </a:rPr>
              <a:t>Ethos</a:t>
            </a:r>
            <a:r>
              <a:rPr lang="en-US" sz="2000">
                <a:latin typeface="Raleway" pitchFamily="2" charset="0"/>
              </a:rPr>
              <a:t> – what does your </a:t>
            </a:r>
            <a:r>
              <a:rPr lang="en-US" sz="2000" err="1">
                <a:latin typeface="Raleway" pitchFamily="2" charset="0"/>
              </a:rPr>
              <a:t>organisation</a:t>
            </a:r>
            <a:r>
              <a:rPr lang="en-US" sz="2000">
                <a:latin typeface="Raleway" pitchFamily="2" charset="0"/>
              </a:rPr>
              <a:t> represent?</a:t>
            </a:r>
          </a:p>
          <a:p>
            <a:pPr lvl="0"/>
            <a:endParaRPr lang="en-GB" sz="2000">
              <a:latin typeface="Raleway" pitchFamily="2" charset="0"/>
            </a:endParaRPr>
          </a:p>
          <a:p>
            <a:pPr lvl="0"/>
            <a:r>
              <a:rPr lang="en-US" sz="2000" b="1">
                <a:latin typeface="Raleway" pitchFamily="2" charset="0"/>
              </a:rPr>
              <a:t>Brand standards</a:t>
            </a:r>
            <a:r>
              <a:rPr lang="en-US" sz="2000">
                <a:latin typeface="Raleway" pitchFamily="2" charset="0"/>
              </a:rPr>
              <a:t> – what are your core values and how are these demonstrated day to day? What can your customers rely on you to provide every time that they visit?</a:t>
            </a:r>
          </a:p>
          <a:p>
            <a:pPr lvl="0"/>
            <a:endParaRPr lang="en-GB" sz="2000">
              <a:latin typeface="Raleway" pitchFamily="2" charset="0"/>
            </a:endParaRPr>
          </a:p>
          <a:p>
            <a:pPr lvl="0"/>
            <a:r>
              <a:rPr lang="en-US" sz="2000" b="1">
                <a:latin typeface="Raleway" pitchFamily="2" charset="0"/>
              </a:rPr>
              <a:t>Leadership</a:t>
            </a:r>
            <a:r>
              <a:rPr lang="en-US" sz="2000">
                <a:latin typeface="Raleway" pitchFamily="2" charset="0"/>
              </a:rPr>
              <a:t> – how are you managing your business to ensure the greatest chance of success?</a:t>
            </a:r>
            <a:endParaRPr lang="en-GB" sz="2000">
              <a:latin typeface="Raleway" pitchFamily="2" charset="0"/>
            </a:endParaRPr>
          </a:p>
        </p:txBody>
      </p:sp>
    </p:spTree>
    <p:extLst>
      <p:ext uri="{BB962C8B-B14F-4D97-AF65-F5344CB8AC3E}">
        <p14:creationId xmlns:p14="http://schemas.microsoft.com/office/powerpoint/2010/main" val="1518052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1AA6A7-8599-8DCF-C4FC-57B5B385C7C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9CDF472-4754-27DB-78A7-7FFDE4FD9E5E}"/>
              </a:ext>
            </a:extLst>
          </p:cNvPr>
          <p:cNvSpPr txBox="1"/>
          <p:nvPr/>
        </p:nvSpPr>
        <p:spPr>
          <a:xfrm>
            <a:off x="352022" y="143862"/>
            <a:ext cx="11487956" cy="830997"/>
          </a:xfrm>
          <a:prstGeom prst="rect">
            <a:avLst/>
          </a:prstGeom>
          <a:noFill/>
        </p:spPr>
        <p:txBody>
          <a:bodyPr wrap="square" rtlCol="0">
            <a:spAutoFit/>
          </a:bodyPr>
          <a:lstStyle/>
          <a:p>
            <a:pPr algn="ctr"/>
            <a:r>
              <a:rPr lang="en-GB" sz="4800" b="1">
                <a:latin typeface="Raleway" pitchFamily="2" charset="0"/>
              </a:rPr>
              <a:t>Guidance</a:t>
            </a:r>
          </a:p>
        </p:txBody>
      </p:sp>
      <p:sp>
        <p:nvSpPr>
          <p:cNvPr id="4" name="TextBox 3">
            <a:extLst>
              <a:ext uri="{FF2B5EF4-FFF2-40B4-BE49-F238E27FC236}">
                <a16:creationId xmlns:a16="http://schemas.microsoft.com/office/drawing/2014/main" id="{C581751B-4EB6-1F0C-3344-9AA4A67F69C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6" name="TextBox 25">
            <a:extLst>
              <a:ext uri="{FF2B5EF4-FFF2-40B4-BE49-F238E27FC236}">
                <a16:creationId xmlns:a16="http://schemas.microsoft.com/office/drawing/2014/main" id="{1593D29B-0E01-4302-D931-D8628D58FD02}"/>
              </a:ext>
            </a:extLst>
          </p:cNvPr>
          <p:cNvSpPr txBox="1"/>
          <p:nvPr/>
        </p:nvSpPr>
        <p:spPr>
          <a:xfrm>
            <a:off x="839810" y="1219558"/>
            <a:ext cx="10512380" cy="5355312"/>
          </a:xfrm>
          <a:prstGeom prst="rect">
            <a:avLst/>
          </a:prstGeom>
          <a:noFill/>
        </p:spPr>
        <p:txBody>
          <a:bodyPr wrap="square">
            <a:spAutoFit/>
          </a:bodyPr>
          <a:lstStyle/>
          <a:p>
            <a:pPr>
              <a:buNone/>
            </a:pPr>
            <a:r>
              <a:rPr lang="en-US" sz="1800" b="1">
                <a:effectLst/>
                <a:latin typeface="Raleway" pitchFamily="2" charset="0"/>
                <a:ea typeface="Calibri" panose="020F0502020204030204" pitchFamily="34" charset="0"/>
                <a:cs typeface="Calibri" panose="020F0502020204030204" pitchFamily="34" charset="0"/>
              </a:rPr>
              <a:t>You</a:t>
            </a:r>
            <a:r>
              <a:rPr lang="en-US" sz="1800" b="1" spc="-40">
                <a:effectLst/>
                <a:latin typeface="Raleway" pitchFamily="2" charset="0"/>
                <a:ea typeface="Calibri" panose="020F0502020204030204" pitchFamily="34" charset="0"/>
                <a:cs typeface="Calibri" panose="020F0502020204030204" pitchFamily="34" charset="0"/>
              </a:rPr>
              <a:t> </a:t>
            </a:r>
            <a:r>
              <a:rPr lang="en-US" sz="1800" b="1">
                <a:effectLst/>
                <a:latin typeface="Raleway" pitchFamily="2" charset="0"/>
                <a:ea typeface="Calibri" panose="020F0502020204030204" pitchFamily="34" charset="0"/>
                <a:cs typeface="Calibri" panose="020F0502020204030204" pitchFamily="34" charset="0"/>
              </a:rPr>
              <a:t>must</a:t>
            </a:r>
            <a:r>
              <a:rPr lang="en-US" sz="1800" b="1" spc="-25">
                <a:effectLst/>
                <a:latin typeface="Raleway" pitchFamily="2" charset="0"/>
                <a:ea typeface="Calibri" panose="020F0502020204030204" pitchFamily="34" charset="0"/>
                <a:cs typeface="Calibri" panose="020F0502020204030204" pitchFamily="34" charset="0"/>
              </a:rPr>
              <a:t> </a:t>
            </a:r>
            <a:r>
              <a:rPr lang="en-US" sz="1800" b="1">
                <a:effectLst/>
                <a:latin typeface="Raleway" pitchFamily="2" charset="0"/>
                <a:ea typeface="Calibri" panose="020F0502020204030204" pitchFamily="34" charset="0"/>
                <a:cs typeface="Calibri" panose="020F0502020204030204" pitchFamily="34" charset="0"/>
              </a:rPr>
              <a:t>present</a:t>
            </a:r>
            <a:r>
              <a:rPr lang="en-US" sz="1800" b="1" spc="-10">
                <a:effectLst/>
                <a:latin typeface="Raleway" pitchFamily="2" charset="0"/>
                <a:ea typeface="Calibri" panose="020F0502020204030204" pitchFamily="34" charset="0"/>
                <a:cs typeface="Calibri" panose="020F0502020204030204" pitchFamily="34" charset="0"/>
              </a:rPr>
              <a:t> </a:t>
            </a:r>
            <a:r>
              <a:rPr lang="en-US" sz="1800" b="1">
                <a:effectLst/>
                <a:latin typeface="Raleway" pitchFamily="2" charset="0"/>
                <a:ea typeface="Calibri" panose="020F0502020204030204" pitchFamily="34" charset="0"/>
                <a:cs typeface="Calibri" panose="020F0502020204030204" pitchFamily="34" charset="0"/>
              </a:rPr>
              <a:t>your</a:t>
            </a:r>
            <a:r>
              <a:rPr lang="en-US" sz="1800" b="1" spc="-40">
                <a:effectLst/>
                <a:latin typeface="Raleway" pitchFamily="2" charset="0"/>
                <a:ea typeface="Calibri" panose="020F0502020204030204" pitchFamily="34" charset="0"/>
                <a:cs typeface="Calibri" panose="020F0502020204030204" pitchFamily="34" charset="0"/>
              </a:rPr>
              <a:t> </a:t>
            </a:r>
            <a:r>
              <a:rPr lang="en-US" sz="1800" b="1">
                <a:effectLst/>
                <a:latin typeface="Raleway" pitchFamily="2" charset="0"/>
                <a:ea typeface="Calibri" panose="020F0502020204030204" pitchFamily="34" charset="0"/>
                <a:cs typeface="Calibri" panose="020F0502020204030204" pitchFamily="34" charset="0"/>
              </a:rPr>
              <a:t>report</a:t>
            </a:r>
            <a:r>
              <a:rPr lang="en-US" sz="1800" b="1" spc="-25">
                <a:effectLst/>
                <a:latin typeface="Raleway" pitchFamily="2" charset="0"/>
                <a:ea typeface="Calibri" panose="020F0502020204030204" pitchFamily="34" charset="0"/>
                <a:cs typeface="Calibri" panose="020F0502020204030204" pitchFamily="34" charset="0"/>
              </a:rPr>
              <a:t> </a:t>
            </a:r>
            <a:r>
              <a:rPr lang="en-US" sz="1800" b="1">
                <a:effectLst/>
                <a:latin typeface="Raleway" pitchFamily="2" charset="0"/>
                <a:ea typeface="Calibri" panose="020F0502020204030204" pitchFamily="34" charset="0"/>
                <a:cs typeface="Calibri" panose="020F0502020204030204" pitchFamily="34" charset="0"/>
              </a:rPr>
              <a:t>with</a:t>
            </a:r>
            <a:r>
              <a:rPr lang="en-US" sz="1800" b="1" spc="-25">
                <a:effectLst/>
                <a:latin typeface="Raleway" pitchFamily="2" charset="0"/>
                <a:ea typeface="Calibri" panose="020F0502020204030204" pitchFamily="34" charset="0"/>
                <a:cs typeface="Calibri" panose="020F0502020204030204" pitchFamily="34" charset="0"/>
              </a:rPr>
              <a:t> </a:t>
            </a:r>
            <a:r>
              <a:rPr lang="en-US" sz="1800" b="1">
                <a:effectLst/>
                <a:latin typeface="Raleway" pitchFamily="2" charset="0"/>
                <a:ea typeface="Calibri" panose="020F0502020204030204" pitchFamily="34" charset="0"/>
                <a:cs typeface="Calibri" panose="020F0502020204030204" pitchFamily="34" charset="0"/>
              </a:rPr>
              <a:t>a</a:t>
            </a:r>
            <a:r>
              <a:rPr lang="en-US" sz="1800" b="1" spc="-30">
                <a:effectLst/>
                <a:latin typeface="Raleway" pitchFamily="2" charset="0"/>
                <a:ea typeface="Calibri" panose="020F0502020204030204" pitchFamily="34" charset="0"/>
                <a:cs typeface="Calibri" panose="020F0502020204030204" pitchFamily="34" charset="0"/>
              </a:rPr>
              <a:t> </a:t>
            </a:r>
            <a:r>
              <a:rPr lang="en-US" sz="1800" b="1">
                <a:effectLst/>
                <a:latin typeface="Raleway" pitchFamily="2" charset="0"/>
                <a:ea typeface="Calibri" panose="020F0502020204030204" pitchFamily="34" charset="0"/>
                <a:cs typeface="Calibri" panose="020F0502020204030204" pitchFamily="34" charset="0"/>
              </a:rPr>
              <a:t>title</a:t>
            </a:r>
            <a:r>
              <a:rPr lang="en-US" sz="1800" b="1" spc="-30">
                <a:effectLst/>
                <a:latin typeface="Raleway" pitchFamily="2" charset="0"/>
                <a:ea typeface="Calibri" panose="020F0502020204030204" pitchFamily="34" charset="0"/>
                <a:cs typeface="Calibri" panose="020F0502020204030204" pitchFamily="34" charset="0"/>
              </a:rPr>
              <a:t> </a:t>
            </a:r>
            <a:r>
              <a:rPr lang="en-US" sz="1800" b="1">
                <a:effectLst/>
                <a:latin typeface="Raleway" pitchFamily="2" charset="0"/>
                <a:ea typeface="Calibri" panose="020F0502020204030204" pitchFamily="34" charset="0"/>
                <a:cs typeface="Calibri" panose="020F0502020204030204" pitchFamily="34" charset="0"/>
              </a:rPr>
              <a:t>page,</a:t>
            </a:r>
            <a:r>
              <a:rPr lang="en-US" sz="1800" b="1" spc="-20">
                <a:effectLst/>
                <a:latin typeface="Raleway" pitchFamily="2" charset="0"/>
                <a:ea typeface="Calibri" panose="020F0502020204030204" pitchFamily="34" charset="0"/>
                <a:cs typeface="Calibri" panose="020F0502020204030204" pitchFamily="34" charset="0"/>
              </a:rPr>
              <a:t> </a:t>
            </a:r>
            <a:r>
              <a:rPr lang="en-US" sz="1800" b="1">
                <a:effectLst/>
                <a:latin typeface="Raleway" pitchFamily="2" charset="0"/>
                <a:ea typeface="Calibri" panose="020F0502020204030204" pitchFamily="34" charset="0"/>
                <a:cs typeface="Calibri" panose="020F0502020204030204" pitchFamily="34" charset="0"/>
              </a:rPr>
              <a:t>that</a:t>
            </a:r>
            <a:r>
              <a:rPr lang="en-US" sz="1800" b="1" spc="-25">
                <a:effectLst/>
                <a:latin typeface="Raleway" pitchFamily="2" charset="0"/>
                <a:ea typeface="Calibri" panose="020F0502020204030204" pitchFamily="34" charset="0"/>
                <a:cs typeface="Calibri" panose="020F0502020204030204" pitchFamily="34" charset="0"/>
              </a:rPr>
              <a:t> </a:t>
            </a:r>
            <a:r>
              <a:rPr lang="en-US" sz="1800" b="1" spc="-10">
                <a:effectLst/>
                <a:latin typeface="Raleway" pitchFamily="2" charset="0"/>
                <a:ea typeface="Calibri" panose="020F0502020204030204" pitchFamily="34" charset="0"/>
                <a:cs typeface="Calibri" panose="020F0502020204030204" pitchFamily="34" charset="0"/>
              </a:rPr>
              <a:t>includes: -</a:t>
            </a:r>
            <a:endParaRPr lang="en-GB" sz="1800">
              <a:effectLst/>
              <a:latin typeface="Raleway" pitchFamily="2" charset="0"/>
              <a:ea typeface="Calibri" panose="020F0502020204030204" pitchFamily="34" charset="0"/>
            </a:endParaRPr>
          </a:p>
          <a:p>
            <a:pPr>
              <a:buNone/>
            </a:pPr>
            <a:r>
              <a:rPr lang="en-US" sz="1800" b="1" spc="-10">
                <a:effectLst/>
                <a:latin typeface="Raleway" pitchFamily="2" charset="0"/>
                <a:ea typeface="Calibri" panose="020F0502020204030204" pitchFamily="34" charset="0"/>
                <a:cs typeface="Calibri" panose="020F0502020204030204" pitchFamily="34" charset="0"/>
              </a:rPr>
              <a:t> </a:t>
            </a:r>
            <a:endParaRPr lang="en-GB" sz="1800">
              <a:effectLst/>
              <a:latin typeface="Raleway" pitchFamily="2" charset="0"/>
              <a:ea typeface="Calibri" panose="020F0502020204030204" pitchFamily="34" charset="0"/>
            </a:endParaRPr>
          </a:p>
          <a:p>
            <a:pPr marL="342900" lvl="0" indent="-342900">
              <a:buFont typeface="Symbol" panose="05050102010706020507" pitchFamily="18" charset="2"/>
              <a:buChar char=""/>
            </a:pPr>
            <a:r>
              <a:rPr lang="en-US" sz="1800">
                <a:effectLst/>
                <a:latin typeface="Raleway" pitchFamily="2" charset="0"/>
                <a:ea typeface="Calibri" panose="020F0502020204030204" pitchFamily="34" charset="0"/>
                <a:cs typeface="Calibri" panose="020F0502020204030204" pitchFamily="34" charset="0"/>
              </a:rPr>
              <a:t>The title of the report</a:t>
            </a:r>
            <a:endParaRPr lang="en-GB" sz="1800">
              <a:effectLst/>
              <a:latin typeface="Raleway" pitchFamily="2" charset="0"/>
              <a:ea typeface="Calibri" panose="020F0502020204030204" pitchFamily="34" charset="0"/>
            </a:endParaRPr>
          </a:p>
          <a:p>
            <a:pPr marL="342900" lvl="0" indent="-342900">
              <a:buFont typeface="Symbol" panose="05050102010706020507" pitchFamily="18" charset="2"/>
              <a:buChar char=""/>
            </a:pPr>
            <a:r>
              <a:rPr lang="en-US" sz="1800">
                <a:effectLst/>
                <a:latin typeface="Raleway" pitchFamily="2" charset="0"/>
                <a:ea typeface="Calibri" panose="020F0502020204030204" pitchFamily="34" charset="0"/>
                <a:cs typeface="Calibri" panose="020F0502020204030204" pitchFamily="34" charset="0"/>
              </a:rPr>
              <a:t>A business plan for (Insert the name of the business) </a:t>
            </a:r>
            <a:endParaRPr lang="en-GB" sz="1800">
              <a:effectLst/>
              <a:latin typeface="Raleway" pitchFamily="2" charset="0"/>
              <a:ea typeface="Calibri" panose="020F0502020204030204" pitchFamily="34" charset="0"/>
            </a:endParaRPr>
          </a:p>
          <a:p>
            <a:pPr marL="342900" lvl="0" indent="-342900">
              <a:buFont typeface="Symbol" panose="05050102010706020507" pitchFamily="18" charset="2"/>
              <a:buChar char=""/>
            </a:pPr>
            <a:r>
              <a:rPr lang="en-US" sz="1800">
                <a:effectLst/>
                <a:latin typeface="Raleway" pitchFamily="2" charset="0"/>
                <a:ea typeface="Calibri" panose="020F0502020204030204" pitchFamily="34" charset="0"/>
                <a:cs typeface="Calibri" panose="020F0502020204030204" pitchFamily="34" charset="0"/>
              </a:rPr>
              <a:t>Your student name and ID</a:t>
            </a:r>
            <a:endParaRPr lang="en-GB" sz="1800">
              <a:effectLst/>
              <a:latin typeface="Raleway" pitchFamily="2" charset="0"/>
              <a:ea typeface="Calibri" panose="020F0502020204030204" pitchFamily="34" charset="0"/>
            </a:endParaRPr>
          </a:p>
          <a:p>
            <a:pPr marL="342900" lvl="0" indent="-342900">
              <a:buFont typeface="Symbol" panose="05050102010706020507" pitchFamily="18" charset="2"/>
              <a:buChar char=""/>
            </a:pPr>
            <a:r>
              <a:rPr lang="en-US" sz="1800">
                <a:effectLst/>
                <a:latin typeface="Raleway" pitchFamily="2" charset="0"/>
                <a:ea typeface="Calibri" panose="020F0502020204030204" pitchFamily="34" charset="0"/>
                <a:cs typeface="Calibri" panose="020F0502020204030204" pitchFamily="34" charset="0"/>
              </a:rPr>
              <a:t>The Module Title </a:t>
            </a:r>
            <a:r>
              <a:rPr lang="en-US" sz="1800">
                <a:effectLst/>
                <a:latin typeface="Raleway" pitchFamily="2" charset="0"/>
                <a:ea typeface="Calibri" panose="020F0502020204030204" pitchFamily="34" charset="0"/>
              </a:rPr>
              <a:t>–</a:t>
            </a:r>
            <a:r>
              <a:rPr lang="en-US" sz="1800">
                <a:effectLst/>
                <a:latin typeface="Raleway" pitchFamily="2" charset="0"/>
                <a:ea typeface="Calibri" panose="020F0502020204030204" pitchFamily="34" charset="0"/>
                <a:cs typeface="Calibri" panose="020F0502020204030204" pitchFamily="34" charset="0"/>
              </a:rPr>
              <a:t> Leading Restaurant Strategy </a:t>
            </a:r>
            <a:endParaRPr lang="en-GB" sz="1800">
              <a:effectLst/>
              <a:latin typeface="Raleway" pitchFamily="2" charset="0"/>
              <a:ea typeface="Calibri" panose="020F0502020204030204" pitchFamily="34" charset="0"/>
            </a:endParaRPr>
          </a:p>
          <a:p>
            <a:pPr marL="342900" lvl="0" indent="-342900">
              <a:buFont typeface="Symbol" panose="05050102010706020507" pitchFamily="18" charset="2"/>
              <a:buChar char=""/>
            </a:pPr>
            <a:r>
              <a:rPr lang="en-US" sz="1800">
                <a:effectLst/>
                <a:latin typeface="Raleway" pitchFamily="2" charset="0"/>
                <a:ea typeface="Calibri" panose="020F0502020204030204" pitchFamily="34" charset="0"/>
                <a:cs typeface="Calibri" panose="020F0502020204030204" pitchFamily="34" charset="0"/>
              </a:rPr>
              <a:t>The Module Code </a:t>
            </a:r>
            <a:r>
              <a:rPr lang="en-US" sz="1800">
                <a:effectLst/>
                <a:latin typeface="Raleway" pitchFamily="2" charset="0"/>
                <a:ea typeface="Calibri" panose="020F0502020204030204" pitchFamily="34" charset="0"/>
              </a:rPr>
              <a:t>–</a:t>
            </a:r>
            <a:r>
              <a:rPr lang="en-US" sz="1800">
                <a:effectLst/>
                <a:latin typeface="Raleway" pitchFamily="2" charset="0"/>
                <a:ea typeface="Calibri" panose="020F0502020204030204" pitchFamily="34" charset="0"/>
                <a:cs typeface="Calibri" panose="020F0502020204030204" pitchFamily="34" charset="0"/>
              </a:rPr>
              <a:t> BMGM6001</a:t>
            </a:r>
          </a:p>
          <a:p>
            <a:pPr lvl="0"/>
            <a:endParaRPr lang="en-US">
              <a:latin typeface="Raleway" pitchFamily="2" charset="0"/>
              <a:ea typeface="Calibri" panose="020F0502020204030204" pitchFamily="34" charset="0"/>
              <a:cs typeface="Calibri" panose="020F0502020204030204" pitchFamily="34" charset="0"/>
            </a:endParaRPr>
          </a:p>
          <a:p>
            <a:r>
              <a:rPr lang="en-US" b="1">
                <a:latin typeface="Raleway" pitchFamily="2" charset="0"/>
              </a:rPr>
              <a:t>Font Settings:</a:t>
            </a:r>
            <a:endParaRPr lang="en-GB">
              <a:latin typeface="Raleway" pitchFamily="2" charset="0"/>
            </a:endParaRPr>
          </a:p>
          <a:p>
            <a:r>
              <a:rPr lang="en-US" b="1">
                <a:latin typeface="Raleway" pitchFamily="2" charset="0"/>
              </a:rPr>
              <a:t> </a:t>
            </a:r>
            <a:endParaRPr lang="en-GB">
              <a:latin typeface="Raleway" pitchFamily="2" charset="0"/>
            </a:endParaRPr>
          </a:p>
          <a:p>
            <a:pPr lvl="0"/>
            <a:r>
              <a:rPr lang="en-US">
                <a:latin typeface="Raleway" pitchFamily="2" charset="0"/>
              </a:rPr>
              <a:t>Arial or Times New Roman, size 12</a:t>
            </a:r>
            <a:endParaRPr lang="en-GB">
              <a:latin typeface="Raleway" pitchFamily="2" charset="0"/>
            </a:endParaRPr>
          </a:p>
          <a:p>
            <a:pPr lvl="0"/>
            <a:r>
              <a:rPr lang="en-US">
                <a:latin typeface="Raleway" pitchFamily="2" charset="0"/>
              </a:rPr>
              <a:t>1.5 line spacing</a:t>
            </a:r>
            <a:endParaRPr lang="en-GB">
              <a:latin typeface="Raleway" pitchFamily="2" charset="0"/>
            </a:endParaRPr>
          </a:p>
          <a:p>
            <a:pPr lvl="0"/>
            <a:r>
              <a:rPr lang="en-US">
                <a:latin typeface="Raleway" pitchFamily="2" charset="0"/>
              </a:rPr>
              <a:t>Justify text</a:t>
            </a:r>
          </a:p>
          <a:p>
            <a:pPr lvl="0"/>
            <a:endParaRPr lang="en-US">
              <a:latin typeface="Raleway" pitchFamily="2" charset="0"/>
            </a:endParaRPr>
          </a:p>
          <a:p>
            <a:r>
              <a:rPr lang="en-US" b="1">
                <a:latin typeface="Raleway" pitchFamily="2" charset="0"/>
              </a:rPr>
              <a:t>Reference List (Not included in word count):</a:t>
            </a:r>
            <a:endParaRPr lang="en-GB">
              <a:latin typeface="Raleway" pitchFamily="2" charset="0"/>
            </a:endParaRPr>
          </a:p>
          <a:p>
            <a:r>
              <a:rPr lang="en-US">
                <a:latin typeface="Raleway" pitchFamily="2" charset="0"/>
              </a:rPr>
              <a:t>This is a 2,000-word report and so you need to include </a:t>
            </a:r>
            <a:r>
              <a:rPr lang="en-US" b="1">
                <a:latin typeface="Raleway" pitchFamily="2" charset="0"/>
              </a:rPr>
              <a:t>20 sources </a:t>
            </a:r>
            <a:r>
              <a:rPr lang="en-US">
                <a:latin typeface="Raleway" pitchFamily="2" charset="0"/>
              </a:rPr>
              <a:t>as a minimum. These must also be inserted as in text citations, to support your writing</a:t>
            </a:r>
            <a:r>
              <a:rPr lang="en-US"/>
              <a:t>.</a:t>
            </a:r>
            <a:endParaRPr lang="en-GB"/>
          </a:p>
          <a:p>
            <a:pPr lvl="0"/>
            <a:endParaRPr lang="en-GB"/>
          </a:p>
          <a:p>
            <a:pPr lvl="0"/>
            <a:endParaRPr lang="en-GB" sz="1800">
              <a:effectLst/>
              <a:latin typeface="Calibri" panose="020F0502020204030204" pitchFamily="34" charset="0"/>
              <a:ea typeface="Calibri" panose="020F0502020204030204" pitchFamily="34" charset="0"/>
            </a:endParaRPr>
          </a:p>
        </p:txBody>
      </p:sp>
    </p:spTree>
    <p:extLst>
      <p:ext uri="{BB962C8B-B14F-4D97-AF65-F5344CB8AC3E}">
        <p14:creationId xmlns:p14="http://schemas.microsoft.com/office/powerpoint/2010/main" val="26676066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2E4F68-AD3D-97ED-11C4-8FDD7A2C4CF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1F01146-2050-80DD-82C3-90B5D8CB613E}"/>
              </a:ext>
            </a:extLst>
          </p:cNvPr>
          <p:cNvSpPr txBox="1"/>
          <p:nvPr/>
        </p:nvSpPr>
        <p:spPr>
          <a:xfrm>
            <a:off x="352022" y="331680"/>
            <a:ext cx="11487956" cy="707886"/>
          </a:xfrm>
          <a:prstGeom prst="rect">
            <a:avLst/>
          </a:prstGeom>
          <a:noFill/>
        </p:spPr>
        <p:txBody>
          <a:bodyPr wrap="square" rtlCol="0">
            <a:spAutoFit/>
          </a:bodyPr>
          <a:lstStyle/>
          <a:p>
            <a:pPr algn="ctr"/>
            <a:r>
              <a:rPr lang="en-GB" sz="4000" b="1">
                <a:latin typeface="Raleway" pitchFamily="2" charset="0"/>
              </a:rPr>
              <a:t>Questions you should be asking yourself…</a:t>
            </a:r>
          </a:p>
        </p:txBody>
      </p:sp>
      <p:sp>
        <p:nvSpPr>
          <p:cNvPr id="4" name="TextBox 3">
            <a:extLst>
              <a:ext uri="{FF2B5EF4-FFF2-40B4-BE49-F238E27FC236}">
                <a16:creationId xmlns:a16="http://schemas.microsoft.com/office/drawing/2014/main" id="{439E9D75-04B7-F0AB-C70B-36392948936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34BC492A-A05E-48AF-66D1-4CDB5AABCC98}"/>
              </a:ext>
            </a:extLst>
          </p:cNvPr>
          <p:cNvSpPr txBox="1"/>
          <p:nvPr/>
        </p:nvSpPr>
        <p:spPr>
          <a:xfrm>
            <a:off x="545205" y="1536174"/>
            <a:ext cx="11487956" cy="3785652"/>
          </a:xfrm>
          <a:prstGeom prst="rect">
            <a:avLst/>
          </a:prstGeom>
          <a:noFill/>
        </p:spPr>
        <p:txBody>
          <a:bodyPr wrap="square">
            <a:spAutoFit/>
          </a:bodyPr>
          <a:lstStyle/>
          <a:p>
            <a:pPr marL="285750" indent="-285750">
              <a:buFont typeface="Wingdings" panose="05000000000000000000" pitchFamily="2" charset="2"/>
              <a:buChar char="Ø"/>
            </a:pPr>
            <a:r>
              <a:rPr lang="en-US" sz="2000">
                <a:effectLst/>
                <a:latin typeface="Raleway" pitchFamily="2" charset="0"/>
                <a:ea typeface="Calibri" panose="020F0502020204030204" pitchFamily="34" charset="0"/>
              </a:rPr>
              <a:t>Is </a:t>
            </a:r>
            <a:r>
              <a:rPr lang="en-US" sz="2000">
                <a:latin typeface="Raleway" pitchFamily="2" charset="0"/>
                <a:ea typeface="Calibri" panose="020F0502020204030204" pitchFamily="34" charset="0"/>
              </a:rPr>
              <a:t>my business concept viable? Why &amp; How?</a:t>
            </a:r>
          </a:p>
          <a:p>
            <a:endParaRPr lang="en-US" sz="2000">
              <a:latin typeface="Raleway" pitchFamily="2" charset="0"/>
              <a:ea typeface="Calibri" panose="020F0502020204030204" pitchFamily="34" charset="0"/>
            </a:endParaRPr>
          </a:p>
          <a:p>
            <a:pPr marL="285750" indent="-285750">
              <a:buFont typeface="Wingdings" panose="05000000000000000000" pitchFamily="2" charset="2"/>
              <a:buChar char="Ø"/>
            </a:pPr>
            <a:r>
              <a:rPr lang="en-US" sz="2000">
                <a:effectLst/>
                <a:latin typeface="Raleway" pitchFamily="2" charset="0"/>
                <a:ea typeface="Calibri" panose="020F0502020204030204" pitchFamily="34" charset="0"/>
              </a:rPr>
              <a:t>Have I outlined the </a:t>
            </a:r>
            <a:r>
              <a:rPr lang="en-US" sz="2000">
                <a:latin typeface="Raleway" pitchFamily="2" charset="0"/>
                <a:ea typeface="Calibri" panose="020F0502020204030204" pitchFamily="34" charset="0"/>
              </a:rPr>
              <a:t>strategy behind my decisions?</a:t>
            </a:r>
          </a:p>
          <a:p>
            <a:endParaRPr lang="en-US" sz="2000">
              <a:latin typeface="Raleway" pitchFamily="2" charset="0"/>
              <a:ea typeface="Calibri" panose="020F0502020204030204" pitchFamily="34" charset="0"/>
            </a:endParaRPr>
          </a:p>
          <a:p>
            <a:pPr marL="285750" indent="-285750">
              <a:buFont typeface="Wingdings" panose="05000000000000000000" pitchFamily="2" charset="2"/>
              <a:buChar char="Ø"/>
            </a:pPr>
            <a:r>
              <a:rPr lang="en-US" sz="2000">
                <a:effectLst/>
                <a:latin typeface="Raleway" pitchFamily="2" charset="0"/>
                <a:ea typeface="Calibri" panose="020F0502020204030204" pitchFamily="34" charset="0"/>
              </a:rPr>
              <a:t>Am I ensuring the greatest chance of success in the crucial early stages?</a:t>
            </a:r>
          </a:p>
          <a:p>
            <a:endParaRPr lang="en-US" sz="2000">
              <a:effectLst/>
              <a:latin typeface="Raleway" pitchFamily="2" charset="0"/>
              <a:ea typeface="Calibri" panose="020F0502020204030204" pitchFamily="34" charset="0"/>
            </a:endParaRPr>
          </a:p>
          <a:p>
            <a:pPr marL="285750" indent="-285750">
              <a:buFont typeface="Wingdings" panose="05000000000000000000" pitchFamily="2" charset="2"/>
              <a:buChar char="Ø"/>
            </a:pPr>
            <a:r>
              <a:rPr lang="en-US" sz="2000">
                <a:latin typeface="Raleway" pitchFamily="2" charset="0"/>
                <a:ea typeface="Calibri" panose="020F0502020204030204" pitchFamily="34" charset="0"/>
              </a:rPr>
              <a:t>Am I doing all I can to mitigate risks?</a:t>
            </a:r>
          </a:p>
          <a:p>
            <a:endParaRPr lang="en-US" sz="2000">
              <a:latin typeface="Raleway" pitchFamily="2" charset="0"/>
              <a:ea typeface="Calibri" panose="020F0502020204030204" pitchFamily="34" charset="0"/>
            </a:endParaRPr>
          </a:p>
          <a:p>
            <a:pPr marL="285750" indent="-285750">
              <a:buFont typeface="Wingdings" panose="05000000000000000000" pitchFamily="2" charset="2"/>
              <a:buChar char="Ø"/>
            </a:pPr>
            <a:r>
              <a:rPr lang="en-US" sz="2000">
                <a:effectLst/>
                <a:latin typeface="Raleway" pitchFamily="2" charset="0"/>
                <a:ea typeface="Calibri" panose="020F0502020204030204" pitchFamily="34" charset="0"/>
              </a:rPr>
              <a:t>Have I provided relevant proof of thorough research?</a:t>
            </a:r>
          </a:p>
          <a:p>
            <a:endParaRPr lang="en-US" sz="2000">
              <a:effectLst/>
              <a:latin typeface="Raleway" pitchFamily="2" charset="0"/>
              <a:ea typeface="Calibri" panose="020F0502020204030204" pitchFamily="34" charset="0"/>
            </a:endParaRPr>
          </a:p>
          <a:p>
            <a:pPr marL="285750" indent="-285750">
              <a:buFont typeface="Wingdings" panose="05000000000000000000" pitchFamily="2" charset="2"/>
              <a:buChar char="Ø"/>
            </a:pPr>
            <a:r>
              <a:rPr lang="en-US" sz="2000">
                <a:latin typeface="Raleway" pitchFamily="2" charset="0"/>
                <a:ea typeface="Calibri" panose="020F0502020204030204" pitchFamily="34" charset="0"/>
              </a:rPr>
              <a:t>Have I presented this in a compelling and professional manner using the provided business plan template?</a:t>
            </a:r>
          </a:p>
        </p:txBody>
      </p:sp>
    </p:spTree>
    <p:extLst>
      <p:ext uri="{BB962C8B-B14F-4D97-AF65-F5344CB8AC3E}">
        <p14:creationId xmlns:p14="http://schemas.microsoft.com/office/powerpoint/2010/main" val="2973796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7B081-5DCC-44B6-F21E-33ADBE04D12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ED30260-787A-7ED9-65C6-1006F8220082}"/>
              </a:ext>
            </a:extLst>
          </p:cNvPr>
          <p:cNvSpPr txBox="1"/>
          <p:nvPr/>
        </p:nvSpPr>
        <p:spPr>
          <a:xfrm>
            <a:off x="352022" y="530228"/>
            <a:ext cx="11487956" cy="707886"/>
          </a:xfrm>
          <a:prstGeom prst="rect">
            <a:avLst/>
          </a:prstGeom>
          <a:noFill/>
        </p:spPr>
        <p:txBody>
          <a:bodyPr wrap="square" rtlCol="0">
            <a:spAutoFit/>
          </a:bodyPr>
          <a:lstStyle/>
          <a:p>
            <a:pPr algn="ctr"/>
            <a:r>
              <a:rPr lang="en-GB" sz="4000" b="1">
                <a:latin typeface="Raleway" pitchFamily="2" charset="0"/>
              </a:rPr>
              <a:t>Questions you should be asking yourself…</a:t>
            </a:r>
          </a:p>
        </p:txBody>
      </p:sp>
      <p:sp>
        <p:nvSpPr>
          <p:cNvPr id="4" name="TextBox 3">
            <a:extLst>
              <a:ext uri="{FF2B5EF4-FFF2-40B4-BE49-F238E27FC236}">
                <a16:creationId xmlns:a16="http://schemas.microsoft.com/office/drawing/2014/main" id="{DF9C31D3-9623-AA5E-B676-EE01B0010A3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0D40F47D-C714-77CE-5127-A35749CFFCC0}"/>
              </a:ext>
            </a:extLst>
          </p:cNvPr>
          <p:cNvSpPr txBox="1"/>
          <p:nvPr/>
        </p:nvSpPr>
        <p:spPr>
          <a:xfrm>
            <a:off x="352022" y="1690062"/>
            <a:ext cx="11487956" cy="3477875"/>
          </a:xfrm>
          <a:prstGeom prst="rect">
            <a:avLst/>
          </a:prstGeom>
          <a:noFill/>
        </p:spPr>
        <p:txBody>
          <a:bodyPr wrap="square">
            <a:spAutoFit/>
          </a:bodyPr>
          <a:lstStyle/>
          <a:p>
            <a:endParaRPr lang="en-US" sz="2000">
              <a:latin typeface="Raleway" pitchFamily="2" charset="0"/>
              <a:ea typeface="Calibri" panose="020F0502020204030204" pitchFamily="34" charset="0"/>
            </a:endParaRPr>
          </a:p>
          <a:p>
            <a:pPr marL="285750" indent="-285750">
              <a:buFont typeface="Wingdings" panose="05000000000000000000" pitchFamily="2" charset="2"/>
              <a:buChar char="Ø"/>
            </a:pPr>
            <a:r>
              <a:rPr lang="en-US" sz="2000">
                <a:latin typeface="Raleway" pitchFamily="2" charset="0"/>
                <a:ea typeface="Calibri" panose="020F0502020204030204" pitchFamily="34" charset="0"/>
              </a:rPr>
              <a:t>Is my business plan persuasive? Will it encourage potential investors to buy into my business?</a:t>
            </a:r>
          </a:p>
          <a:p>
            <a:endParaRPr lang="en-US" sz="2000">
              <a:latin typeface="Raleway" pitchFamily="2" charset="0"/>
              <a:ea typeface="Calibri" panose="020F0502020204030204" pitchFamily="34" charset="0"/>
            </a:endParaRPr>
          </a:p>
          <a:p>
            <a:pPr marL="285750" indent="-285750">
              <a:buFont typeface="Wingdings" panose="05000000000000000000" pitchFamily="2" charset="2"/>
              <a:buChar char="Ø"/>
            </a:pPr>
            <a:r>
              <a:rPr lang="en-US" sz="2000">
                <a:latin typeface="Raleway" pitchFamily="2" charset="0"/>
                <a:ea typeface="Calibri" panose="020F0502020204030204" pitchFamily="34" charset="0"/>
              </a:rPr>
              <a:t>Is the return on investment financial, or something else? Or is it a combination?</a:t>
            </a:r>
          </a:p>
          <a:p>
            <a:endParaRPr lang="en-US" sz="2000">
              <a:latin typeface="Raleway" pitchFamily="2" charset="0"/>
              <a:ea typeface="Calibri" panose="020F0502020204030204" pitchFamily="34" charset="0"/>
            </a:endParaRPr>
          </a:p>
          <a:p>
            <a:pPr marL="285750" indent="-285750">
              <a:buFont typeface="Wingdings" panose="05000000000000000000" pitchFamily="2" charset="2"/>
              <a:buChar char="Ø"/>
            </a:pPr>
            <a:r>
              <a:rPr lang="en-US" sz="2000">
                <a:latin typeface="Raleway" pitchFamily="2" charset="0"/>
                <a:ea typeface="Calibri" panose="020F0502020204030204" pitchFamily="34" charset="0"/>
              </a:rPr>
              <a:t>Have I included the key financial data to outline required funding and support?</a:t>
            </a:r>
          </a:p>
          <a:p>
            <a:endParaRPr lang="en-US" sz="2000">
              <a:latin typeface="Raleway" pitchFamily="2" charset="0"/>
              <a:ea typeface="Calibri" panose="020F0502020204030204" pitchFamily="34" charset="0"/>
            </a:endParaRPr>
          </a:p>
          <a:p>
            <a:pPr marL="285750" indent="-285750">
              <a:buFont typeface="Wingdings" panose="05000000000000000000" pitchFamily="2" charset="2"/>
              <a:buChar char="Ø"/>
            </a:pPr>
            <a:r>
              <a:rPr lang="en-US" sz="2000">
                <a:latin typeface="Raleway" pitchFamily="2" charset="0"/>
                <a:ea typeface="Calibri" panose="020F0502020204030204" pitchFamily="34" charset="0"/>
              </a:rPr>
              <a:t>Are my financial figures as accurate and honest as possible?</a:t>
            </a:r>
          </a:p>
          <a:p>
            <a:endParaRPr lang="en-US" sz="2000">
              <a:latin typeface="Raleway" pitchFamily="2" charset="0"/>
              <a:ea typeface="Calibri" panose="020F0502020204030204" pitchFamily="34" charset="0"/>
            </a:endParaRPr>
          </a:p>
          <a:p>
            <a:pPr marL="285750" indent="-285750">
              <a:buFont typeface="Wingdings" panose="05000000000000000000" pitchFamily="2" charset="2"/>
              <a:buChar char="Ø"/>
            </a:pPr>
            <a:r>
              <a:rPr lang="en-US" sz="2000">
                <a:latin typeface="Raleway" pitchFamily="2" charset="0"/>
                <a:ea typeface="Calibri" panose="020F0502020204030204" pitchFamily="34" charset="0"/>
              </a:rPr>
              <a:t>Have I demonstrated my understanding, research and appreciation of the wide-ranging start-up costs of a new enterprise?</a:t>
            </a:r>
          </a:p>
        </p:txBody>
      </p:sp>
    </p:spTree>
    <p:extLst>
      <p:ext uri="{BB962C8B-B14F-4D97-AF65-F5344CB8AC3E}">
        <p14:creationId xmlns:p14="http://schemas.microsoft.com/office/powerpoint/2010/main" val="18189235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38F242-1CBD-B08E-1AFC-2C28319059D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DE84066-FDE3-BF97-A72C-D29EEA6B275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4" descr="94,925 Break Time Stock Photos - Free &amp; Royalty-Free Stock Photos from  Dreamstime">
            <a:extLst>
              <a:ext uri="{FF2B5EF4-FFF2-40B4-BE49-F238E27FC236}">
                <a16:creationId xmlns:a16="http://schemas.microsoft.com/office/drawing/2014/main" id="{1DA1F5FF-E466-D2AF-99B1-D1D4F3ECCB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489552"/>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62957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330EAD-A43B-DD48-E728-F96AF731FAD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75C68E1-76DE-E8A7-D211-AF373B26FB3D}"/>
              </a:ext>
            </a:extLst>
          </p:cNvPr>
          <p:cNvSpPr txBox="1"/>
          <p:nvPr/>
        </p:nvSpPr>
        <p:spPr>
          <a:xfrm>
            <a:off x="463638" y="169621"/>
            <a:ext cx="5112913" cy="2862322"/>
          </a:xfrm>
          <a:prstGeom prst="rect">
            <a:avLst/>
          </a:prstGeom>
          <a:noFill/>
        </p:spPr>
        <p:txBody>
          <a:bodyPr wrap="square" rtlCol="0">
            <a:spAutoFi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sz="3600" b="1">
                <a:solidFill>
                  <a:prstClr val="black"/>
                </a:solidFill>
                <a:latin typeface="Raleway" pitchFamily="2" charset="0"/>
                <a:cs typeface="Arial" panose="020B0604020202020204" pitchFamily="34" charset="0"/>
              </a:rPr>
              <a:t>Assessment 2</a:t>
            </a:r>
          </a:p>
          <a:p>
            <a:pPr marL="0" marR="0" lvl="0" indent="0" defTabSz="914400" rtl="0" eaLnBrk="1" fontAlgn="auto" latinLnBrk="0" hangingPunct="1">
              <a:lnSpc>
                <a:spcPct val="100000"/>
              </a:lnSpc>
              <a:spcBef>
                <a:spcPts val="0"/>
              </a:spcBef>
              <a:spcAft>
                <a:spcPts val="0"/>
              </a:spcAft>
              <a:buClrTx/>
              <a:buSzTx/>
              <a:buFontTx/>
              <a:buNone/>
              <a:tabLst/>
              <a:defRPr/>
            </a:pPr>
            <a:r>
              <a:rPr lang="en-GB" sz="3600" b="1">
                <a:solidFill>
                  <a:prstClr val="black"/>
                </a:solidFill>
                <a:latin typeface="Raleway" pitchFamily="2" charset="0"/>
                <a:cs typeface="Arial" panose="020B0604020202020204" pitchFamily="34" charset="0"/>
              </a:rPr>
              <a:t>Individual Pitch Presentation of the Pre-opening business plan</a:t>
            </a:r>
            <a:endParaRPr kumimoji="0" lang="en-GB" sz="3600" b="1" i="0" u="none" strike="noStrike" kern="1200" cap="none" spc="0" normalizeH="0" baseline="0" noProof="0">
              <a:ln>
                <a:noFill/>
              </a:ln>
              <a:solidFill>
                <a:prstClr val="black"/>
              </a:solidFill>
              <a:effectLst/>
              <a:uLnTx/>
              <a:uFillTx/>
              <a:latin typeface="Raleway" pitchFamily="2" charset="0"/>
              <a:ea typeface="+mn-ea"/>
              <a:cs typeface="Arial" panose="020B0604020202020204" pitchFamily="34" charset="0"/>
            </a:endParaRPr>
          </a:p>
        </p:txBody>
      </p:sp>
      <p:sp>
        <p:nvSpPr>
          <p:cNvPr id="4" name="TextBox 3">
            <a:extLst>
              <a:ext uri="{FF2B5EF4-FFF2-40B4-BE49-F238E27FC236}">
                <a16:creationId xmlns:a16="http://schemas.microsoft.com/office/drawing/2014/main" id="{663FE578-D885-11AD-86C6-2878681A377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D7EA4C2B-8156-E175-A6D1-49145BDA6B5B}"/>
              </a:ext>
            </a:extLst>
          </p:cNvPr>
          <p:cNvSpPr txBox="1"/>
          <p:nvPr/>
        </p:nvSpPr>
        <p:spPr>
          <a:xfrm>
            <a:off x="347728" y="3362483"/>
            <a:ext cx="5344731" cy="2554545"/>
          </a:xfrm>
          <a:prstGeom prst="rect">
            <a:avLst/>
          </a:prstGeom>
          <a:noFill/>
        </p:spPr>
        <p:txBody>
          <a:bodyPr wrap="square" rtlCol="0">
            <a:spAutoFit/>
          </a:bodyPr>
          <a:lstStyle/>
          <a:p>
            <a:r>
              <a:rPr lang="en-GB" sz="4000" b="1">
                <a:solidFill>
                  <a:srgbClr val="FF0000"/>
                </a:solidFill>
                <a:latin typeface="Raleway" pitchFamily="2" charset="0"/>
              </a:rPr>
              <a:t>Deadline date – </a:t>
            </a:r>
            <a:r>
              <a:rPr lang="en-GB" sz="4000">
                <a:latin typeface="Raleway" pitchFamily="2" charset="0"/>
              </a:rPr>
              <a:t>Monday 4</a:t>
            </a:r>
            <a:r>
              <a:rPr lang="en-GB" sz="4000" baseline="30000">
                <a:latin typeface="Raleway" pitchFamily="2" charset="0"/>
              </a:rPr>
              <a:t>th</a:t>
            </a:r>
            <a:r>
              <a:rPr lang="en-GB" sz="4000">
                <a:latin typeface="Raleway" pitchFamily="2" charset="0"/>
              </a:rPr>
              <a:t> May 2026 at 23:59pm (upload of slides)</a:t>
            </a:r>
          </a:p>
        </p:txBody>
      </p:sp>
      <p:pic>
        <p:nvPicPr>
          <p:cNvPr id="5" name="Picture 4">
            <a:extLst>
              <a:ext uri="{FF2B5EF4-FFF2-40B4-BE49-F238E27FC236}">
                <a16:creationId xmlns:a16="http://schemas.microsoft.com/office/drawing/2014/main" id="{5DD28D46-2376-AE2C-62D1-8D44DD5B8C77}"/>
              </a:ext>
            </a:extLst>
          </p:cNvPr>
          <p:cNvPicPr>
            <a:picLocks noChangeAspect="1"/>
          </p:cNvPicPr>
          <p:nvPr/>
        </p:nvPicPr>
        <p:blipFill>
          <a:blip r:embed="rId3"/>
          <a:stretch>
            <a:fillRect/>
          </a:stretch>
        </p:blipFill>
        <p:spPr>
          <a:xfrm>
            <a:off x="5692459" y="70969"/>
            <a:ext cx="6400803" cy="6716062"/>
          </a:xfrm>
          <a:prstGeom prst="rect">
            <a:avLst/>
          </a:prstGeom>
        </p:spPr>
      </p:pic>
    </p:spTree>
    <p:extLst>
      <p:ext uri="{BB962C8B-B14F-4D97-AF65-F5344CB8AC3E}">
        <p14:creationId xmlns:p14="http://schemas.microsoft.com/office/powerpoint/2010/main" val="1924957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5B167D-AD3B-CD71-65FA-CEF77BD5152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453BF17-FF01-E523-17E9-AC93EBFFD3C4}"/>
              </a:ext>
            </a:extLst>
          </p:cNvPr>
          <p:cNvSpPr txBox="1"/>
          <p:nvPr/>
        </p:nvSpPr>
        <p:spPr>
          <a:xfrm>
            <a:off x="141668" y="169621"/>
            <a:ext cx="11809926" cy="707886"/>
          </a:xfrm>
          <a:prstGeom prst="rect">
            <a:avLst/>
          </a:prstGeom>
          <a:noFill/>
        </p:spPr>
        <p:txBody>
          <a:bodyPr wrap="square" rtlCol="0">
            <a:spAutoFit/>
          </a:bodyPr>
          <a:lstStyle/>
          <a:p>
            <a:pPr algn="ctr"/>
            <a:r>
              <a:rPr lang="en-GB" sz="4000" b="1">
                <a:latin typeface="Raleway" pitchFamily="2" charset="0"/>
              </a:rPr>
              <a:t>Assessment 2: 15-minute pitch presentation</a:t>
            </a:r>
          </a:p>
        </p:txBody>
      </p:sp>
      <p:sp>
        <p:nvSpPr>
          <p:cNvPr id="4" name="TextBox 3">
            <a:extLst>
              <a:ext uri="{FF2B5EF4-FFF2-40B4-BE49-F238E27FC236}">
                <a16:creationId xmlns:a16="http://schemas.microsoft.com/office/drawing/2014/main" id="{1ECF57BF-7AB5-F502-8D8A-2F083992258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5104C1CD-AAA7-8C36-A9BF-70DB20B44E31}"/>
              </a:ext>
            </a:extLst>
          </p:cNvPr>
          <p:cNvSpPr txBox="1"/>
          <p:nvPr/>
        </p:nvSpPr>
        <p:spPr>
          <a:xfrm>
            <a:off x="592426" y="1224126"/>
            <a:ext cx="11359168" cy="4431983"/>
          </a:xfrm>
          <a:prstGeom prst="rect">
            <a:avLst/>
          </a:prstGeom>
          <a:noFill/>
        </p:spPr>
        <p:txBody>
          <a:bodyPr wrap="square">
            <a:spAutoFit/>
          </a:bodyPr>
          <a:lstStyle/>
          <a:p>
            <a:pPr marL="14605">
              <a:buNone/>
            </a:pPr>
            <a:r>
              <a:rPr lang="en-GB" sz="2400">
                <a:effectLst/>
                <a:latin typeface="Raleway" pitchFamily="2" charset="0"/>
                <a:ea typeface="Calibri" panose="020F0502020204030204" pitchFamily="34" charset="0"/>
              </a:rPr>
              <a:t>Live presentation in class on Tuesday 5</a:t>
            </a:r>
            <a:r>
              <a:rPr lang="en-GB" sz="2400" baseline="30000">
                <a:effectLst/>
                <a:latin typeface="Raleway" pitchFamily="2" charset="0"/>
                <a:ea typeface="Calibri" panose="020F0502020204030204" pitchFamily="34" charset="0"/>
              </a:rPr>
              <a:t>th</a:t>
            </a:r>
            <a:r>
              <a:rPr lang="en-GB" sz="2400">
                <a:effectLst/>
                <a:latin typeface="Raleway" pitchFamily="2" charset="0"/>
                <a:ea typeface="Calibri" panose="020F0502020204030204" pitchFamily="34" charset="0"/>
              </a:rPr>
              <a:t> May</a:t>
            </a:r>
          </a:p>
          <a:p>
            <a:pPr marL="14605">
              <a:buNone/>
            </a:pPr>
            <a:endParaRPr lang="en-GB" sz="2400">
              <a:solidFill>
                <a:srgbClr val="FF0000"/>
              </a:solidFill>
              <a:latin typeface="Raleway" pitchFamily="2" charset="0"/>
              <a:ea typeface="Calibri" panose="020F0502020204030204" pitchFamily="34" charset="0"/>
            </a:endParaRPr>
          </a:p>
          <a:p>
            <a:pPr marL="14605">
              <a:buNone/>
            </a:pPr>
            <a:r>
              <a:rPr lang="en-US">
                <a:latin typeface="Raleway" pitchFamily="2" charset="0"/>
              </a:rPr>
              <a:t>It is commonplace to present a business plan to potential investors via a live presentation. You are therefore required to deliver a 15-minute formal presentation in a business pitch style.</a:t>
            </a:r>
          </a:p>
          <a:p>
            <a:pPr marL="14605">
              <a:buNone/>
            </a:pPr>
            <a:endParaRPr lang="en-US">
              <a:latin typeface="Raleway" pitchFamily="2" charset="0"/>
            </a:endParaRPr>
          </a:p>
          <a:p>
            <a:pPr marL="14605">
              <a:buNone/>
            </a:pPr>
            <a:r>
              <a:rPr lang="en-US">
                <a:latin typeface="Raleway" pitchFamily="2" charset="0"/>
              </a:rPr>
              <a:t>You must identify the key points and areas of interest within your full business plan and create a presentation that effectively acknowledges these highlights. This presentation is your opportunity to engage your potential investors, convince them to buy into your concept and to take the time to read your full business plan.</a:t>
            </a:r>
          </a:p>
          <a:p>
            <a:pPr marL="14605">
              <a:buNone/>
            </a:pPr>
            <a:endParaRPr lang="en-US">
              <a:latin typeface="Raleway" pitchFamily="2" charset="0"/>
            </a:endParaRPr>
          </a:p>
          <a:p>
            <a:pPr marL="14605">
              <a:buNone/>
            </a:pPr>
            <a:r>
              <a:rPr lang="en-US">
                <a:latin typeface="Raleway" pitchFamily="2" charset="0"/>
              </a:rPr>
              <a:t>Effective presentation delivery will help you to stand out against competitors and secure the crucial funding and support needed to launch a new business.</a:t>
            </a:r>
          </a:p>
          <a:p>
            <a:pPr marL="14605">
              <a:buNone/>
            </a:pPr>
            <a:endParaRPr lang="en-US">
              <a:latin typeface="Raleway" pitchFamily="2" charset="0"/>
            </a:endParaRPr>
          </a:p>
          <a:p>
            <a:pPr marL="14605">
              <a:buNone/>
            </a:pPr>
            <a:r>
              <a:rPr lang="en-US">
                <a:latin typeface="Raleway" pitchFamily="2" charset="0"/>
              </a:rPr>
              <a:t>Following your presentation, you will participate in a short Q&amp;A with the assessing panel to explore your concept in further detail. Again, this is a common experience when pitching a business.</a:t>
            </a:r>
            <a:endParaRPr lang="en-GB" sz="2400">
              <a:solidFill>
                <a:srgbClr val="FF0000"/>
              </a:solidFill>
              <a:effectLst/>
              <a:latin typeface="Raleway" pitchFamily="2" charset="0"/>
              <a:ea typeface="Calibri" panose="020F0502020204030204" pitchFamily="34" charset="0"/>
            </a:endParaRPr>
          </a:p>
        </p:txBody>
      </p:sp>
    </p:spTree>
    <p:extLst>
      <p:ext uri="{BB962C8B-B14F-4D97-AF65-F5344CB8AC3E}">
        <p14:creationId xmlns:p14="http://schemas.microsoft.com/office/powerpoint/2010/main" val="1232149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2C2C0-72ED-D829-2B64-63692FEC35F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B2CA7172-E4F0-FD47-65DC-73E5408632A6}"/>
              </a:ext>
            </a:extLst>
          </p:cNvPr>
          <p:cNvSpPr txBox="1"/>
          <p:nvPr/>
        </p:nvSpPr>
        <p:spPr>
          <a:xfrm>
            <a:off x="141668" y="169621"/>
            <a:ext cx="11809926" cy="707886"/>
          </a:xfrm>
          <a:prstGeom prst="rect">
            <a:avLst/>
          </a:prstGeom>
          <a:noFill/>
        </p:spPr>
        <p:txBody>
          <a:bodyPr wrap="square" rtlCol="0">
            <a:spAutoFit/>
          </a:bodyPr>
          <a:lstStyle/>
          <a:p>
            <a:pPr algn="ctr"/>
            <a:r>
              <a:rPr lang="en-GB" sz="4000" b="1">
                <a:latin typeface="Raleway" pitchFamily="2" charset="0"/>
              </a:rPr>
              <a:t>Guidance</a:t>
            </a:r>
          </a:p>
        </p:txBody>
      </p:sp>
      <p:sp>
        <p:nvSpPr>
          <p:cNvPr id="4" name="TextBox 3">
            <a:extLst>
              <a:ext uri="{FF2B5EF4-FFF2-40B4-BE49-F238E27FC236}">
                <a16:creationId xmlns:a16="http://schemas.microsoft.com/office/drawing/2014/main" id="{EB27B241-B227-91A8-DD49-6342232F6C2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6DB84DA0-5C19-86D6-22C8-F6DA1D3D83D1}"/>
              </a:ext>
            </a:extLst>
          </p:cNvPr>
          <p:cNvSpPr txBox="1"/>
          <p:nvPr/>
        </p:nvSpPr>
        <p:spPr>
          <a:xfrm>
            <a:off x="592426" y="1043821"/>
            <a:ext cx="11359168" cy="5262979"/>
          </a:xfrm>
          <a:prstGeom prst="rect">
            <a:avLst/>
          </a:prstGeom>
          <a:noFill/>
        </p:spPr>
        <p:txBody>
          <a:bodyPr wrap="square">
            <a:spAutoFit/>
          </a:bodyPr>
          <a:lstStyle/>
          <a:p>
            <a:r>
              <a:rPr lang="en-US" b="1"/>
              <a:t> </a:t>
            </a:r>
            <a:endParaRPr lang="en-GB"/>
          </a:p>
          <a:p>
            <a:pPr marL="342900" lvl="0" indent="-342900">
              <a:buFont typeface="Wingdings" panose="05000000000000000000" pitchFamily="2" charset="2"/>
              <a:buChar char="ü"/>
            </a:pPr>
            <a:r>
              <a:rPr lang="en-US" sz="2000" err="1">
                <a:latin typeface="Raleway" pitchFamily="2" charset="0"/>
              </a:rPr>
              <a:t>Utilise</a:t>
            </a:r>
            <a:r>
              <a:rPr lang="en-US" sz="2000">
                <a:latin typeface="Raleway" pitchFamily="2" charset="0"/>
              </a:rPr>
              <a:t> the content covered in classes, including the </a:t>
            </a:r>
            <a:r>
              <a:rPr lang="en-US" sz="2000" b="1">
                <a:latin typeface="Raleway" pitchFamily="2" charset="0"/>
              </a:rPr>
              <a:t>presentation workshop</a:t>
            </a:r>
            <a:r>
              <a:rPr lang="en-US" sz="2000">
                <a:latin typeface="Raleway" pitchFamily="2" charset="0"/>
              </a:rPr>
              <a:t>, to create a presentation that you can confidently deliver. This will demonstrate your </a:t>
            </a:r>
            <a:r>
              <a:rPr lang="en-US" sz="2000" b="1">
                <a:latin typeface="Raleway" pitchFamily="2" charset="0"/>
              </a:rPr>
              <a:t>research</a:t>
            </a:r>
            <a:r>
              <a:rPr lang="en-US" sz="2000">
                <a:latin typeface="Raleway" pitchFamily="2" charset="0"/>
              </a:rPr>
              <a:t> and that you have understood the </a:t>
            </a:r>
            <a:r>
              <a:rPr lang="en-US" sz="2000" b="1">
                <a:latin typeface="Raleway" pitchFamily="2" charset="0"/>
              </a:rPr>
              <a:t>key elements </a:t>
            </a:r>
            <a:r>
              <a:rPr lang="en-US" sz="2000">
                <a:latin typeface="Raleway" pitchFamily="2" charset="0"/>
              </a:rPr>
              <a:t>of successful professional pitching.</a:t>
            </a:r>
            <a:endParaRPr lang="en-GB" sz="2000">
              <a:latin typeface="Raleway" pitchFamily="2" charset="0"/>
            </a:endParaRPr>
          </a:p>
          <a:p>
            <a:endParaRPr lang="en-GB" sz="2000">
              <a:latin typeface="Raleway" pitchFamily="2" charset="0"/>
            </a:endParaRPr>
          </a:p>
          <a:p>
            <a:pPr marL="342900" lvl="0" indent="-342900">
              <a:buFont typeface="Wingdings" panose="05000000000000000000" pitchFamily="2" charset="2"/>
              <a:buChar char="ü"/>
            </a:pPr>
            <a:r>
              <a:rPr lang="en-US" sz="2000" b="1">
                <a:latin typeface="Raleway" pitchFamily="2" charset="0"/>
              </a:rPr>
              <a:t>Engage</a:t>
            </a:r>
            <a:r>
              <a:rPr lang="en-US" sz="2000">
                <a:latin typeface="Raleway" pitchFamily="2" charset="0"/>
              </a:rPr>
              <a:t> your audience through careful consideration of aspects including the importance of eye-contact, clear speech and the </a:t>
            </a:r>
            <a:r>
              <a:rPr lang="en-US" sz="2000" b="1">
                <a:latin typeface="Raleway" pitchFamily="2" charset="0"/>
              </a:rPr>
              <a:t>avoidance of relying too heavily on your supporting slides.</a:t>
            </a:r>
            <a:endParaRPr lang="en-GB" sz="2000" b="1">
              <a:latin typeface="Raleway" pitchFamily="2" charset="0"/>
            </a:endParaRPr>
          </a:p>
          <a:p>
            <a:endParaRPr lang="en-GB" sz="2000">
              <a:latin typeface="Raleway" pitchFamily="2" charset="0"/>
            </a:endParaRPr>
          </a:p>
          <a:p>
            <a:pPr marL="342900" lvl="0" indent="-342900">
              <a:buFont typeface="Wingdings" panose="05000000000000000000" pitchFamily="2" charset="2"/>
              <a:buChar char="ü"/>
            </a:pPr>
            <a:r>
              <a:rPr lang="en-US" sz="2000">
                <a:latin typeface="Raleway" pitchFamily="2" charset="0"/>
              </a:rPr>
              <a:t>Be mindful of the content you include. Identify the parts of your plan that your audience wants and need to know about and </a:t>
            </a:r>
            <a:r>
              <a:rPr lang="en-US" sz="2000" b="1">
                <a:latin typeface="Raleway" pitchFamily="2" charset="0"/>
              </a:rPr>
              <a:t>focus</a:t>
            </a:r>
            <a:r>
              <a:rPr lang="en-US" sz="2000">
                <a:latin typeface="Raleway" pitchFamily="2" charset="0"/>
              </a:rPr>
              <a:t> on these areas to ensure engagement and increase the chance of investment.</a:t>
            </a:r>
          </a:p>
          <a:p>
            <a:pPr marL="342900" lvl="0" indent="-342900">
              <a:buFont typeface="Wingdings" panose="05000000000000000000" pitchFamily="2" charset="2"/>
              <a:buChar char="ü"/>
            </a:pPr>
            <a:endParaRPr lang="en-US" sz="2000">
              <a:latin typeface="Raleway" pitchFamily="2" charset="0"/>
            </a:endParaRPr>
          </a:p>
          <a:p>
            <a:pPr marL="342900" indent="-342900">
              <a:buFont typeface="Wingdings" panose="05000000000000000000" pitchFamily="2" charset="2"/>
              <a:buChar char="ü"/>
            </a:pPr>
            <a:r>
              <a:rPr lang="en-US" sz="2000">
                <a:latin typeface="Raleway" pitchFamily="2" charset="0"/>
              </a:rPr>
              <a:t>You will present individually using a digital tool like PowerPoint, delivering your presentation live in person. Ensure you are comfortable navigating the technology </a:t>
            </a:r>
            <a:r>
              <a:rPr lang="en-US" sz="2000" b="1">
                <a:latin typeface="Raleway" pitchFamily="2" charset="0"/>
              </a:rPr>
              <a:t>ahead of time</a:t>
            </a:r>
            <a:r>
              <a:rPr lang="en-US" sz="2000">
                <a:latin typeface="Raleway" pitchFamily="2" charset="0"/>
              </a:rPr>
              <a:t>.</a:t>
            </a:r>
            <a:endParaRPr lang="en-GB" sz="2000">
              <a:latin typeface="Raleway" pitchFamily="2" charset="0"/>
            </a:endParaRPr>
          </a:p>
          <a:p>
            <a:pPr marL="342900" lvl="0" indent="-342900">
              <a:buFont typeface="Wingdings" panose="05000000000000000000" pitchFamily="2" charset="2"/>
              <a:buChar char="ü"/>
            </a:pPr>
            <a:endParaRPr lang="en-GB" sz="2000">
              <a:latin typeface="Raleway" pitchFamily="2" charset="0"/>
            </a:endParaRPr>
          </a:p>
          <a:p>
            <a:r>
              <a:rPr lang="en-US"/>
              <a:t> </a:t>
            </a:r>
            <a:endParaRPr lang="en-GB"/>
          </a:p>
        </p:txBody>
      </p:sp>
    </p:spTree>
    <p:extLst>
      <p:ext uri="{BB962C8B-B14F-4D97-AF65-F5344CB8AC3E}">
        <p14:creationId xmlns:p14="http://schemas.microsoft.com/office/powerpoint/2010/main" val="37517381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EF3B4F-E0CB-1517-8731-B0FD10E5CC52}"/>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6B77472-FCA1-30D5-283F-CE786B181CAA}"/>
              </a:ext>
            </a:extLst>
          </p:cNvPr>
          <p:cNvSpPr txBox="1"/>
          <p:nvPr/>
        </p:nvSpPr>
        <p:spPr>
          <a:xfrm>
            <a:off x="141668" y="169621"/>
            <a:ext cx="11809926" cy="707886"/>
          </a:xfrm>
          <a:prstGeom prst="rect">
            <a:avLst/>
          </a:prstGeom>
          <a:noFill/>
        </p:spPr>
        <p:txBody>
          <a:bodyPr wrap="square" rtlCol="0">
            <a:spAutoFit/>
          </a:bodyPr>
          <a:lstStyle/>
          <a:p>
            <a:pPr algn="ctr"/>
            <a:r>
              <a:rPr lang="en-GB" sz="4000" b="1">
                <a:latin typeface="Raleway" pitchFamily="2" charset="0"/>
              </a:rPr>
              <a:t>Guidance</a:t>
            </a:r>
          </a:p>
        </p:txBody>
      </p:sp>
      <p:sp>
        <p:nvSpPr>
          <p:cNvPr id="4" name="TextBox 3">
            <a:extLst>
              <a:ext uri="{FF2B5EF4-FFF2-40B4-BE49-F238E27FC236}">
                <a16:creationId xmlns:a16="http://schemas.microsoft.com/office/drawing/2014/main" id="{0D2E4CFB-A611-490E-EB84-03D1E26AD81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4EE4E003-08D6-91BD-F253-077BA2E8142E}"/>
              </a:ext>
            </a:extLst>
          </p:cNvPr>
          <p:cNvSpPr txBox="1"/>
          <p:nvPr/>
        </p:nvSpPr>
        <p:spPr>
          <a:xfrm>
            <a:off x="416416" y="657456"/>
            <a:ext cx="11359168" cy="4985980"/>
          </a:xfrm>
          <a:prstGeom prst="rect">
            <a:avLst/>
          </a:prstGeom>
          <a:noFill/>
        </p:spPr>
        <p:txBody>
          <a:bodyPr wrap="square">
            <a:spAutoFit/>
          </a:bodyPr>
          <a:lstStyle/>
          <a:p>
            <a:r>
              <a:rPr lang="en-US"/>
              <a:t> </a:t>
            </a:r>
            <a:endParaRPr lang="en-GB"/>
          </a:p>
          <a:p>
            <a:r>
              <a:rPr lang="en-US" sz="2000">
                <a:latin typeface="Raleway" pitchFamily="2" charset="0"/>
              </a:rPr>
              <a:t> </a:t>
            </a:r>
            <a:endParaRPr lang="en-GB" sz="2000">
              <a:latin typeface="Raleway" pitchFamily="2" charset="0"/>
            </a:endParaRPr>
          </a:p>
          <a:p>
            <a:pPr marL="342900" lvl="0" indent="-342900">
              <a:buFont typeface="Wingdings" panose="05000000000000000000" pitchFamily="2" charset="2"/>
              <a:buChar char="ü"/>
            </a:pPr>
            <a:r>
              <a:rPr lang="en-US" sz="2000">
                <a:latin typeface="Raleway" pitchFamily="2" charset="0"/>
              </a:rPr>
              <a:t>Be mindful of the </a:t>
            </a:r>
            <a:r>
              <a:rPr lang="en-US" sz="2000" b="1">
                <a:latin typeface="Raleway" pitchFamily="2" charset="0"/>
              </a:rPr>
              <a:t>time limit</a:t>
            </a:r>
            <a:r>
              <a:rPr lang="en-US" sz="2000">
                <a:latin typeface="Raleway" pitchFamily="2" charset="0"/>
              </a:rPr>
              <a:t>. The duration of your pitch should not exceed 15 minutes. The question-and-answer segment that follows will not form part of the 15-minute limit.</a:t>
            </a:r>
            <a:endParaRPr lang="en-GB" sz="2000">
              <a:latin typeface="Raleway" pitchFamily="2" charset="0"/>
            </a:endParaRPr>
          </a:p>
          <a:p>
            <a:endParaRPr lang="en-GB" sz="2000">
              <a:latin typeface="Raleway" pitchFamily="2" charset="0"/>
            </a:endParaRPr>
          </a:p>
          <a:p>
            <a:pPr marL="342900" lvl="0" indent="-342900">
              <a:buFont typeface="Wingdings" panose="05000000000000000000" pitchFamily="2" charset="2"/>
              <a:buChar char="ü"/>
            </a:pPr>
            <a:r>
              <a:rPr lang="en-US" sz="2000">
                <a:latin typeface="Raleway" pitchFamily="2" charset="0"/>
              </a:rPr>
              <a:t>There is </a:t>
            </a:r>
            <a:r>
              <a:rPr lang="en-US" sz="2000" b="1">
                <a:latin typeface="Raleway" pitchFamily="2" charset="0"/>
              </a:rPr>
              <a:t>no limit </a:t>
            </a:r>
            <a:r>
              <a:rPr lang="en-US" sz="2000">
                <a:latin typeface="Raleway" pitchFamily="2" charset="0"/>
              </a:rPr>
              <a:t>on the total number of slides that you can include, and no limit either on the use of additional materials if required. However, you must ensure that your use of any content is feasible within the 15-minute timeframe. Anything outside of this will not be considered when marking, so it is crucial to </a:t>
            </a:r>
            <a:r>
              <a:rPr lang="en-US" sz="2000" b="1">
                <a:latin typeface="Raleway" pitchFamily="2" charset="0"/>
              </a:rPr>
              <a:t>plan effectively</a:t>
            </a:r>
            <a:r>
              <a:rPr lang="en-US" sz="2000">
                <a:latin typeface="Raleway" pitchFamily="2" charset="0"/>
              </a:rPr>
              <a:t>.</a:t>
            </a:r>
            <a:endParaRPr lang="en-GB" sz="2000">
              <a:latin typeface="Raleway" pitchFamily="2" charset="0"/>
            </a:endParaRPr>
          </a:p>
          <a:p>
            <a:endParaRPr lang="en-GB" sz="2000">
              <a:latin typeface="Raleway" pitchFamily="2" charset="0"/>
            </a:endParaRPr>
          </a:p>
          <a:p>
            <a:pPr marL="342900" lvl="0" indent="-342900">
              <a:buFont typeface="Wingdings" panose="05000000000000000000" pitchFamily="2" charset="2"/>
              <a:buChar char="ü"/>
            </a:pPr>
            <a:r>
              <a:rPr lang="en-US" sz="2000">
                <a:latin typeface="Raleway" pitchFamily="2" charset="0"/>
              </a:rPr>
              <a:t>It is crucial that you </a:t>
            </a:r>
            <a:r>
              <a:rPr lang="en-US" sz="2000" b="1">
                <a:latin typeface="Raleway" pitchFamily="2" charset="0"/>
              </a:rPr>
              <a:t>practice</a:t>
            </a:r>
            <a:r>
              <a:rPr lang="en-US" sz="2000">
                <a:latin typeface="Raleway" pitchFamily="2" charset="0"/>
              </a:rPr>
              <a:t> extensively! Time yourself to ensure your content fills the time appropriately. Ask others to sit in so you have the experience of performing to an audience. Consider recording yourself so you can watch your presentation and identify any potential areas of improvement ahead of assessment.</a:t>
            </a:r>
            <a:endParaRPr lang="en-GB" sz="2000">
              <a:latin typeface="Raleway" pitchFamily="2" charset="0"/>
            </a:endParaRPr>
          </a:p>
          <a:p>
            <a:endParaRPr lang="en-GB" sz="2000">
              <a:latin typeface="Raleway" pitchFamily="2" charset="0"/>
            </a:endParaRPr>
          </a:p>
          <a:p>
            <a:pPr marL="342900" lvl="0" indent="-342900">
              <a:buFont typeface="Wingdings" panose="05000000000000000000" pitchFamily="2" charset="2"/>
              <a:buChar char="ü"/>
            </a:pPr>
            <a:r>
              <a:rPr lang="en-US" sz="2000">
                <a:latin typeface="Raleway" pitchFamily="2" charset="0"/>
              </a:rPr>
              <a:t>A </a:t>
            </a:r>
            <a:r>
              <a:rPr lang="en-US" sz="2000" b="1">
                <a:latin typeface="Raleway" pitchFamily="2" charset="0"/>
              </a:rPr>
              <a:t>reference list </a:t>
            </a:r>
            <a:r>
              <a:rPr lang="en-US" sz="2000">
                <a:latin typeface="Raleway" pitchFamily="2" charset="0"/>
              </a:rPr>
              <a:t>should be provided via the presentation.</a:t>
            </a:r>
            <a:endParaRPr lang="en-GB" sz="2000">
              <a:latin typeface="Raleway" pitchFamily="2" charset="0"/>
            </a:endParaRPr>
          </a:p>
        </p:txBody>
      </p:sp>
    </p:spTree>
    <p:extLst>
      <p:ext uri="{BB962C8B-B14F-4D97-AF65-F5344CB8AC3E}">
        <p14:creationId xmlns:p14="http://schemas.microsoft.com/office/powerpoint/2010/main" val="12719427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1E35F5-5B86-2A61-CA96-0A72AD3E947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17E995F-1683-F97A-0593-68815D04E2F9}"/>
              </a:ext>
            </a:extLst>
          </p:cNvPr>
          <p:cNvSpPr txBox="1"/>
          <p:nvPr/>
        </p:nvSpPr>
        <p:spPr>
          <a:xfrm>
            <a:off x="191037" y="839323"/>
            <a:ext cx="11809926" cy="707886"/>
          </a:xfrm>
          <a:prstGeom prst="rect">
            <a:avLst/>
          </a:prstGeom>
          <a:noFill/>
        </p:spPr>
        <p:txBody>
          <a:bodyPr wrap="square" rtlCol="0">
            <a:spAutoFit/>
          </a:bodyPr>
          <a:lstStyle/>
          <a:p>
            <a:pPr algn="ctr"/>
            <a:r>
              <a:rPr lang="en-GB" sz="4000" b="1">
                <a:latin typeface="Raleway" pitchFamily="2" charset="0"/>
              </a:rPr>
              <a:t>Important to remember!</a:t>
            </a:r>
          </a:p>
        </p:txBody>
      </p:sp>
      <p:sp>
        <p:nvSpPr>
          <p:cNvPr id="4" name="TextBox 3">
            <a:extLst>
              <a:ext uri="{FF2B5EF4-FFF2-40B4-BE49-F238E27FC236}">
                <a16:creationId xmlns:a16="http://schemas.microsoft.com/office/drawing/2014/main" id="{9F853FA3-5B9F-1354-27EE-27A99020E88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0CBC171B-8797-F5A4-8AFB-E1DECEEB989A}"/>
              </a:ext>
            </a:extLst>
          </p:cNvPr>
          <p:cNvSpPr txBox="1"/>
          <p:nvPr/>
        </p:nvSpPr>
        <p:spPr>
          <a:xfrm>
            <a:off x="540910" y="2321004"/>
            <a:ext cx="11359168" cy="2215991"/>
          </a:xfrm>
          <a:prstGeom prst="rect">
            <a:avLst/>
          </a:prstGeom>
          <a:noFill/>
        </p:spPr>
        <p:txBody>
          <a:bodyPr wrap="square">
            <a:spAutoFit/>
          </a:bodyPr>
          <a:lstStyle/>
          <a:p>
            <a:r>
              <a:rPr lang="en-US"/>
              <a:t> </a:t>
            </a:r>
            <a:endParaRPr lang="en-GB"/>
          </a:p>
          <a:p>
            <a:pPr algn="ctr"/>
            <a:r>
              <a:rPr lang="en-GB" sz="2400" b="1">
                <a:latin typeface="Raleway" pitchFamily="2" charset="0"/>
              </a:rPr>
              <a:t>The slides you present must match the slides that you upload to Turnitin the day before!</a:t>
            </a:r>
          </a:p>
          <a:p>
            <a:pPr algn="ctr"/>
            <a:endParaRPr lang="en-GB" sz="2400" b="1">
              <a:latin typeface="Raleway" pitchFamily="2" charset="0"/>
            </a:endParaRPr>
          </a:p>
          <a:p>
            <a:pPr algn="ctr"/>
            <a:r>
              <a:rPr lang="en-GB" sz="2400" b="1">
                <a:latin typeface="Raleway" pitchFamily="2" charset="0"/>
              </a:rPr>
              <a:t>Any amendments to the uploaded slides will not be considered for assessment and could result in a loss of marks.</a:t>
            </a:r>
          </a:p>
        </p:txBody>
      </p:sp>
    </p:spTree>
    <p:extLst>
      <p:ext uri="{BB962C8B-B14F-4D97-AF65-F5344CB8AC3E}">
        <p14:creationId xmlns:p14="http://schemas.microsoft.com/office/powerpoint/2010/main" val="31343210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7F6364-991A-AD7C-D9C2-AE8D1C3E7FE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32C6E77-188E-EF0B-9052-A79E69061016}"/>
              </a:ext>
            </a:extLst>
          </p:cNvPr>
          <p:cNvSpPr txBox="1"/>
          <p:nvPr/>
        </p:nvSpPr>
        <p:spPr>
          <a:xfrm>
            <a:off x="191037" y="182500"/>
            <a:ext cx="11809926" cy="707886"/>
          </a:xfrm>
          <a:prstGeom prst="rect">
            <a:avLst/>
          </a:prstGeom>
          <a:noFill/>
        </p:spPr>
        <p:txBody>
          <a:bodyPr wrap="square" rtlCol="0">
            <a:spAutoFit/>
          </a:bodyPr>
          <a:lstStyle/>
          <a:p>
            <a:pPr algn="ctr"/>
            <a:r>
              <a:rPr lang="en-GB" sz="4000" b="1">
                <a:latin typeface="Raleway" pitchFamily="2" charset="0"/>
              </a:rPr>
              <a:t>Questions you should be asking yourself…</a:t>
            </a:r>
          </a:p>
        </p:txBody>
      </p:sp>
      <p:sp>
        <p:nvSpPr>
          <p:cNvPr id="4" name="TextBox 3">
            <a:extLst>
              <a:ext uri="{FF2B5EF4-FFF2-40B4-BE49-F238E27FC236}">
                <a16:creationId xmlns:a16="http://schemas.microsoft.com/office/drawing/2014/main" id="{308C6587-AE04-76EF-AFA4-F9A7AC99357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B654A6BA-0E3F-7D20-6697-73D00E9F19C1}"/>
              </a:ext>
            </a:extLst>
          </p:cNvPr>
          <p:cNvSpPr txBox="1"/>
          <p:nvPr/>
        </p:nvSpPr>
        <p:spPr>
          <a:xfrm>
            <a:off x="416416" y="1032054"/>
            <a:ext cx="11359168" cy="4801314"/>
          </a:xfrm>
          <a:prstGeom prst="rect">
            <a:avLst/>
          </a:prstGeom>
          <a:noFill/>
        </p:spPr>
        <p:txBody>
          <a:bodyPr wrap="square">
            <a:spAutoFit/>
          </a:bodyPr>
          <a:lstStyle/>
          <a:p>
            <a:r>
              <a:rPr lang="en-US"/>
              <a:t> </a:t>
            </a:r>
            <a:endParaRPr lang="en-GB"/>
          </a:p>
          <a:p>
            <a:pPr marL="342900" indent="-342900">
              <a:buFont typeface="Wingdings" panose="05000000000000000000" pitchFamily="2" charset="2"/>
              <a:buChar char="ü"/>
            </a:pPr>
            <a:r>
              <a:rPr lang="en-GB" sz="2400">
                <a:latin typeface="Raleway" pitchFamily="2" charset="0"/>
              </a:rPr>
              <a:t>Have I identified and included the most relevant information from my business plan?</a:t>
            </a:r>
          </a:p>
          <a:p>
            <a:endParaRPr lang="en-GB" sz="2400">
              <a:latin typeface="Raleway" pitchFamily="2" charset="0"/>
            </a:endParaRPr>
          </a:p>
          <a:p>
            <a:pPr marL="342900" indent="-342900">
              <a:buFont typeface="Wingdings" panose="05000000000000000000" pitchFamily="2" charset="2"/>
              <a:buChar char="ü"/>
            </a:pPr>
            <a:r>
              <a:rPr lang="en-GB" sz="2400">
                <a:latin typeface="Raleway" pitchFamily="2" charset="0"/>
              </a:rPr>
              <a:t>Have I ensured that my presentation slides look appropriate (not too heavy on text, and do they represent my business)?</a:t>
            </a:r>
          </a:p>
          <a:p>
            <a:endParaRPr lang="en-GB" sz="2400">
              <a:latin typeface="Raleway" pitchFamily="2" charset="0"/>
            </a:endParaRPr>
          </a:p>
          <a:p>
            <a:pPr marL="342900" indent="-342900">
              <a:buFont typeface="Wingdings" panose="05000000000000000000" pitchFamily="2" charset="2"/>
              <a:buChar char="ü"/>
            </a:pPr>
            <a:r>
              <a:rPr lang="en-GB" sz="2400">
                <a:latin typeface="Raleway" pitchFamily="2" charset="0"/>
              </a:rPr>
              <a:t>Have I practiced sufficiently?</a:t>
            </a:r>
          </a:p>
          <a:p>
            <a:endParaRPr lang="en-GB" sz="2400">
              <a:latin typeface="Raleway" pitchFamily="2" charset="0"/>
            </a:endParaRPr>
          </a:p>
          <a:p>
            <a:pPr marL="342900" indent="-342900">
              <a:buFont typeface="Wingdings" panose="05000000000000000000" pitchFamily="2" charset="2"/>
              <a:buChar char="ü"/>
            </a:pPr>
            <a:r>
              <a:rPr lang="en-GB" sz="2400">
                <a:latin typeface="Raleway" pitchFamily="2" charset="0"/>
              </a:rPr>
              <a:t>Have I prepared any supporting notes (if desired)? It is not appropriate to use your slides as a script to read from!</a:t>
            </a:r>
          </a:p>
          <a:p>
            <a:endParaRPr lang="en-GB" sz="2400">
              <a:latin typeface="Raleway" pitchFamily="2" charset="0"/>
            </a:endParaRPr>
          </a:p>
          <a:p>
            <a:pPr marL="342900" indent="-342900">
              <a:buFont typeface="Wingdings" panose="05000000000000000000" pitchFamily="2" charset="2"/>
              <a:buChar char="ü"/>
            </a:pPr>
            <a:r>
              <a:rPr lang="en-GB" sz="2400">
                <a:latin typeface="Raleway" pitchFamily="2" charset="0"/>
              </a:rPr>
              <a:t>Am I prepared to answer questions after my presentation?</a:t>
            </a:r>
          </a:p>
        </p:txBody>
      </p:sp>
    </p:spTree>
    <p:extLst>
      <p:ext uri="{BB962C8B-B14F-4D97-AF65-F5344CB8AC3E}">
        <p14:creationId xmlns:p14="http://schemas.microsoft.com/office/powerpoint/2010/main" val="21646962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D5DC71-64F8-F07B-9500-B28F6E992CD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198271A-77D0-FBA8-365E-07924ED17E30}"/>
              </a:ext>
            </a:extLst>
          </p:cNvPr>
          <p:cNvSpPr txBox="1"/>
          <p:nvPr/>
        </p:nvSpPr>
        <p:spPr>
          <a:xfrm>
            <a:off x="191037" y="182500"/>
            <a:ext cx="11809926" cy="707886"/>
          </a:xfrm>
          <a:prstGeom prst="rect">
            <a:avLst/>
          </a:prstGeom>
          <a:noFill/>
        </p:spPr>
        <p:txBody>
          <a:bodyPr wrap="square" rtlCol="0">
            <a:spAutoFit/>
          </a:bodyPr>
          <a:lstStyle/>
          <a:p>
            <a:pPr algn="ctr"/>
            <a:r>
              <a:rPr lang="en-GB" sz="4000" b="1">
                <a:latin typeface="Raleway" pitchFamily="2" charset="0"/>
              </a:rPr>
              <a:t>Assignment Submission</a:t>
            </a:r>
          </a:p>
        </p:txBody>
      </p:sp>
      <p:sp>
        <p:nvSpPr>
          <p:cNvPr id="4" name="TextBox 3">
            <a:extLst>
              <a:ext uri="{FF2B5EF4-FFF2-40B4-BE49-F238E27FC236}">
                <a16:creationId xmlns:a16="http://schemas.microsoft.com/office/drawing/2014/main" id="{AAE4582F-2B05-ED09-F2C4-24C418BC79E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3B489564-A906-8941-32AB-E901FC4A400C}"/>
              </a:ext>
            </a:extLst>
          </p:cNvPr>
          <p:cNvSpPr txBox="1"/>
          <p:nvPr/>
        </p:nvSpPr>
        <p:spPr>
          <a:xfrm>
            <a:off x="416416" y="2136338"/>
            <a:ext cx="11359168" cy="2585323"/>
          </a:xfrm>
          <a:prstGeom prst="rect">
            <a:avLst/>
          </a:prstGeom>
          <a:noFill/>
        </p:spPr>
        <p:txBody>
          <a:bodyPr wrap="square">
            <a:spAutoFit/>
          </a:bodyPr>
          <a:lstStyle/>
          <a:p>
            <a:r>
              <a:rPr lang="en-US"/>
              <a:t> </a:t>
            </a:r>
            <a:endParaRPr lang="en-GB"/>
          </a:p>
          <a:p>
            <a:r>
              <a:rPr lang="en-US" sz="2400">
                <a:latin typeface="Raleway" pitchFamily="2" charset="0"/>
              </a:rPr>
              <a:t>Assignments must be submitted to Moodle via the correct Turnitin link by the deadlines set.</a:t>
            </a:r>
          </a:p>
          <a:p>
            <a:endParaRPr lang="en-US" sz="2400">
              <a:latin typeface="Raleway" pitchFamily="2" charset="0"/>
            </a:endParaRPr>
          </a:p>
          <a:p>
            <a:r>
              <a:rPr lang="en-US" sz="2400">
                <a:latin typeface="Raleway" pitchFamily="2" charset="0"/>
              </a:rPr>
              <a:t>If you submit your assignment late you will be capped at 40%. If you submit your assignment more than 7 days late you will receive 0. </a:t>
            </a:r>
            <a:endParaRPr lang="en-GB" sz="2400">
              <a:latin typeface="Raleway" pitchFamily="2" charset="0"/>
            </a:endParaRPr>
          </a:p>
          <a:p>
            <a:endParaRPr lang="en-GB" sz="2400"/>
          </a:p>
        </p:txBody>
      </p:sp>
    </p:spTree>
    <p:extLst>
      <p:ext uri="{BB962C8B-B14F-4D97-AF65-F5344CB8AC3E}">
        <p14:creationId xmlns:p14="http://schemas.microsoft.com/office/powerpoint/2010/main" val="17174833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1DE61B-23C6-267E-AA11-4C31204F429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76E56A35-69DA-57A5-6F30-C4A5A6C395E3}"/>
              </a:ext>
            </a:extLst>
          </p:cNvPr>
          <p:cNvSpPr txBox="1"/>
          <p:nvPr/>
        </p:nvSpPr>
        <p:spPr>
          <a:xfrm>
            <a:off x="306947" y="1470453"/>
            <a:ext cx="3427926" cy="3170099"/>
          </a:xfrm>
          <a:prstGeom prst="rect">
            <a:avLst/>
          </a:prstGeom>
          <a:noFill/>
        </p:spPr>
        <p:txBody>
          <a:bodyPr wrap="square" rtlCol="0">
            <a:spAutoFit/>
          </a:bodyPr>
          <a:lstStyle/>
          <a:p>
            <a:pPr algn="ctr"/>
            <a:r>
              <a:rPr lang="en-GB" sz="4000" b="1">
                <a:latin typeface="Raleway" pitchFamily="2" charset="0"/>
              </a:rPr>
              <a:t>Use of Generative AI – remember to declare!</a:t>
            </a:r>
          </a:p>
        </p:txBody>
      </p:sp>
      <p:sp>
        <p:nvSpPr>
          <p:cNvPr id="4" name="TextBox 3">
            <a:extLst>
              <a:ext uri="{FF2B5EF4-FFF2-40B4-BE49-F238E27FC236}">
                <a16:creationId xmlns:a16="http://schemas.microsoft.com/office/drawing/2014/main" id="{0860E616-EB04-B79C-09EA-CD73AB38320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a:extLst>
              <a:ext uri="{FF2B5EF4-FFF2-40B4-BE49-F238E27FC236}">
                <a16:creationId xmlns:a16="http://schemas.microsoft.com/office/drawing/2014/main" id="{1E32F21F-9591-3A74-3E00-B5D98C18AF12}"/>
              </a:ext>
            </a:extLst>
          </p:cNvPr>
          <p:cNvPicPr>
            <a:picLocks noChangeAspect="1"/>
          </p:cNvPicPr>
          <p:nvPr/>
        </p:nvPicPr>
        <p:blipFill>
          <a:blip r:embed="rId3"/>
          <a:stretch>
            <a:fillRect/>
          </a:stretch>
        </p:blipFill>
        <p:spPr>
          <a:xfrm>
            <a:off x="4264895" y="124586"/>
            <a:ext cx="7820870" cy="6608827"/>
          </a:xfrm>
          <a:prstGeom prst="rect">
            <a:avLst/>
          </a:prstGeom>
        </p:spPr>
      </p:pic>
    </p:spTree>
    <p:extLst>
      <p:ext uri="{BB962C8B-B14F-4D97-AF65-F5344CB8AC3E}">
        <p14:creationId xmlns:p14="http://schemas.microsoft.com/office/powerpoint/2010/main" val="846701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54764-7E63-B9E3-F4E3-F5952A91DEC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A8B4A78-BDEC-9A51-AE1D-42A0E15707B4}"/>
              </a:ext>
            </a:extLst>
          </p:cNvPr>
          <p:cNvSpPr txBox="1"/>
          <p:nvPr/>
        </p:nvSpPr>
        <p:spPr>
          <a:xfrm>
            <a:off x="191037" y="182500"/>
            <a:ext cx="11809926" cy="707886"/>
          </a:xfrm>
          <a:prstGeom prst="rect">
            <a:avLst/>
          </a:prstGeom>
          <a:noFill/>
        </p:spPr>
        <p:txBody>
          <a:bodyPr wrap="square" rtlCol="0">
            <a:spAutoFit/>
          </a:bodyPr>
          <a:lstStyle/>
          <a:p>
            <a:pPr algn="ctr"/>
            <a:r>
              <a:rPr lang="en-GB" sz="4000" b="1">
                <a:latin typeface="Raleway" pitchFamily="2" charset="0"/>
              </a:rPr>
              <a:t>Essential Reading</a:t>
            </a:r>
          </a:p>
        </p:txBody>
      </p:sp>
      <p:sp>
        <p:nvSpPr>
          <p:cNvPr id="4" name="TextBox 3">
            <a:extLst>
              <a:ext uri="{FF2B5EF4-FFF2-40B4-BE49-F238E27FC236}">
                <a16:creationId xmlns:a16="http://schemas.microsoft.com/office/drawing/2014/main" id="{00FDF7BC-A385-1AC8-606E-281D6E0BDD6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a:extLst>
              <a:ext uri="{FF2B5EF4-FFF2-40B4-BE49-F238E27FC236}">
                <a16:creationId xmlns:a16="http://schemas.microsoft.com/office/drawing/2014/main" id="{BBA7B63B-60F1-C4AB-DEAA-AA0269899BBF}"/>
              </a:ext>
            </a:extLst>
          </p:cNvPr>
          <p:cNvPicPr>
            <a:picLocks noChangeAspect="1"/>
          </p:cNvPicPr>
          <p:nvPr/>
        </p:nvPicPr>
        <p:blipFill>
          <a:blip r:embed="rId3"/>
          <a:stretch>
            <a:fillRect/>
          </a:stretch>
        </p:blipFill>
        <p:spPr>
          <a:xfrm>
            <a:off x="1130134" y="983745"/>
            <a:ext cx="9931732" cy="3817459"/>
          </a:xfrm>
          <a:prstGeom prst="rect">
            <a:avLst/>
          </a:prstGeom>
        </p:spPr>
      </p:pic>
      <p:sp>
        <p:nvSpPr>
          <p:cNvPr id="7" name="TextBox 6">
            <a:extLst>
              <a:ext uri="{FF2B5EF4-FFF2-40B4-BE49-F238E27FC236}">
                <a16:creationId xmlns:a16="http://schemas.microsoft.com/office/drawing/2014/main" id="{117824BC-A9A9-2C9B-EA24-643A4E2841D0}"/>
              </a:ext>
            </a:extLst>
          </p:cNvPr>
          <p:cNvSpPr txBox="1"/>
          <p:nvPr/>
        </p:nvSpPr>
        <p:spPr>
          <a:xfrm>
            <a:off x="1051705" y="5082796"/>
            <a:ext cx="9931732" cy="646331"/>
          </a:xfrm>
          <a:prstGeom prst="rect">
            <a:avLst/>
          </a:prstGeom>
          <a:noFill/>
        </p:spPr>
        <p:txBody>
          <a:bodyPr wrap="square">
            <a:spAutoFit/>
          </a:bodyPr>
          <a:lstStyle/>
          <a:p>
            <a:pPr algn="ctr"/>
            <a:r>
              <a:rPr lang="en-GB" altLang="zh-TW" b="1">
                <a:latin typeface="Raleway" pitchFamily="2" charset="0"/>
              </a:rPr>
              <a:t>Please refer to the Module handbook for details. These sources are expected in your submitted work, with correct in-text citations.</a:t>
            </a:r>
            <a:endParaRPr lang="zh-TW" altLang="en-US" b="1">
              <a:latin typeface="Raleway" pitchFamily="2" charset="0"/>
            </a:endParaRPr>
          </a:p>
        </p:txBody>
      </p:sp>
    </p:spTree>
    <p:extLst>
      <p:ext uri="{BB962C8B-B14F-4D97-AF65-F5344CB8AC3E}">
        <p14:creationId xmlns:p14="http://schemas.microsoft.com/office/powerpoint/2010/main" val="40211770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C4629-7621-3CAC-73E4-EC3CB87D5B55}"/>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CE12717-7CA2-8CCE-A661-28B7A1857A35}"/>
              </a:ext>
            </a:extLst>
          </p:cNvPr>
          <p:cNvSpPr txBox="1"/>
          <p:nvPr/>
        </p:nvSpPr>
        <p:spPr>
          <a:xfrm>
            <a:off x="191036" y="955233"/>
            <a:ext cx="11809926" cy="707886"/>
          </a:xfrm>
          <a:prstGeom prst="rect">
            <a:avLst/>
          </a:prstGeom>
          <a:noFill/>
        </p:spPr>
        <p:txBody>
          <a:bodyPr wrap="square" rtlCol="0">
            <a:spAutoFit/>
          </a:bodyPr>
          <a:lstStyle/>
          <a:p>
            <a:pPr algn="ctr"/>
            <a:r>
              <a:rPr lang="en-GB" sz="4000" b="1">
                <a:latin typeface="Raleway" pitchFamily="2" charset="0"/>
              </a:rPr>
              <a:t>Assessment Marks</a:t>
            </a:r>
          </a:p>
        </p:txBody>
      </p:sp>
      <p:sp>
        <p:nvSpPr>
          <p:cNvPr id="4" name="TextBox 3">
            <a:extLst>
              <a:ext uri="{FF2B5EF4-FFF2-40B4-BE49-F238E27FC236}">
                <a16:creationId xmlns:a16="http://schemas.microsoft.com/office/drawing/2014/main" id="{1DDA89AD-9964-EFD2-DDCA-41F7DF6F00B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003B4FC6-99CD-AD16-49EC-8B9B83DC8107}"/>
              </a:ext>
            </a:extLst>
          </p:cNvPr>
          <p:cNvSpPr txBox="1"/>
          <p:nvPr/>
        </p:nvSpPr>
        <p:spPr>
          <a:xfrm>
            <a:off x="371340" y="2736502"/>
            <a:ext cx="11449319" cy="1815882"/>
          </a:xfrm>
          <a:prstGeom prst="rect">
            <a:avLst/>
          </a:prstGeom>
          <a:noFill/>
        </p:spPr>
        <p:txBody>
          <a:bodyPr wrap="square">
            <a:spAutoFit/>
          </a:bodyPr>
          <a:lstStyle/>
          <a:p>
            <a:pPr algn="ctr"/>
            <a:r>
              <a:rPr lang="en-GB" sz="2800">
                <a:latin typeface="Raleway" pitchFamily="2" charset="0"/>
              </a:rPr>
              <a:t>Remember that marks released on Moodle are provisional!</a:t>
            </a:r>
          </a:p>
          <a:p>
            <a:pPr algn="ctr"/>
            <a:endParaRPr lang="en-GB" sz="2800">
              <a:latin typeface="Raleway" pitchFamily="2" charset="0"/>
            </a:endParaRPr>
          </a:p>
          <a:p>
            <a:pPr algn="ctr"/>
            <a:r>
              <a:rPr lang="en-GB" sz="2800">
                <a:latin typeface="Raleway" pitchFamily="2" charset="0"/>
              </a:rPr>
              <a:t>Official confirmed results will be on </a:t>
            </a:r>
            <a:r>
              <a:rPr lang="en-GB" sz="2800" err="1">
                <a:latin typeface="Raleway" pitchFamily="2" charset="0"/>
              </a:rPr>
              <a:t>MyTSD</a:t>
            </a:r>
            <a:r>
              <a:rPr lang="en-GB" sz="2800">
                <a:latin typeface="Raleway" pitchFamily="2" charset="0"/>
              </a:rPr>
              <a:t> after the examining board has sat and could be different from Moodle marks.</a:t>
            </a:r>
          </a:p>
        </p:txBody>
      </p:sp>
    </p:spTree>
    <p:extLst>
      <p:ext uri="{BB962C8B-B14F-4D97-AF65-F5344CB8AC3E}">
        <p14:creationId xmlns:p14="http://schemas.microsoft.com/office/powerpoint/2010/main" val="12002411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EC279D-D635-3039-BC0B-A2E7EBD5955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814475A-5E77-8F98-B6FC-3ED5CD7D3C9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4" descr="94,925 Break Time Stock Photos - Free &amp; Royalty-Free Stock Photos from  Dreamstime">
            <a:extLst>
              <a:ext uri="{FF2B5EF4-FFF2-40B4-BE49-F238E27FC236}">
                <a16:creationId xmlns:a16="http://schemas.microsoft.com/office/drawing/2014/main" id="{2A2C1A9B-8B05-DE6C-9DE3-9E45E995BF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489552"/>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49351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9943C-5B8F-33C3-BE6C-80C8B7BE886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E8767A8-4700-9085-AB05-F9EAC7CE763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5" name="Picture 14" descr="Business meeting illustration">
            <a:extLst>
              <a:ext uri="{FF2B5EF4-FFF2-40B4-BE49-F238E27FC236}">
                <a16:creationId xmlns:a16="http://schemas.microsoft.com/office/drawing/2014/main" id="{E1EF712C-117E-AD3F-C6F2-419A843C6C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7023" y="138218"/>
            <a:ext cx="4427602" cy="5788962"/>
          </a:xfrm>
          <a:prstGeom prst="rect">
            <a:avLst/>
          </a:prstGeom>
        </p:spPr>
      </p:pic>
      <p:sp>
        <p:nvSpPr>
          <p:cNvPr id="17" name="TextBox 16">
            <a:extLst>
              <a:ext uri="{FF2B5EF4-FFF2-40B4-BE49-F238E27FC236}">
                <a16:creationId xmlns:a16="http://schemas.microsoft.com/office/drawing/2014/main" id="{1086ABC0-9B3F-DDFA-41CC-6C7C168929F8}"/>
              </a:ext>
            </a:extLst>
          </p:cNvPr>
          <p:cNvSpPr txBox="1"/>
          <p:nvPr/>
        </p:nvSpPr>
        <p:spPr>
          <a:xfrm>
            <a:off x="862884" y="2309424"/>
            <a:ext cx="5653826" cy="1446550"/>
          </a:xfrm>
          <a:prstGeom prst="rect">
            <a:avLst/>
          </a:prstGeom>
          <a:noFill/>
        </p:spPr>
        <p:txBody>
          <a:bodyPr wrap="square" rtlCol="0">
            <a:spAutoFit/>
          </a:bodyPr>
          <a:lstStyle/>
          <a:p>
            <a:r>
              <a:rPr lang="en-GB" sz="4400" b="1">
                <a:latin typeface="Raleway" pitchFamily="2" charset="0"/>
              </a:rPr>
              <a:t>What is restaurant strategy?</a:t>
            </a:r>
          </a:p>
        </p:txBody>
      </p:sp>
    </p:spTree>
    <p:extLst>
      <p:ext uri="{BB962C8B-B14F-4D97-AF65-F5344CB8AC3E}">
        <p14:creationId xmlns:p14="http://schemas.microsoft.com/office/powerpoint/2010/main" val="22021709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B08C6A-5CA0-2DC2-F9AD-3BAE251259E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1524DC1-5191-E48A-5E48-53925604F9A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7" name="TextBox 16">
            <a:extLst>
              <a:ext uri="{FF2B5EF4-FFF2-40B4-BE49-F238E27FC236}">
                <a16:creationId xmlns:a16="http://schemas.microsoft.com/office/drawing/2014/main" id="{4E861119-97A7-4FA5-CAAB-EC31EBF150B3}"/>
              </a:ext>
            </a:extLst>
          </p:cNvPr>
          <p:cNvSpPr txBox="1"/>
          <p:nvPr/>
        </p:nvSpPr>
        <p:spPr>
          <a:xfrm>
            <a:off x="442174" y="0"/>
            <a:ext cx="5653826" cy="6555641"/>
          </a:xfrm>
          <a:prstGeom prst="rect">
            <a:avLst/>
          </a:prstGeom>
          <a:noFill/>
        </p:spPr>
        <p:txBody>
          <a:bodyPr wrap="square" rtlCol="0">
            <a:spAutoFit/>
          </a:bodyPr>
          <a:lstStyle/>
          <a:p>
            <a:r>
              <a:rPr lang="en-GB" sz="4400" b="1">
                <a:latin typeface="Raleway" pitchFamily="2" charset="0"/>
              </a:rPr>
              <a:t>Activity – 10 mins</a:t>
            </a:r>
          </a:p>
          <a:p>
            <a:endParaRPr lang="en-GB" sz="4400" b="1">
              <a:latin typeface="Raleway" pitchFamily="2" charset="0"/>
            </a:endParaRPr>
          </a:p>
          <a:p>
            <a:pPr marL="342900" indent="-342900">
              <a:buFont typeface="Arial" panose="020B0604020202020204" pitchFamily="34" charset="0"/>
              <a:buChar char="•"/>
            </a:pPr>
            <a:r>
              <a:rPr lang="en-GB" sz="2400">
                <a:latin typeface="Raleway" pitchFamily="2" charset="0"/>
              </a:rPr>
              <a:t>Conduct your own online research for 10 mins to provide a definition of restaurant strategy.</a:t>
            </a:r>
          </a:p>
          <a:p>
            <a:pPr marL="342900" indent="-342900">
              <a:buFont typeface="Arial" panose="020B0604020202020204" pitchFamily="34" charset="0"/>
              <a:buChar char="•"/>
            </a:pPr>
            <a:endParaRPr lang="en-GB" sz="2400">
              <a:latin typeface="Raleway" pitchFamily="2" charset="0"/>
            </a:endParaRPr>
          </a:p>
          <a:p>
            <a:pPr marL="342900" indent="-342900">
              <a:buFont typeface="Arial" panose="020B0604020202020204" pitchFamily="34" charset="0"/>
              <a:buChar char="•"/>
            </a:pPr>
            <a:r>
              <a:rPr lang="en-GB" sz="2400">
                <a:latin typeface="Raleway" pitchFamily="2" charset="0"/>
              </a:rPr>
              <a:t>What stands out as being particularly important in your opinion?</a:t>
            </a:r>
          </a:p>
          <a:p>
            <a:pPr marL="342900" indent="-342900">
              <a:buFont typeface="Arial" panose="020B0604020202020204" pitchFamily="34" charset="0"/>
              <a:buChar char="•"/>
            </a:pPr>
            <a:endParaRPr lang="en-GB" sz="2400">
              <a:latin typeface="Raleway" pitchFamily="2" charset="0"/>
            </a:endParaRPr>
          </a:p>
          <a:p>
            <a:pPr marL="342900" indent="-342900">
              <a:buFont typeface="Arial" panose="020B0604020202020204" pitchFamily="34" charset="0"/>
              <a:buChar char="•"/>
            </a:pPr>
            <a:r>
              <a:rPr lang="en-GB" sz="2400">
                <a:latin typeface="Raleway" pitchFamily="2" charset="0"/>
              </a:rPr>
              <a:t>Can you suggest an establishment that you believe to have a particularly effective restaurant strategy? Why?</a:t>
            </a:r>
          </a:p>
          <a:p>
            <a:endParaRPr lang="en-GB" sz="4400" b="1">
              <a:latin typeface="Raleway" pitchFamily="2" charset="0"/>
            </a:endParaRPr>
          </a:p>
        </p:txBody>
      </p:sp>
      <p:pic>
        <p:nvPicPr>
          <p:cNvPr id="12" name="Picture 11" descr="A magnifying glass over a word&#10;&#10;AI-generated content may be incorrect.">
            <a:extLst>
              <a:ext uri="{FF2B5EF4-FFF2-40B4-BE49-F238E27FC236}">
                <a16:creationId xmlns:a16="http://schemas.microsoft.com/office/drawing/2014/main" id="{D936CB1C-ED59-592A-6E21-2464B821D36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81103" y="1672285"/>
            <a:ext cx="5270143" cy="3513429"/>
          </a:xfrm>
          <a:prstGeom prst="rect">
            <a:avLst/>
          </a:prstGeom>
        </p:spPr>
      </p:pic>
    </p:spTree>
    <p:extLst>
      <p:ext uri="{BB962C8B-B14F-4D97-AF65-F5344CB8AC3E}">
        <p14:creationId xmlns:p14="http://schemas.microsoft.com/office/powerpoint/2010/main" val="2974017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9A3B3D-FF23-4739-7A8C-818BDB67D65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E74D836-20D6-86AC-5D13-A1A5945E3F8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7" name="TextBox 16">
            <a:extLst>
              <a:ext uri="{FF2B5EF4-FFF2-40B4-BE49-F238E27FC236}">
                <a16:creationId xmlns:a16="http://schemas.microsoft.com/office/drawing/2014/main" id="{8134B978-C6E7-5A9B-F77B-5683E2B4C6E7}"/>
              </a:ext>
            </a:extLst>
          </p:cNvPr>
          <p:cNvSpPr txBox="1"/>
          <p:nvPr/>
        </p:nvSpPr>
        <p:spPr>
          <a:xfrm>
            <a:off x="386366" y="278456"/>
            <a:ext cx="11419268" cy="2123658"/>
          </a:xfrm>
          <a:prstGeom prst="rect">
            <a:avLst/>
          </a:prstGeom>
          <a:noFill/>
        </p:spPr>
        <p:txBody>
          <a:bodyPr wrap="square" rtlCol="0">
            <a:spAutoFit/>
          </a:bodyPr>
          <a:lstStyle/>
          <a:p>
            <a:pPr algn="ctr"/>
            <a:r>
              <a:rPr lang="en-GB" sz="4400" b="1">
                <a:latin typeface="Raleway" pitchFamily="2" charset="0"/>
              </a:rPr>
              <a:t>Restaurant Strategy – key points</a:t>
            </a:r>
          </a:p>
          <a:p>
            <a:pPr algn="ctr"/>
            <a:endParaRPr lang="en-GB" sz="4400" b="1">
              <a:latin typeface="Raleway" pitchFamily="2" charset="0"/>
            </a:endParaRPr>
          </a:p>
          <a:p>
            <a:pPr algn="ctr"/>
            <a:endParaRPr lang="en-GB" sz="4400" b="1">
              <a:latin typeface="Raleway" pitchFamily="2" charset="0"/>
            </a:endParaRPr>
          </a:p>
        </p:txBody>
      </p:sp>
      <p:sp>
        <p:nvSpPr>
          <p:cNvPr id="3" name="TextBox 2">
            <a:extLst>
              <a:ext uri="{FF2B5EF4-FFF2-40B4-BE49-F238E27FC236}">
                <a16:creationId xmlns:a16="http://schemas.microsoft.com/office/drawing/2014/main" id="{ADD5C638-CF92-F382-B3CF-9296140BB5AF}"/>
              </a:ext>
            </a:extLst>
          </p:cNvPr>
          <p:cNvSpPr txBox="1"/>
          <p:nvPr/>
        </p:nvSpPr>
        <p:spPr>
          <a:xfrm>
            <a:off x="833370" y="1316565"/>
            <a:ext cx="10525259" cy="4524315"/>
          </a:xfrm>
          <a:prstGeom prst="rect">
            <a:avLst/>
          </a:prstGeom>
          <a:noFill/>
        </p:spPr>
        <p:txBody>
          <a:bodyPr wrap="square">
            <a:spAutoFit/>
          </a:bodyPr>
          <a:lstStyle/>
          <a:p>
            <a:pPr marL="342900" indent="-342900">
              <a:buFont typeface="Arial" panose="020B0604020202020204" pitchFamily="34" charset="0"/>
              <a:buChar char="•"/>
            </a:pPr>
            <a:r>
              <a:rPr lang="en-GB" sz="2400">
                <a:latin typeface="Raleway" pitchFamily="2" charset="0"/>
              </a:rPr>
              <a:t>Strategic plan to achieve goals</a:t>
            </a:r>
          </a:p>
          <a:p>
            <a:endParaRPr lang="en-GB" sz="2400">
              <a:latin typeface="Raleway" pitchFamily="2" charset="0"/>
            </a:endParaRPr>
          </a:p>
          <a:p>
            <a:pPr marL="342900" indent="-342900">
              <a:buFont typeface="Arial" panose="020B0604020202020204" pitchFamily="34" charset="0"/>
              <a:buChar char="•"/>
            </a:pPr>
            <a:r>
              <a:rPr lang="en-GB" sz="2400">
                <a:latin typeface="Raleway" pitchFamily="2" charset="0"/>
              </a:rPr>
              <a:t>Drive revenue</a:t>
            </a:r>
          </a:p>
          <a:p>
            <a:endParaRPr lang="en-GB" sz="2400">
              <a:latin typeface="Raleway" pitchFamily="2" charset="0"/>
            </a:endParaRPr>
          </a:p>
          <a:p>
            <a:pPr marL="342900" indent="-342900">
              <a:buFont typeface="Arial" panose="020B0604020202020204" pitchFamily="34" charset="0"/>
              <a:buChar char="•"/>
            </a:pPr>
            <a:r>
              <a:rPr lang="en-GB" sz="2400">
                <a:latin typeface="Raleway" pitchFamily="2" charset="0"/>
              </a:rPr>
              <a:t>Stand out amongst competitors – command a larger share of the market</a:t>
            </a:r>
          </a:p>
          <a:p>
            <a:endParaRPr lang="en-GB" sz="2400">
              <a:latin typeface="Raleway" pitchFamily="2" charset="0"/>
            </a:endParaRPr>
          </a:p>
          <a:p>
            <a:pPr marL="342900" indent="-342900">
              <a:buFont typeface="Arial" panose="020B0604020202020204" pitchFamily="34" charset="0"/>
              <a:buChar char="•"/>
            </a:pPr>
            <a:r>
              <a:rPr lang="en-GB" sz="2400">
                <a:latin typeface="Raleway" pitchFamily="2" charset="0"/>
              </a:rPr>
              <a:t>Attract and retain loyal customers</a:t>
            </a:r>
          </a:p>
          <a:p>
            <a:endParaRPr lang="en-GB" sz="2400">
              <a:latin typeface="Raleway" pitchFamily="2" charset="0"/>
            </a:endParaRPr>
          </a:p>
          <a:p>
            <a:pPr marL="342900" indent="-342900">
              <a:buFont typeface="Arial" panose="020B0604020202020204" pitchFamily="34" charset="0"/>
              <a:buChar char="•"/>
            </a:pPr>
            <a:r>
              <a:rPr lang="en-GB" sz="2400">
                <a:latin typeface="Raleway" pitchFamily="2" charset="0"/>
              </a:rPr>
              <a:t>Increase customer and employee satisfaction</a:t>
            </a:r>
          </a:p>
          <a:p>
            <a:endParaRPr lang="en-GB" sz="2400">
              <a:latin typeface="Raleway" pitchFamily="2" charset="0"/>
            </a:endParaRPr>
          </a:p>
          <a:p>
            <a:pPr marL="342900" indent="-342900">
              <a:buFont typeface="Arial" panose="020B0604020202020204" pitchFamily="34" charset="0"/>
              <a:buChar char="•"/>
            </a:pPr>
            <a:r>
              <a:rPr lang="en-GB" sz="2400">
                <a:latin typeface="Raleway" pitchFamily="2" charset="0"/>
              </a:rPr>
              <a:t>Talent acquisition</a:t>
            </a:r>
          </a:p>
        </p:txBody>
      </p:sp>
      <p:pic>
        <p:nvPicPr>
          <p:cNvPr id="6" name="Picture 5" descr="A gold key with a black background&#10;&#10;AI-generated content may be incorrect.">
            <a:extLst>
              <a:ext uri="{FF2B5EF4-FFF2-40B4-BE49-F238E27FC236}">
                <a16:creationId xmlns:a16="http://schemas.microsoft.com/office/drawing/2014/main" id="{6760E5D7-9293-DD96-581F-1CA038FBAE7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25631" y="3624161"/>
            <a:ext cx="1776990" cy="2032782"/>
          </a:xfrm>
          <a:prstGeom prst="rect">
            <a:avLst/>
          </a:prstGeom>
        </p:spPr>
      </p:pic>
    </p:spTree>
    <p:extLst>
      <p:ext uri="{BB962C8B-B14F-4D97-AF65-F5344CB8AC3E}">
        <p14:creationId xmlns:p14="http://schemas.microsoft.com/office/powerpoint/2010/main" val="42331267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F3154-E080-3042-C713-89C8C4292F2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AD9800B-6FA6-6720-566E-FA82D7FA513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7" name="TextBox 16">
            <a:extLst>
              <a:ext uri="{FF2B5EF4-FFF2-40B4-BE49-F238E27FC236}">
                <a16:creationId xmlns:a16="http://schemas.microsoft.com/office/drawing/2014/main" id="{A3A37EA4-FBE3-801A-BA17-37ABAF6DADA8}"/>
              </a:ext>
            </a:extLst>
          </p:cNvPr>
          <p:cNvSpPr txBox="1"/>
          <p:nvPr/>
        </p:nvSpPr>
        <p:spPr>
          <a:xfrm>
            <a:off x="386366" y="278456"/>
            <a:ext cx="11419268" cy="2800767"/>
          </a:xfrm>
          <a:prstGeom prst="rect">
            <a:avLst/>
          </a:prstGeom>
          <a:noFill/>
        </p:spPr>
        <p:txBody>
          <a:bodyPr wrap="square" rtlCol="0">
            <a:spAutoFit/>
          </a:bodyPr>
          <a:lstStyle/>
          <a:p>
            <a:pPr algn="ctr"/>
            <a:r>
              <a:rPr lang="en-GB" sz="4400" b="1">
                <a:latin typeface="Raleway" pitchFamily="2" charset="0"/>
              </a:rPr>
              <a:t>Restaurant strategy – how to achieve a successful strategic direction</a:t>
            </a:r>
          </a:p>
          <a:p>
            <a:pPr algn="ctr"/>
            <a:endParaRPr lang="en-GB" sz="4400" b="1">
              <a:latin typeface="Raleway" pitchFamily="2" charset="0"/>
            </a:endParaRPr>
          </a:p>
          <a:p>
            <a:pPr algn="ctr"/>
            <a:endParaRPr lang="en-GB" sz="4400" b="1">
              <a:latin typeface="Raleway" pitchFamily="2" charset="0"/>
            </a:endParaRPr>
          </a:p>
        </p:txBody>
      </p:sp>
      <p:sp>
        <p:nvSpPr>
          <p:cNvPr id="7" name="Oval 6">
            <a:extLst>
              <a:ext uri="{FF2B5EF4-FFF2-40B4-BE49-F238E27FC236}">
                <a16:creationId xmlns:a16="http://schemas.microsoft.com/office/drawing/2014/main" id="{821CD6E7-5590-5CD4-9248-EE9C56D24CFB}"/>
              </a:ext>
            </a:extLst>
          </p:cNvPr>
          <p:cNvSpPr/>
          <p:nvPr/>
        </p:nvSpPr>
        <p:spPr>
          <a:xfrm>
            <a:off x="74342" y="3627783"/>
            <a:ext cx="2188194" cy="20483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latin typeface="Raleway" pitchFamily="2" charset="0"/>
              </a:rPr>
              <a:t>Market Research</a:t>
            </a:r>
          </a:p>
        </p:txBody>
      </p:sp>
      <p:sp>
        <p:nvSpPr>
          <p:cNvPr id="8" name="Oval 7">
            <a:extLst>
              <a:ext uri="{FF2B5EF4-FFF2-40B4-BE49-F238E27FC236}">
                <a16:creationId xmlns:a16="http://schemas.microsoft.com/office/drawing/2014/main" id="{569B3B61-8D74-D605-DE8B-16BD2BF33411}"/>
              </a:ext>
            </a:extLst>
          </p:cNvPr>
          <p:cNvSpPr/>
          <p:nvPr/>
        </p:nvSpPr>
        <p:spPr>
          <a:xfrm>
            <a:off x="1726505" y="2673961"/>
            <a:ext cx="2494416" cy="2105027"/>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Raleway" pitchFamily="2" charset="0"/>
              </a:rPr>
              <a:t>Laws &amp; Regulations</a:t>
            </a:r>
          </a:p>
        </p:txBody>
      </p:sp>
      <p:sp>
        <p:nvSpPr>
          <p:cNvPr id="9" name="Oval 8">
            <a:extLst>
              <a:ext uri="{FF2B5EF4-FFF2-40B4-BE49-F238E27FC236}">
                <a16:creationId xmlns:a16="http://schemas.microsoft.com/office/drawing/2014/main" id="{9033B9C6-EDE6-9E0C-8636-13305572FB9D}"/>
              </a:ext>
            </a:extLst>
          </p:cNvPr>
          <p:cNvSpPr/>
          <p:nvPr/>
        </p:nvSpPr>
        <p:spPr>
          <a:xfrm>
            <a:off x="3764723" y="2438396"/>
            <a:ext cx="2494416" cy="2105028"/>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Raleway" pitchFamily="2" charset="0"/>
              </a:rPr>
              <a:t>Optimum performance</a:t>
            </a:r>
          </a:p>
        </p:txBody>
      </p:sp>
      <p:sp>
        <p:nvSpPr>
          <p:cNvPr id="10" name="Oval 9">
            <a:extLst>
              <a:ext uri="{FF2B5EF4-FFF2-40B4-BE49-F238E27FC236}">
                <a16:creationId xmlns:a16="http://schemas.microsoft.com/office/drawing/2014/main" id="{9A3B8896-B238-4CE3-1F6F-9CF42F35D9AB}"/>
              </a:ext>
            </a:extLst>
          </p:cNvPr>
          <p:cNvSpPr/>
          <p:nvPr/>
        </p:nvSpPr>
        <p:spPr>
          <a:xfrm>
            <a:off x="6000233" y="2428022"/>
            <a:ext cx="2326945" cy="2115402"/>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Raleway" pitchFamily="2" charset="0"/>
              </a:rPr>
              <a:t>Company Branding</a:t>
            </a:r>
          </a:p>
        </p:txBody>
      </p:sp>
      <p:sp>
        <p:nvSpPr>
          <p:cNvPr id="11" name="Oval 10">
            <a:extLst>
              <a:ext uri="{FF2B5EF4-FFF2-40B4-BE49-F238E27FC236}">
                <a16:creationId xmlns:a16="http://schemas.microsoft.com/office/drawing/2014/main" id="{416F2355-04EB-7924-8F2A-24C5BE8D7919}"/>
              </a:ext>
            </a:extLst>
          </p:cNvPr>
          <p:cNvSpPr/>
          <p:nvPr/>
        </p:nvSpPr>
        <p:spPr>
          <a:xfrm>
            <a:off x="7921292" y="2595515"/>
            <a:ext cx="2494416" cy="2229703"/>
          </a:xfrm>
          <a:prstGeom prst="ellips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Raleway" pitchFamily="2" charset="0"/>
              </a:rPr>
              <a:t>Talent Management</a:t>
            </a:r>
          </a:p>
        </p:txBody>
      </p:sp>
      <p:sp>
        <p:nvSpPr>
          <p:cNvPr id="12" name="Oval 11">
            <a:extLst>
              <a:ext uri="{FF2B5EF4-FFF2-40B4-BE49-F238E27FC236}">
                <a16:creationId xmlns:a16="http://schemas.microsoft.com/office/drawing/2014/main" id="{8CFF6A50-B594-CFF6-4A6F-3E31D4D8C45F}"/>
              </a:ext>
            </a:extLst>
          </p:cNvPr>
          <p:cNvSpPr/>
          <p:nvPr/>
        </p:nvSpPr>
        <p:spPr>
          <a:xfrm>
            <a:off x="9925654" y="3616402"/>
            <a:ext cx="2188195" cy="2048300"/>
          </a:xfrm>
          <a:prstGeom prst="ellipse">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a:latin typeface="Raleway" pitchFamily="2" charset="0"/>
              </a:rPr>
              <a:t>USP</a:t>
            </a:r>
          </a:p>
        </p:txBody>
      </p:sp>
    </p:spTree>
    <p:extLst>
      <p:ext uri="{BB962C8B-B14F-4D97-AF65-F5344CB8AC3E}">
        <p14:creationId xmlns:p14="http://schemas.microsoft.com/office/powerpoint/2010/main" val="12810944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4B5F2F-67DD-9D21-BC62-6EBB15CF2C2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710B7B4-083F-CE10-66F1-56881E946BBE}"/>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7" name="TextBox 16">
            <a:extLst>
              <a:ext uri="{FF2B5EF4-FFF2-40B4-BE49-F238E27FC236}">
                <a16:creationId xmlns:a16="http://schemas.microsoft.com/office/drawing/2014/main" id="{5EB149D7-BA60-3B9B-8A9C-1F772863132C}"/>
              </a:ext>
            </a:extLst>
          </p:cNvPr>
          <p:cNvSpPr txBox="1"/>
          <p:nvPr/>
        </p:nvSpPr>
        <p:spPr>
          <a:xfrm>
            <a:off x="386366" y="278456"/>
            <a:ext cx="11419268" cy="2800767"/>
          </a:xfrm>
          <a:prstGeom prst="rect">
            <a:avLst/>
          </a:prstGeom>
          <a:noFill/>
        </p:spPr>
        <p:txBody>
          <a:bodyPr wrap="square" rtlCol="0">
            <a:spAutoFit/>
          </a:bodyPr>
          <a:lstStyle/>
          <a:p>
            <a:pPr algn="ctr"/>
            <a:r>
              <a:rPr lang="en-GB" sz="4400" b="1">
                <a:latin typeface="Raleway" pitchFamily="2" charset="0"/>
              </a:rPr>
              <a:t>Restaurant strategy – how to achieve a successful strategic direction</a:t>
            </a:r>
          </a:p>
          <a:p>
            <a:pPr algn="ctr"/>
            <a:endParaRPr lang="en-GB" sz="4400" b="1">
              <a:latin typeface="Raleway" pitchFamily="2" charset="0"/>
            </a:endParaRPr>
          </a:p>
          <a:p>
            <a:pPr algn="ctr"/>
            <a:endParaRPr lang="en-GB" sz="4400" b="1">
              <a:latin typeface="Raleway" pitchFamily="2" charset="0"/>
            </a:endParaRPr>
          </a:p>
        </p:txBody>
      </p:sp>
      <p:sp>
        <p:nvSpPr>
          <p:cNvPr id="7" name="Oval 6">
            <a:extLst>
              <a:ext uri="{FF2B5EF4-FFF2-40B4-BE49-F238E27FC236}">
                <a16:creationId xmlns:a16="http://schemas.microsoft.com/office/drawing/2014/main" id="{36E4C68D-B7F9-7789-1981-2482558072AE}"/>
              </a:ext>
            </a:extLst>
          </p:cNvPr>
          <p:cNvSpPr/>
          <p:nvPr/>
        </p:nvSpPr>
        <p:spPr>
          <a:xfrm>
            <a:off x="1726505" y="3520587"/>
            <a:ext cx="2188194" cy="20483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latin typeface="Raleway" pitchFamily="2" charset="0"/>
              </a:rPr>
              <a:t>Social Media</a:t>
            </a:r>
          </a:p>
        </p:txBody>
      </p:sp>
      <p:sp>
        <p:nvSpPr>
          <p:cNvPr id="8" name="Oval 7">
            <a:extLst>
              <a:ext uri="{FF2B5EF4-FFF2-40B4-BE49-F238E27FC236}">
                <a16:creationId xmlns:a16="http://schemas.microsoft.com/office/drawing/2014/main" id="{C20BC48B-6D4F-C848-35AF-140C45D92EDC}"/>
              </a:ext>
            </a:extLst>
          </p:cNvPr>
          <p:cNvSpPr/>
          <p:nvPr/>
        </p:nvSpPr>
        <p:spPr>
          <a:xfrm>
            <a:off x="3366823" y="2726264"/>
            <a:ext cx="2494416" cy="2105027"/>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Raleway" pitchFamily="2" charset="0"/>
              </a:rPr>
              <a:t>Loyalty schemes</a:t>
            </a:r>
          </a:p>
        </p:txBody>
      </p:sp>
      <p:sp>
        <p:nvSpPr>
          <p:cNvPr id="9" name="Oval 8">
            <a:extLst>
              <a:ext uri="{FF2B5EF4-FFF2-40B4-BE49-F238E27FC236}">
                <a16:creationId xmlns:a16="http://schemas.microsoft.com/office/drawing/2014/main" id="{977A992E-0F15-53AB-151A-4CFF4C96860A}"/>
              </a:ext>
            </a:extLst>
          </p:cNvPr>
          <p:cNvSpPr/>
          <p:nvPr/>
        </p:nvSpPr>
        <p:spPr>
          <a:xfrm>
            <a:off x="5395764" y="3403372"/>
            <a:ext cx="2494416" cy="2105028"/>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Raleway" pitchFamily="2" charset="0"/>
              </a:rPr>
              <a:t>One off or regular special events</a:t>
            </a:r>
          </a:p>
        </p:txBody>
      </p:sp>
      <p:sp>
        <p:nvSpPr>
          <p:cNvPr id="10" name="Oval 9">
            <a:extLst>
              <a:ext uri="{FF2B5EF4-FFF2-40B4-BE49-F238E27FC236}">
                <a16:creationId xmlns:a16="http://schemas.microsoft.com/office/drawing/2014/main" id="{4AFAA4EB-300D-D898-23B8-B5ADF0C7171D}"/>
              </a:ext>
            </a:extLst>
          </p:cNvPr>
          <p:cNvSpPr/>
          <p:nvPr/>
        </p:nvSpPr>
        <p:spPr>
          <a:xfrm>
            <a:off x="7342304" y="2525150"/>
            <a:ext cx="2326945" cy="2115402"/>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Raleway" pitchFamily="2" charset="0"/>
              </a:rPr>
              <a:t>Feedback</a:t>
            </a:r>
          </a:p>
        </p:txBody>
      </p:sp>
    </p:spTree>
    <p:extLst>
      <p:ext uri="{BB962C8B-B14F-4D97-AF65-F5344CB8AC3E}">
        <p14:creationId xmlns:p14="http://schemas.microsoft.com/office/powerpoint/2010/main" val="18761774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E1D7F-3BA0-BEF0-1074-47362D9D7EA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F4BDE3C-524C-B099-C6BE-9BB087F02F1E}"/>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7" name="TextBox 16">
            <a:extLst>
              <a:ext uri="{FF2B5EF4-FFF2-40B4-BE49-F238E27FC236}">
                <a16:creationId xmlns:a16="http://schemas.microsoft.com/office/drawing/2014/main" id="{F4035EF8-EE9E-1C2C-5925-CD5036871718}"/>
              </a:ext>
            </a:extLst>
          </p:cNvPr>
          <p:cNvSpPr txBox="1"/>
          <p:nvPr/>
        </p:nvSpPr>
        <p:spPr>
          <a:xfrm>
            <a:off x="386366" y="278456"/>
            <a:ext cx="11419268" cy="2800767"/>
          </a:xfrm>
          <a:prstGeom prst="rect">
            <a:avLst/>
          </a:prstGeom>
          <a:noFill/>
        </p:spPr>
        <p:txBody>
          <a:bodyPr wrap="square" rtlCol="0">
            <a:spAutoFit/>
          </a:bodyPr>
          <a:lstStyle/>
          <a:p>
            <a:pPr algn="ctr"/>
            <a:r>
              <a:rPr lang="en-GB" sz="4400" b="1">
                <a:latin typeface="Raleway" pitchFamily="2" charset="0"/>
              </a:rPr>
              <a:t>Restaurant strategy – how to achieve a successful strategic direction</a:t>
            </a:r>
          </a:p>
          <a:p>
            <a:pPr algn="ctr"/>
            <a:endParaRPr lang="en-GB" sz="4400" b="1">
              <a:latin typeface="Raleway" pitchFamily="2" charset="0"/>
            </a:endParaRPr>
          </a:p>
          <a:p>
            <a:pPr algn="ctr"/>
            <a:endParaRPr lang="en-GB" sz="4400" b="1">
              <a:latin typeface="Raleway" pitchFamily="2" charset="0"/>
            </a:endParaRPr>
          </a:p>
        </p:txBody>
      </p:sp>
      <p:sp>
        <p:nvSpPr>
          <p:cNvPr id="7" name="Oval 6">
            <a:extLst>
              <a:ext uri="{FF2B5EF4-FFF2-40B4-BE49-F238E27FC236}">
                <a16:creationId xmlns:a16="http://schemas.microsoft.com/office/drawing/2014/main" id="{DEF3B5B5-7746-9FFB-2C3D-788FA8EBABEF}"/>
              </a:ext>
            </a:extLst>
          </p:cNvPr>
          <p:cNvSpPr/>
          <p:nvPr/>
        </p:nvSpPr>
        <p:spPr>
          <a:xfrm>
            <a:off x="1420283" y="3520587"/>
            <a:ext cx="2494416" cy="2048300"/>
          </a:xfrm>
          <a:prstGeom prst="ellipse">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latin typeface="Raleway" pitchFamily="2" charset="0"/>
              </a:rPr>
              <a:t>Budgeting</a:t>
            </a:r>
          </a:p>
        </p:txBody>
      </p:sp>
      <p:sp>
        <p:nvSpPr>
          <p:cNvPr id="8" name="Oval 7">
            <a:extLst>
              <a:ext uri="{FF2B5EF4-FFF2-40B4-BE49-F238E27FC236}">
                <a16:creationId xmlns:a16="http://schemas.microsoft.com/office/drawing/2014/main" id="{B7CD2C70-8B7E-7BD5-F21E-37D0F3242BB9}"/>
              </a:ext>
            </a:extLst>
          </p:cNvPr>
          <p:cNvSpPr/>
          <p:nvPr/>
        </p:nvSpPr>
        <p:spPr>
          <a:xfrm>
            <a:off x="3366823" y="2726264"/>
            <a:ext cx="2494416" cy="2105027"/>
          </a:xfrm>
          <a:prstGeom prst="ellips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Raleway" pitchFamily="2" charset="0"/>
              </a:rPr>
              <a:t>Pricing</a:t>
            </a:r>
          </a:p>
        </p:txBody>
      </p:sp>
      <p:sp>
        <p:nvSpPr>
          <p:cNvPr id="9" name="Oval 8">
            <a:extLst>
              <a:ext uri="{FF2B5EF4-FFF2-40B4-BE49-F238E27FC236}">
                <a16:creationId xmlns:a16="http://schemas.microsoft.com/office/drawing/2014/main" id="{C4F40BAA-51B7-CB99-10B2-A41BEE2B1469}"/>
              </a:ext>
            </a:extLst>
          </p:cNvPr>
          <p:cNvSpPr/>
          <p:nvPr/>
        </p:nvSpPr>
        <p:spPr>
          <a:xfrm>
            <a:off x="5395764" y="3403372"/>
            <a:ext cx="2494416" cy="2105028"/>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Raleway" pitchFamily="2" charset="0"/>
              </a:rPr>
              <a:t>Quality &amp; Cost Control</a:t>
            </a:r>
          </a:p>
        </p:txBody>
      </p:sp>
      <p:sp>
        <p:nvSpPr>
          <p:cNvPr id="10" name="Oval 9">
            <a:extLst>
              <a:ext uri="{FF2B5EF4-FFF2-40B4-BE49-F238E27FC236}">
                <a16:creationId xmlns:a16="http://schemas.microsoft.com/office/drawing/2014/main" id="{4348DC84-5ED3-C8FF-44A6-952AF73664C8}"/>
              </a:ext>
            </a:extLst>
          </p:cNvPr>
          <p:cNvSpPr/>
          <p:nvPr/>
        </p:nvSpPr>
        <p:spPr>
          <a:xfrm>
            <a:off x="7342304" y="2525150"/>
            <a:ext cx="2326945" cy="2115402"/>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Raleway" pitchFamily="2" charset="0"/>
              </a:rPr>
              <a:t>Reputation</a:t>
            </a:r>
          </a:p>
        </p:txBody>
      </p:sp>
    </p:spTree>
    <p:extLst>
      <p:ext uri="{BB962C8B-B14F-4D97-AF65-F5344CB8AC3E}">
        <p14:creationId xmlns:p14="http://schemas.microsoft.com/office/powerpoint/2010/main" val="7682256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3E7EDA-2A76-EB78-742D-37EBD9C2F0B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721897B-6EF9-C6FC-E968-6FF4AEEAD14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7" name="TextBox 16">
            <a:extLst>
              <a:ext uri="{FF2B5EF4-FFF2-40B4-BE49-F238E27FC236}">
                <a16:creationId xmlns:a16="http://schemas.microsoft.com/office/drawing/2014/main" id="{F7E81D83-8F92-F83B-C19F-717CBEE79BB8}"/>
              </a:ext>
            </a:extLst>
          </p:cNvPr>
          <p:cNvSpPr txBox="1"/>
          <p:nvPr/>
        </p:nvSpPr>
        <p:spPr>
          <a:xfrm>
            <a:off x="386366" y="278456"/>
            <a:ext cx="11419268" cy="2123658"/>
          </a:xfrm>
          <a:prstGeom prst="rect">
            <a:avLst/>
          </a:prstGeom>
          <a:noFill/>
        </p:spPr>
        <p:txBody>
          <a:bodyPr wrap="square" rtlCol="0">
            <a:spAutoFit/>
          </a:bodyPr>
          <a:lstStyle/>
          <a:p>
            <a:pPr algn="ctr"/>
            <a:r>
              <a:rPr lang="en-GB" sz="4400" b="1">
                <a:latin typeface="Raleway" pitchFamily="2" charset="0"/>
              </a:rPr>
              <a:t>Some examples</a:t>
            </a:r>
          </a:p>
          <a:p>
            <a:pPr algn="ctr"/>
            <a:endParaRPr lang="en-GB" sz="4400" b="1">
              <a:latin typeface="Raleway" pitchFamily="2" charset="0"/>
            </a:endParaRPr>
          </a:p>
          <a:p>
            <a:pPr algn="ctr"/>
            <a:endParaRPr lang="en-GB" sz="4400" b="1">
              <a:latin typeface="Raleway" pitchFamily="2" charset="0"/>
            </a:endParaRPr>
          </a:p>
        </p:txBody>
      </p:sp>
      <p:pic>
        <p:nvPicPr>
          <p:cNvPr id="2" name="Picture 2" descr="NANDO'S KINGS CROSS, London - 12 - 16 York Way - Menu, Prices &amp; Restaurant  Reviews - Food Delivery &amp; Takeaway - Tripadvisor">
            <a:extLst>
              <a:ext uri="{FF2B5EF4-FFF2-40B4-BE49-F238E27FC236}">
                <a16:creationId xmlns:a16="http://schemas.microsoft.com/office/drawing/2014/main" id="{16171CD2-8056-3D9F-562C-E8C506B70A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795" y="139615"/>
            <a:ext cx="2203308" cy="220330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a:extLst>
              <a:ext uri="{FF2B5EF4-FFF2-40B4-BE49-F238E27FC236}">
                <a16:creationId xmlns:a16="http://schemas.microsoft.com/office/drawing/2014/main" id="{0193E75E-926D-7305-3B58-C2830520AA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53315" y="1618509"/>
            <a:ext cx="2203308" cy="207054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0" descr="Five Guys Logo, symbol, meaning ...">
            <a:extLst>
              <a:ext uri="{FF2B5EF4-FFF2-40B4-BE49-F238E27FC236}">
                <a16:creationId xmlns:a16="http://schemas.microsoft.com/office/drawing/2014/main" id="{DCA1C6E0-3C50-72AE-AB42-96F3466F34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59301" y="3880920"/>
            <a:ext cx="2784792" cy="155948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4" descr="Harvester (restaurant) - Wikipedia">
            <a:extLst>
              <a:ext uri="{FF2B5EF4-FFF2-40B4-BE49-F238E27FC236}">
                <a16:creationId xmlns:a16="http://schemas.microsoft.com/office/drawing/2014/main" id="{B36CD2D1-AF4A-36CE-A706-C5556F931A6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30760" y="2084718"/>
            <a:ext cx="2143012" cy="88422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2" descr="Wetherspoons Logo - Nailsea Town">
            <a:extLst>
              <a:ext uri="{FF2B5EF4-FFF2-40B4-BE49-F238E27FC236}">
                <a16:creationId xmlns:a16="http://schemas.microsoft.com/office/drawing/2014/main" id="{FDADAA7A-EEF7-6DBF-DCD4-1F1B02FD1C3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15390" y="3880920"/>
            <a:ext cx="4105110" cy="1642044"/>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6" descr="Turtle Bay | The Drinks Trust">
            <a:extLst>
              <a:ext uri="{FF2B5EF4-FFF2-40B4-BE49-F238E27FC236}">
                <a16:creationId xmlns:a16="http://schemas.microsoft.com/office/drawing/2014/main" id="{D41114C8-69F1-6E17-9844-CF4BF5C660C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143103" y="363974"/>
            <a:ext cx="2439297" cy="1953382"/>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Wagamama targets youth with competition ...">
            <a:extLst>
              <a:ext uri="{FF2B5EF4-FFF2-40B4-BE49-F238E27FC236}">
                <a16:creationId xmlns:a16="http://schemas.microsoft.com/office/drawing/2014/main" id="{07CED73C-307C-D885-222F-339AC8D258F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970355" y="2962746"/>
            <a:ext cx="2784792" cy="1836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76009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486CE3-8799-2111-1E88-7F3BDBA6B69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A0A1D4B-18AF-741A-F1A5-860A8A70179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7" name="TextBox 16">
            <a:extLst>
              <a:ext uri="{FF2B5EF4-FFF2-40B4-BE49-F238E27FC236}">
                <a16:creationId xmlns:a16="http://schemas.microsoft.com/office/drawing/2014/main" id="{D4CD428F-3D52-E114-0C4C-D6D2AFEAAF4A}"/>
              </a:ext>
            </a:extLst>
          </p:cNvPr>
          <p:cNvSpPr txBox="1"/>
          <p:nvPr/>
        </p:nvSpPr>
        <p:spPr>
          <a:xfrm>
            <a:off x="386366" y="278456"/>
            <a:ext cx="11419268" cy="2677656"/>
          </a:xfrm>
          <a:prstGeom prst="rect">
            <a:avLst/>
          </a:prstGeom>
          <a:noFill/>
        </p:spPr>
        <p:txBody>
          <a:bodyPr wrap="square" rtlCol="0">
            <a:spAutoFit/>
          </a:bodyPr>
          <a:lstStyle/>
          <a:p>
            <a:pPr algn="ctr"/>
            <a:r>
              <a:rPr lang="en-GB" sz="4000" b="1">
                <a:latin typeface="Raleway" pitchFamily="2" charset="0"/>
              </a:rPr>
              <a:t>Some examples: 2025 National Restaurant Awards</a:t>
            </a:r>
          </a:p>
          <a:p>
            <a:pPr algn="ctr"/>
            <a:endParaRPr lang="en-GB" sz="4400" b="1">
              <a:latin typeface="Raleway" pitchFamily="2" charset="0"/>
            </a:endParaRPr>
          </a:p>
          <a:p>
            <a:pPr algn="ctr"/>
            <a:endParaRPr lang="en-GB" sz="4400" b="1">
              <a:latin typeface="Raleway" pitchFamily="2" charset="0"/>
            </a:endParaRPr>
          </a:p>
        </p:txBody>
      </p:sp>
      <p:pic>
        <p:nvPicPr>
          <p:cNvPr id="5" name="Picture 4">
            <a:extLst>
              <a:ext uri="{FF2B5EF4-FFF2-40B4-BE49-F238E27FC236}">
                <a16:creationId xmlns:a16="http://schemas.microsoft.com/office/drawing/2014/main" id="{8C966275-D10A-778D-DA16-C6E9B7025AE2}"/>
              </a:ext>
            </a:extLst>
          </p:cNvPr>
          <p:cNvPicPr>
            <a:picLocks noChangeAspect="1"/>
          </p:cNvPicPr>
          <p:nvPr/>
        </p:nvPicPr>
        <p:blipFill>
          <a:blip r:embed="rId3"/>
          <a:stretch>
            <a:fillRect/>
          </a:stretch>
        </p:blipFill>
        <p:spPr>
          <a:xfrm>
            <a:off x="590071" y="1678839"/>
            <a:ext cx="11011857" cy="3861458"/>
          </a:xfrm>
          <a:prstGeom prst="rect">
            <a:avLst/>
          </a:prstGeom>
        </p:spPr>
      </p:pic>
      <p:sp>
        <p:nvSpPr>
          <p:cNvPr id="8" name="TextBox 7">
            <a:extLst>
              <a:ext uri="{FF2B5EF4-FFF2-40B4-BE49-F238E27FC236}">
                <a16:creationId xmlns:a16="http://schemas.microsoft.com/office/drawing/2014/main" id="{EAB284A4-729F-B7FA-365B-55B2CA772F2A}"/>
              </a:ext>
            </a:extLst>
          </p:cNvPr>
          <p:cNvSpPr txBox="1"/>
          <p:nvPr/>
        </p:nvSpPr>
        <p:spPr>
          <a:xfrm>
            <a:off x="6848341" y="5536276"/>
            <a:ext cx="6098146" cy="369332"/>
          </a:xfrm>
          <a:prstGeom prst="rect">
            <a:avLst/>
          </a:prstGeom>
          <a:noFill/>
        </p:spPr>
        <p:txBody>
          <a:bodyPr wrap="square">
            <a:spAutoFit/>
          </a:bodyPr>
          <a:lstStyle/>
          <a:p>
            <a:r>
              <a:rPr lang="en-GB">
                <a:hlinkClick r:id="rId4"/>
              </a:rPr>
              <a:t>The List and Awards | National Restaurant Awards</a:t>
            </a:r>
            <a:endParaRPr lang="en-GB"/>
          </a:p>
        </p:txBody>
      </p:sp>
    </p:spTree>
    <p:extLst>
      <p:ext uri="{BB962C8B-B14F-4D97-AF65-F5344CB8AC3E}">
        <p14:creationId xmlns:p14="http://schemas.microsoft.com/office/powerpoint/2010/main" val="408803354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3BF82-3768-58F8-BCF5-74980F54403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61BEDCF-519C-DBFC-8713-083749B8405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7" name="TextBox 16">
            <a:extLst>
              <a:ext uri="{FF2B5EF4-FFF2-40B4-BE49-F238E27FC236}">
                <a16:creationId xmlns:a16="http://schemas.microsoft.com/office/drawing/2014/main" id="{165A974D-935E-6AEC-6C42-F18B0CFBD6DE}"/>
              </a:ext>
            </a:extLst>
          </p:cNvPr>
          <p:cNvSpPr txBox="1"/>
          <p:nvPr/>
        </p:nvSpPr>
        <p:spPr>
          <a:xfrm>
            <a:off x="386366" y="278456"/>
            <a:ext cx="11419268" cy="2062103"/>
          </a:xfrm>
          <a:prstGeom prst="rect">
            <a:avLst/>
          </a:prstGeom>
          <a:noFill/>
        </p:spPr>
        <p:txBody>
          <a:bodyPr wrap="square" rtlCol="0">
            <a:spAutoFit/>
          </a:bodyPr>
          <a:lstStyle/>
          <a:p>
            <a:pPr algn="ctr"/>
            <a:r>
              <a:rPr lang="en-GB" sz="4000" b="1">
                <a:latin typeface="Raleway" pitchFamily="2" charset="0"/>
              </a:rPr>
              <a:t>How to start a restaurant with no experience</a:t>
            </a:r>
          </a:p>
          <a:p>
            <a:pPr algn="ctr"/>
            <a:endParaRPr lang="en-GB" sz="4400" b="1">
              <a:latin typeface="Raleway" pitchFamily="2" charset="0"/>
            </a:endParaRPr>
          </a:p>
          <a:p>
            <a:pPr algn="ctr"/>
            <a:endParaRPr lang="en-GB" sz="4400" b="1">
              <a:latin typeface="Raleway" pitchFamily="2" charset="0"/>
            </a:endParaRPr>
          </a:p>
        </p:txBody>
      </p:sp>
      <p:pic>
        <p:nvPicPr>
          <p:cNvPr id="2" name="Online Media 1" title="How To Start A Restaurant With NO Experience | Restaurant Management 2022">
            <a:hlinkClick r:id="" action="ppaction://media"/>
            <a:extLst>
              <a:ext uri="{FF2B5EF4-FFF2-40B4-BE49-F238E27FC236}">
                <a16:creationId xmlns:a16="http://schemas.microsoft.com/office/drawing/2014/main" id="{1FDC7A4C-1A72-1947-C5E3-02628323E4C7}"/>
              </a:ext>
            </a:extLst>
          </p:cNvPr>
          <p:cNvPicPr>
            <a:picLocks noRot="1" noChangeAspect="1"/>
          </p:cNvPicPr>
          <p:nvPr>
            <a:videoFile r:link="rId1"/>
          </p:nvPr>
        </p:nvPicPr>
        <p:blipFill>
          <a:blip r:embed="rId4"/>
          <a:stretch>
            <a:fillRect/>
          </a:stretch>
        </p:blipFill>
        <p:spPr>
          <a:xfrm>
            <a:off x="2341059" y="1309507"/>
            <a:ext cx="7509882" cy="4243093"/>
          </a:xfrm>
          <a:prstGeom prst="rect">
            <a:avLst/>
          </a:prstGeom>
        </p:spPr>
      </p:pic>
    </p:spTree>
    <p:extLst>
      <p:ext uri="{BB962C8B-B14F-4D97-AF65-F5344CB8AC3E}">
        <p14:creationId xmlns:p14="http://schemas.microsoft.com/office/powerpoint/2010/main" val="1818191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DF18D-3B11-D1FF-37F1-CD7BF5D541B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27C6A85-BE59-C43B-4576-FFB98AC1B19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7" name="TextBox 16">
            <a:extLst>
              <a:ext uri="{FF2B5EF4-FFF2-40B4-BE49-F238E27FC236}">
                <a16:creationId xmlns:a16="http://schemas.microsoft.com/office/drawing/2014/main" id="{78B5AD1E-A1B1-7E92-D19E-6625C499A6D8}"/>
              </a:ext>
            </a:extLst>
          </p:cNvPr>
          <p:cNvSpPr txBox="1"/>
          <p:nvPr/>
        </p:nvSpPr>
        <p:spPr>
          <a:xfrm>
            <a:off x="386366" y="278456"/>
            <a:ext cx="11419268" cy="2062103"/>
          </a:xfrm>
          <a:prstGeom prst="rect">
            <a:avLst/>
          </a:prstGeom>
          <a:noFill/>
        </p:spPr>
        <p:txBody>
          <a:bodyPr wrap="square" rtlCol="0">
            <a:spAutoFit/>
          </a:bodyPr>
          <a:lstStyle/>
          <a:p>
            <a:pPr algn="ctr"/>
            <a:r>
              <a:rPr lang="en-GB" sz="4000" b="1">
                <a:latin typeface="Raleway" pitchFamily="2" charset="0"/>
              </a:rPr>
              <a:t>Recap</a:t>
            </a:r>
          </a:p>
          <a:p>
            <a:pPr algn="ctr"/>
            <a:endParaRPr lang="en-GB" sz="4400" b="1">
              <a:latin typeface="Raleway" pitchFamily="2" charset="0"/>
            </a:endParaRPr>
          </a:p>
          <a:p>
            <a:pPr algn="ctr"/>
            <a:endParaRPr lang="en-GB" sz="4400" b="1">
              <a:latin typeface="Raleway" pitchFamily="2" charset="0"/>
            </a:endParaRPr>
          </a:p>
        </p:txBody>
      </p:sp>
      <p:sp>
        <p:nvSpPr>
          <p:cNvPr id="5" name="TextBox 4">
            <a:extLst>
              <a:ext uri="{FF2B5EF4-FFF2-40B4-BE49-F238E27FC236}">
                <a16:creationId xmlns:a16="http://schemas.microsoft.com/office/drawing/2014/main" id="{F678D470-79B6-F489-CC9D-A4420B5EC479}"/>
              </a:ext>
            </a:extLst>
          </p:cNvPr>
          <p:cNvSpPr txBox="1"/>
          <p:nvPr/>
        </p:nvSpPr>
        <p:spPr>
          <a:xfrm>
            <a:off x="1670497" y="1720840"/>
            <a:ext cx="8851006" cy="3847207"/>
          </a:xfrm>
          <a:prstGeom prst="rect">
            <a:avLst/>
          </a:prstGeom>
          <a:noFill/>
        </p:spPr>
        <p:txBody>
          <a:bodyPr wrap="square">
            <a:spAutoFit/>
          </a:bodyPr>
          <a:lstStyle/>
          <a:p>
            <a:pPr marL="457200" indent="-457200">
              <a:spcBef>
                <a:spcPts val="565"/>
              </a:spcBef>
              <a:buFont typeface="Wingdings" panose="05000000000000000000" pitchFamily="2" charset="2"/>
              <a:buChar char="ü"/>
              <a:tabLst>
                <a:tab pos="297180" algn="l"/>
              </a:tabLst>
            </a:pPr>
            <a:r>
              <a:rPr lang="en-GB" sz="2800">
                <a:effectLst/>
                <a:latin typeface="Raleway" pitchFamily="2" charset="0"/>
                <a:ea typeface="Arial MT"/>
                <a:cs typeface="Arial MT"/>
              </a:rPr>
              <a:t>Introduction to module – basics/general overview/structure &amp; schedule</a:t>
            </a:r>
          </a:p>
          <a:p>
            <a:pPr marL="457200" indent="-457200">
              <a:spcBef>
                <a:spcPts val="565"/>
              </a:spcBef>
              <a:buFont typeface="Wingdings" panose="05000000000000000000" pitchFamily="2" charset="2"/>
              <a:buChar char="ü"/>
              <a:tabLst>
                <a:tab pos="297180" algn="l"/>
              </a:tabLst>
            </a:pPr>
            <a:endParaRPr lang="en-GB" sz="2800">
              <a:latin typeface="Raleway" pitchFamily="2" charset="0"/>
              <a:ea typeface="Arial MT"/>
              <a:cs typeface="Arial MT"/>
            </a:endParaRPr>
          </a:p>
          <a:p>
            <a:pPr marL="457200" indent="-457200">
              <a:spcBef>
                <a:spcPts val="565"/>
              </a:spcBef>
              <a:buFont typeface="Wingdings" panose="05000000000000000000" pitchFamily="2" charset="2"/>
              <a:buChar char="ü"/>
              <a:tabLst>
                <a:tab pos="297180" algn="l"/>
              </a:tabLst>
            </a:pPr>
            <a:r>
              <a:rPr lang="en-GB" sz="2800">
                <a:effectLst/>
                <a:latin typeface="Raleway" pitchFamily="2" charset="0"/>
                <a:ea typeface="Arial MT"/>
                <a:cs typeface="Arial MT"/>
              </a:rPr>
              <a:t>Assessment Information – deadlines/tasks/guidance</a:t>
            </a:r>
          </a:p>
          <a:p>
            <a:pPr marL="457200" indent="-457200">
              <a:spcBef>
                <a:spcPts val="565"/>
              </a:spcBef>
              <a:buFont typeface="Wingdings" panose="05000000000000000000" pitchFamily="2" charset="2"/>
              <a:buChar char="ü"/>
              <a:tabLst>
                <a:tab pos="297180" algn="l"/>
              </a:tabLst>
            </a:pPr>
            <a:endParaRPr lang="en-GB" sz="2800">
              <a:latin typeface="Raleway" pitchFamily="2" charset="0"/>
              <a:ea typeface="Calibri" panose="020F0502020204030204" pitchFamily="34" charset="0"/>
            </a:endParaRPr>
          </a:p>
          <a:p>
            <a:pPr marL="457200" indent="-457200">
              <a:spcBef>
                <a:spcPts val="565"/>
              </a:spcBef>
              <a:buFont typeface="Wingdings" panose="05000000000000000000" pitchFamily="2" charset="2"/>
              <a:buChar char="ü"/>
              <a:tabLst>
                <a:tab pos="297180" algn="l"/>
              </a:tabLst>
            </a:pPr>
            <a:r>
              <a:rPr lang="en-GB" sz="2800">
                <a:effectLst/>
                <a:latin typeface="Raleway" pitchFamily="2" charset="0"/>
                <a:ea typeface="Calibri" panose="020F0502020204030204" pitchFamily="34" charset="0"/>
              </a:rPr>
              <a:t>What is Leading Restaurant Strategy? An understanding of the overarching term</a:t>
            </a:r>
          </a:p>
        </p:txBody>
      </p:sp>
    </p:spTree>
    <p:extLst>
      <p:ext uri="{BB962C8B-B14F-4D97-AF65-F5344CB8AC3E}">
        <p14:creationId xmlns:p14="http://schemas.microsoft.com/office/powerpoint/2010/main" val="4067030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3BF82-3768-58F8-BCF5-74980F54403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61BEDCF-519C-DBFC-8713-083749B8405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7" name="TextBox 16">
            <a:extLst>
              <a:ext uri="{FF2B5EF4-FFF2-40B4-BE49-F238E27FC236}">
                <a16:creationId xmlns:a16="http://schemas.microsoft.com/office/drawing/2014/main" id="{165A974D-935E-6AEC-6C42-F18B0CFBD6DE}"/>
              </a:ext>
            </a:extLst>
          </p:cNvPr>
          <p:cNvSpPr txBox="1"/>
          <p:nvPr/>
        </p:nvSpPr>
        <p:spPr>
          <a:xfrm>
            <a:off x="386366" y="278456"/>
            <a:ext cx="11419268" cy="2062103"/>
          </a:xfrm>
          <a:prstGeom prst="rect">
            <a:avLst/>
          </a:prstGeom>
          <a:noFill/>
        </p:spPr>
        <p:txBody>
          <a:bodyPr wrap="square" rtlCol="0">
            <a:spAutoFit/>
          </a:bodyPr>
          <a:lstStyle/>
          <a:p>
            <a:pPr algn="ctr"/>
            <a:r>
              <a:rPr lang="en-GB" sz="4000" b="1">
                <a:latin typeface="Raleway" pitchFamily="2" charset="0"/>
              </a:rPr>
              <a:t>Next Week</a:t>
            </a:r>
          </a:p>
          <a:p>
            <a:pPr algn="ctr"/>
            <a:endParaRPr lang="en-GB" sz="4400" b="1">
              <a:latin typeface="Raleway" pitchFamily="2" charset="0"/>
            </a:endParaRPr>
          </a:p>
          <a:p>
            <a:pPr algn="ctr"/>
            <a:endParaRPr lang="en-GB" sz="4400" b="1">
              <a:latin typeface="Raleway" pitchFamily="2" charset="0"/>
            </a:endParaRPr>
          </a:p>
        </p:txBody>
      </p:sp>
      <p:sp>
        <p:nvSpPr>
          <p:cNvPr id="5" name="TextBox 4">
            <a:extLst>
              <a:ext uri="{FF2B5EF4-FFF2-40B4-BE49-F238E27FC236}">
                <a16:creationId xmlns:a16="http://schemas.microsoft.com/office/drawing/2014/main" id="{E9BA8F2B-63A2-5136-672C-83F790C42410}"/>
              </a:ext>
            </a:extLst>
          </p:cNvPr>
          <p:cNvSpPr txBox="1"/>
          <p:nvPr/>
        </p:nvSpPr>
        <p:spPr>
          <a:xfrm>
            <a:off x="1670497" y="2066482"/>
            <a:ext cx="8851006" cy="3062377"/>
          </a:xfrm>
          <a:prstGeom prst="rect">
            <a:avLst/>
          </a:prstGeom>
          <a:noFill/>
        </p:spPr>
        <p:txBody>
          <a:bodyPr wrap="square">
            <a:spAutoFit/>
          </a:bodyPr>
          <a:lstStyle/>
          <a:p>
            <a:pPr>
              <a:spcBef>
                <a:spcPts val="565"/>
              </a:spcBef>
              <a:tabLst>
                <a:tab pos="297180" algn="l"/>
              </a:tabLst>
            </a:pPr>
            <a:r>
              <a:rPr lang="en-US" sz="2800" b="1">
                <a:effectLst/>
                <a:latin typeface="Raleway" pitchFamily="2" charset="0"/>
                <a:ea typeface="Arial MT"/>
                <a:cs typeface="Arial MT"/>
              </a:rPr>
              <a:t>Legal requirements</a:t>
            </a:r>
            <a:endParaRPr lang="en-GB" sz="2800">
              <a:effectLst/>
              <a:latin typeface="Raleway" pitchFamily="2" charset="0"/>
              <a:ea typeface="Calibri" panose="020F0502020204030204" pitchFamily="34" charset="0"/>
            </a:endParaRPr>
          </a:p>
          <a:p>
            <a:pPr marL="342900" lvl="0" indent="-342900">
              <a:spcBef>
                <a:spcPts val="565"/>
              </a:spcBef>
              <a:buFont typeface="Symbol" panose="05050102010706020507" pitchFamily="18" charset="2"/>
              <a:buChar char=""/>
              <a:tabLst>
                <a:tab pos="297180" algn="l"/>
              </a:tabLst>
            </a:pPr>
            <a:r>
              <a:rPr lang="en-US" sz="2800">
                <a:effectLst/>
                <a:latin typeface="Raleway" pitchFamily="2" charset="0"/>
                <a:ea typeface="Arial MT"/>
                <a:cs typeface="Arial MT"/>
              </a:rPr>
              <a:t> Property design</a:t>
            </a:r>
          </a:p>
          <a:p>
            <a:pPr marL="342900" lvl="0" indent="-342900">
              <a:spcBef>
                <a:spcPts val="565"/>
              </a:spcBef>
              <a:buFont typeface="Symbol" panose="05050102010706020507" pitchFamily="18" charset="2"/>
              <a:buChar char=""/>
              <a:tabLst>
                <a:tab pos="297180" algn="l"/>
              </a:tabLst>
            </a:pPr>
            <a:r>
              <a:rPr lang="en-US" sz="2800">
                <a:effectLst/>
                <a:latin typeface="Raleway" pitchFamily="2" charset="0"/>
                <a:ea typeface="Calibri" panose="020F0502020204030204" pitchFamily="34" charset="0"/>
              </a:rPr>
              <a:t> Planning laws and building regulations</a:t>
            </a:r>
            <a:endParaRPr lang="en-GB" sz="2800">
              <a:effectLst/>
              <a:latin typeface="Raleway" pitchFamily="2" charset="0"/>
              <a:ea typeface="Calibri" panose="020F0502020204030204" pitchFamily="34" charset="0"/>
            </a:endParaRPr>
          </a:p>
          <a:p>
            <a:pPr lvl="0">
              <a:spcBef>
                <a:spcPts val="565"/>
              </a:spcBef>
              <a:tabLst>
                <a:tab pos="297180" algn="l"/>
              </a:tabLst>
            </a:pPr>
            <a:endParaRPr lang="en-GB" sz="2800">
              <a:effectLst/>
              <a:latin typeface="Raleway" pitchFamily="2" charset="0"/>
              <a:ea typeface="Calibri" panose="020F0502020204030204" pitchFamily="34" charset="0"/>
            </a:endParaRPr>
          </a:p>
          <a:p>
            <a:pPr lvl="0">
              <a:spcBef>
                <a:spcPts val="565"/>
              </a:spcBef>
              <a:tabLst>
                <a:tab pos="297180" algn="l"/>
              </a:tabLst>
            </a:pPr>
            <a:r>
              <a:rPr lang="en-GB" sz="2800" b="1">
                <a:latin typeface="Raleway" pitchFamily="2" charset="0"/>
                <a:ea typeface="Calibri" panose="020F0502020204030204" pitchFamily="34" charset="0"/>
              </a:rPr>
              <a:t>Business plan creation</a:t>
            </a:r>
          </a:p>
          <a:p>
            <a:pPr marL="285750" lvl="0" indent="-285750">
              <a:spcBef>
                <a:spcPts val="565"/>
              </a:spcBef>
              <a:buFont typeface="Arial" panose="020B0604020202020204" pitchFamily="34" charset="0"/>
              <a:buChar char="•"/>
              <a:tabLst>
                <a:tab pos="297180" algn="l"/>
              </a:tabLst>
            </a:pPr>
            <a:r>
              <a:rPr lang="en-GB" sz="2800">
                <a:effectLst/>
                <a:latin typeface="Raleway" pitchFamily="2" charset="0"/>
                <a:ea typeface="Calibri" panose="020F0502020204030204" pitchFamily="34" charset="0"/>
              </a:rPr>
              <a:t>The basics of </a:t>
            </a:r>
            <a:r>
              <a:rPr lang="en-GB" sz="2800">
                <a:latin typeface="Raleway" pitchFamily="2" charset="0"/>
                <a:ea typeface="Calibri" panose="020F0502020204030204" pitchFamily="34" charset="0"/>
              </a:rPr>
              <a:t>creating an effective business plan</a:t>
            </a:r>
            <a:endParaRPr lang="en-GB" sz="2800">
              <a:effectLst/>
              <a:latin typeface="Raleway" pitchFamily="2" charset="0"/>
              <a:ea typeface="Calibri" panose="020F0502020204030204" pitchFamily="34" charset="0"/>
            </a:endParaRPr>
          </a:p>
        </p:txBody>
      </p:sp>
    </p:spTree>
    <p:extLst>
      <p:ext uri="{BB962C8B-B14F-4D97-AF65-F5344CB8AC3E}">
        <p14:creationId xmlns:p14="http://schemas.microsoft.com/office/powerpoint/2010/main" val="15580107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37D78E-3446-4A34-E85F-9B8CB52DCAD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53F9B78-5CCD-837A-D267-61DB1DEED2E4}"/>
              </a:ext>
            </a:extLst>
          </p:cNvPr>
          <p:cNvSpPr txBox="1"/>
          <p:nvPr/>
        </p:nvSpPr>
        <p:spPr>
          <a:xfrm>
            <a:off x="3833010" y="2805752"/>
            <a:ext cx="7358731" cy="1554272"/>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6000" b="0" i="0" u="none" strike="noStrike" kern="1200" cap="none" spc="0" normalizeH="0" baseline="0" noProof="0">
                <a:ln>
                  <a:noFill/>
                </a:ln>
                <a:solidFill>
                  <a:prstClr val="white"/>
                </a:solidFill>
                <a:effectLst/>
                <a:uLnTx/>
                <a:uFillTx/>
                <a:latin typeface="Raleway" pitchFamily="2" charset="0"/>
              </a:rPr>
              <a:t>Any questions?</a:t>
            </a: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3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80747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FFCB6-5DA0-F583-1F9C-037451FBAED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86080F6-D062-B0E9-18FA-05E034EB999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7" name="TextBox 16">
            <a:extLst>
              <a:ext uri="{FF2B5EF4-FFF2-40B4-BE49-F238E27FC236}">
                <a16:creationId xmlns:a16="http://schemas.microsoft.com/office/drawing/2014/main" id="{773467F7-CF40-76EC-9DB7-63520B46E933}"/>
              </a:ext>
            </a:extLst>
          </p:cNvPr>
          <p:cNvSpPr txBox="1"/>
          <p:nvPr/>
        </p:nvSpPr>
        <p:spPr>
          <a:xfrm>
            <a:off x="386366" y="278456"/>
            <a:ext cx="11419268" cy="2062103"/>
          </a:xfrm>
          <a:prstGeom prst="rect">
            <a:avLst/>
          </a:prstGeom>
          <a:noFill/>
        </p:spPr>
        <p:txBody>
          <a:bodyPr wrap="square" rtlCol="0">
            <a:spAutoFit/>
          </a:bodyPr>
          <a:lstStyle/>
          <a:p>
            <a:pPr algn="ctr"/>
            <a:r>
              <a:rPr lang="en-GB" sz="4000" b="1">
                <a:latin typeface="Raleway" pitchFamily="2" charset="0"/>
              </a:rPr>
              <a:t>Reference List</a:t>
            </a:r>
          </a:p>
          <a:p>
            <a:pPr algn="ctr"/>
            <a:endParaRPr lang="en-GB" sz="4400" b="1">
              <a:latin typeface="Raleway" pitchFamily="2" charset="0"/>
            </a:endParaRPr>
          </a:p>
          <a:p>
            <a:pPr algn="ctr"/>
            <a:endParaRPr lang="en-GB" sz="4400" b="1">
              <a:latin typeface="Raleway" pitchFamily="2" charset="0"/>
            </a:endParaRPr>
          </a:p>
        </p:txBody>
      </p:sp>
      <p:sp>
        <p:nvSpPr>
          <p:cNvPr id="5" name="TextBox 4">
            <a:extLst>
              <a:ext uri="{FF2B5EF4-FFF2-40B4-BE49-F238E27FC236}">
                <a16:creationId xmlns:a16="http://schemas.microsoft.com/office/drawing/2014/main" id="{770533EF-1DD9-0A82-C609-F21D4AD14655}"/>
              </a:ext>
            </a:extLst>
          </p:cNvPr>
          <p:cNvSpPr txBox="1"/>
          <p:nvPr/>
        </p:nvSpPr>
        <p:spPr>
          <a:xfrm>
            <a:off x="386365" y="1443841"/>
            <a:ext cx="11419267" cy="3539430"/>
          </a:xfrm>
          <a:prstGeom prst="rect">
            <a:avLst/>
          </a:prstGeom>
          <a:noFill/>
        </p:spPr>
        <p:txBody>
          <a:bodyPr wrap="square">
            <a:spAutoFit/>
          </a:bodyPr>
          <a:lstStyle/>
          <a:p>
            <a:r>
              <a:rPr lang="en-GB" sz="2800">
                <a:solidFill>
                  <a:srgbClr val="0F0F0F"/>
                </a:solidFill>
                <a:latin typeface="Raleway" pitchFamily="2" charset="0"/>
              </a:rPr>
              <a:t>National Restaurant Awards. (2025) The National Restaurant Awards, [online], available at: </a:t>
            </a:r>
            <a:r>
              <a:rPr lang="en-GB" sz="2800">
                <a:latin typeface="Raleway" pitchFamily="2" charset="0"/>
                <a:hlinkClick r:id="rId3"/>
              </a:rPr>
              <a:t>The List and Awards | National Restaurant Awards</a:t>
            </a:r>
            <a:endParaRPr lang="en-GB" sz="2800">
              <a:solidFill>
                <a:srgbClr val="0F0F0F"/>
              </a:solidFill>
              <a:latin typeface="Raleway" pitchFamily="2" charset="0"/>
            </a:endParaRPr>
          </a:p>
          <a:p>
            <a:endParaRPr lang="en-GB" sz="2800">
              <a:solidFill>
                <a:srgbClr val="0F0F0F"/>
              </a:solidFill>
              <a:latin typeface="Raleway" pitchFamily="2" charset="0"/>
            </a:endParaRPr>
          </a:p>
          <a:p>
            <a:endParaRPr lang="en-GB" sz="2800">
              <a:solidFill>
                <a:srgbClr val="0F0F0F"/>
              </a:solidFill>
              <a:latin typeface="Raleway" pitchFamily="2" charset="0"/>
            </a:endParaRPr>
          </a:p>
          <a:p>
            <a:r>
              <a:rPr lang="en-GB" sz="2800">
                <a:solidFill>
                  <a:srgbClr val="0F0F0F"/>
                </a:solidFill>
                <a:latin typeface="Raleway" pitchFamily="2" charset="0"/>
              </a:rPr>
              <a:t>Lee, W K. (2022) How To Start A Restaurant With NO Experience | Restaurant Management 2022, [online], available at: </a:t>
            </a:r>
            <a:r>
              <a:rPr lang="en-GB" sz="2800">
                <a:latin typeface="Raleway" pitchFamily="2" charset="0"/>
                <a:hlinkClick r:id="rId4"/>
              </a:rPr>
              <a:t>How To Start A Restaurant With NO Experience | Restaurant Management 2022</a:t>
            </a:r>
            <a:endParaRPr lang="en-GB" sz="2800">
              <a:latin typeface="Raleway" pitchFamily="2" charset="0"/>
            </a:endParaRPr>
          </a:p>
        </p:txBody>
      </p:sp>
    </p:spTree>
    <p:extLst>
      <p:ext uri="{BB962C8B-B14F-4D97-AF65-F5344CB8AC3E}">
        <p14:creationId xmlns:p14="http://schemas.microsoft.com/office/powerpoint/2010/main" val="3336528488"/>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2644</Words>
  <Application>Microsoft Office PowerPoint</Application>
  <PresentationFormat>Widescreen</PresentationFormat>
  <Paragraphs>324</Paragraphs>
  <Slides>44</Slides>
  <Notes>39</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44</vt:i4>
      </vt:variant>
    </vt:vector>
  </HeadingPairs>
  <TitlesOfParts>
    <vt:vector size="52" baseType="lpstr">
      <vt:lpstr>Arial</vt:lpstr>
      <vt:lpstr>Calibri</vt:lpstr>
      <vt:lpstr>Calibri Light</vt:lpstr>
      <vt:lpstr>Raleway</vt:lpstr>
      <vt:lpstr>Symbol</vt:lpstr>
      <vt:lpstr>Wingdings</vt:lpstr>
      <vt:lpstr>Sub Title 1</vt:lpstr>
      <vt:lpstr>Accessible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1</cp:revision>
  <dcterms:created xsi:type="dcterms:W3CDTF">2023-09-15T09:31:09Z</dcterms:created>
  <dcterms:modified xsi:type="dcterms:W3CDTF">2026-01-27T08:57:49Z</dcterms:modified>
</cp:coreProperties>
</file>