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7" r:id="rId6"/>
    <p:sldId id="268" r:id="rId7"/>
    <p:sldId id="260" r:id="rId8"/>
    <p:sldId id="269" r:id="rId9"/>
    <p:sldId id="270" r:id="rId10"/>
    <p:sldId id="262" r:id="rId11"/>
    <p:sldId id="261" r:id="rId12"/>
    <p:sldId id="263" r:id="rId13"/>
    <p:sldId id="271" r:id="rId14"/>
    <p:sldId id="264"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51B2D-FBFB-D5A3-F912-47E738DF2612}" v="7377" dt="2026-06-21T15:57:06.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2312075)" userId="S::2312075@student.uwtsd.ac.uk::4a226c82-a075-4990-aae6-c64cb4910538" providerId="AD" clId="Web-{03551B2D-FBFB-D5A3-F912-47E738DF2612}"/>
    <pc:docChg chg="addSld modSld sldOrd">
      <pc:chgData name="Sabrina Khan (2312075)" userId="S::2312075@student.uwtsd.ac.uk::4a226c82-a075-4990-aae6-c64cb4910538" providerId="AD" clId="Web-{03551B2D-FBFB-D5A3-F912-47E738DF2612}" dt="2026-06-21T15:57:06.708" v="5992" actId="20577"/>
      <pc:docMkLst>
        <pc:docMk/>
      </pc:docMkLst>
      <pc:sldChg chg="delSp modSp">
        <pc:chgData name="Sabrina Khan (2312075)" userId="S::2312075@student.uwtsd.ac.uk::4a226c82-a075-4990-aae6-c64cb4910538" providerId="AD" clId="Web-{03551B2D-FBFB-D5A3-F912-47E738DF2612}" dt="2026-06-21T15:57:06.708" v="5992" actId="20577"/>
        <pc:sldMkLst>
          <pc:docMk/>
          <pc:sldMk cId="109857222" sldId="256"/>
        </pc:sldMkLst>
        <pc:spChg chg="mod">
          <ac:chgData name="Sabrina Khan (2312075)" userId="S::2312075@student.uwtsd.ac.uk::4a226c82-a075-4990-aae6-c64cb4910538" providerId="AD" clId="Web-{03551B2D-FBFB-D5A3-F912-47E738DF2612}" dt="2026-06-21T15:57:06.708" v="5992" actId="20577"/>
          <ac:spMkLst>
            <pc:docMk/>
            <pc:sldMk cId="109857222" sldId="256"/>
            <ac:spMk id="2" creationId="{00000000-0000-0000-0000-000000000000}"/>
          </ac:spMkLst>
        </pc:spChg>
        <pc:spChg chg="del">
          <ac:chgData name="Sabrina Khan (2312075)" userId="S::2312075@student.uwtsd.ac.uk::4a226c82-a075-4990-aae6-c64cb4910538" providerId="AD" clId="Web-{03551B2D-FBFB-D5A3-F912-47E738DF2612}" dt="2026-06-21T15:54:39.296" v="5900"/>
          <ac:spMkLst>
            <pc:docMk/>
            <pc:sldMk cId="109857222" sldId="256"/>
            <ac:spMk id="3" creationId="{00000000-0000-0000-0000-000000000000}"/>
          </ac:spMkLst>
        </pc:spChg>
      </pc:sldChg>
      <pc:sldChg chg="modSp new">
        <pc:chgData name="Sabrina Khan (2312075)" userId="S::2312075@student.uwtsd.ac.uk::4a226c82-a075-4990-aae6-c64cb4910538" providerId="AD" clId="Web-{03551B2D-FBFB-D5A3-F912-47E738DF2612}" dt="2026-06-21T15:48:17.025" v="5747" actId="20577"/>
        <pc:sldMkLst>
          <pc:docMk/>
          <pc:sldMk cId="1761826834" sldId="257"/>
        </pc:sldMkLst>
        <pc:spChg chg="mod">
          <ac:chgData name="Sabrina Khan (2312075)" userId="S::2312075@student.uwtsd.ac.uk::4a226c82-a075-4990-aae6-c64cb4910538" providerId="AD" clId="Web-{03551B2D-FBFB-D5A3-F912-47E738DF2612}" dt="2026-06-21T15:42:44.852" v="5353" actId="20577"/>
          <ac:spMkLst>
            <pc:docMk/>
            <pc:sldMk cId="1761826834" sldId="257"/>
            <ac:spMk id="2" creationId="{65FD9711-4905-F973-86D7-C346D05B4741}"/>
          </ac:spMkLst>
        </pc:spChg>
        <pc:spChg chg="mod">
          <ac:chgData name="Sabrina Khan (2312075)" userId="S::2312075@student.uwtsd.ac.uk::4a226c82-a075-4990-aae6-c64cb4910538" providerId="AD" clId="Web-{03551B2D-FBFB-D5A3-F912-47E738DF2612}" dt="2026-06-21T15:48:17.025" v="5747" actId="20577"/>
          <ac:spMkLst>
            <pc:docMk/>
            <pc:sldMk cId="1761826834" sldId="257"/>
            <ac:spMk id="3" creationId="{A9F5CA6B-CD83-DFDD-872E-F012A3890243}"/>
          </ac:spMkLst>
        </pc:spChg>
      </pc:sldChg>
      <pc:sldChg chg="modSp new">
        <pc:chgData name="Sabrina Khan (2312075)" userId="S::2312075@student.uwtsd.ac.uk::4a226c82-a075-4990-aae6-c64cb4910538" providerId="AD" clId="Web-{03551B2D-FBFB-D5A3-F912-47E738DF2612}" dt="2026-06-21T15:42:03.866" v="5351" actId="1076"/>
        <pc:sldMkLst>
          <pc:docMk/>
          <pc:sldMk cId="1603019872" sldId="258"/>
        </pc:sldMkLst>
        <pc:spChg chg="mod">
          <ac:chgData name="Sabrina Khan (2312075)" userId="S::2312075@student.uwtsd.ac.uk::4a226c82-a075-4990-aae6-c64cb4910538" providerId="AD" clId="Web-{03551B2D-FBFB-D5A3-F912-47E738DF2612}" dt="2026-06-21T08:56:17.447" v="707" actId="20577"/>
          <ac:spMkLst>
            <pc:docMk/>
            <pc:sldMk cId="1603019872" sldId="258"/>
            <ac:spMk id="2" creationId="{11892760-7181-18AC-28C0-9F5DBA26ECD7}"/>
          </ac:spMkLst>
        </pc:spChg>
        <pc:spChg chg="mod">
          <ac:chgData name="Sabrina Khan (2312075)" userId="S::2312075@student.uwtsd.ac.uk::4a226c82-a075-4990-aae6-c64cb4910538" providerId="AD" clId="Web-{03551B2D-FBFB-D5A3-F912-47E738DF2612}" dt="2026-06-21T15:42:03.866" v="5351" actId="1076"/>
          <ac:spMkLst>
            <pc:docMk/>
            <pc:sldMk cId="1603019872" sldId="258"/>
            <ac:spMk id="3" creationId="{F568EE75-3248-991D-A847-4704CC47EAF4}"/>
          </ac:spMkLst>
        </pc:spChg>
      </pc:sldChg>
      <pc:sldChg chg="addSp delSp modSp new mod setBg">
        <pc:chgData name="Sabrina Khan (2312075)" userId="S::2312075@student.uwtsd.ac.uk::4a226c82-a075-4990-aae6-c64cb4910538" providerId="AD" clId="Web-{03551B2D-FBFB-D5A3-F912-47E738DF2612}" dt="2026-06-21T09:49:07.654" v="1083" actId="1076"/>
        <pc:sldMkLst>
          <pc:docMk/>
          <pc:sldMk cId="2646845524" sldId="259"/>
        </pc:sldMkLst>
        <pc:spChg chg="mod">
          <ac:chgData name="Sabrina Khan (2312075)" userId="S::2312075@student.uwtsd.ac.uk::4a226c82-a075-4990-aae6-c64cb4910538" providerId="AD" clId="Web-{03551B2D-FBFB-D5A3-F912-47E738DF2612}" dt="2026-06-21T09:37:53.845" v="1013"/>
          <ac:spMkLst>
            <pc:docMk/>
            <pc:sldMk cId="2646845524" sldId="259"/>
            <ac:spMk id="2" creationId="{95425A49-6DE1-78E2-FC9F-C8946367C988}"/>
          </ac:spMkLst>
        </pc:spChg>
        <pc:spChg chg="mod">
          <ac:chgData name="Sabrina Khan (2312075)" userId="S::2312075@student.uwtsd.ac.uk::4a226c82-a075-4990-aae6-c64cb4910538" providerId="AD" clId="Web-{03551B2D-FBFB-D5A3-F912-47E738DF2612}" dt="2026-06-21T09:49:07.654" v="1083" actId="1076"/>
          <ac:spMkLst>
            <pc:docMk/>
            <pc:sldMk cId="2646845524" sldId="259"/>
            <ac:spMk id="3" creationId="{174D97EB-07E8-85C4-0298-F82A56316416}"/>
          </ac:spMkLst>
        </pc:spChg>
        <pc:spChg chg="add del mod">
          <ac:chgData name="Sabrina Khan (2312075)" userId="S::2312075@student.uwtsd.ac.uk::4a226c82-a075-4990-aae6-c64cb4910538" providerId="AD" clId="Web-{03551B2D-FBFB-D5A3-F912-47E738DF2612}" dt="2026-06-21T09:25:21.207" v="953"/>
          <ac:spMkLst>
            <pc:docMk/>
            <pc:sldMk cId="2646845524" sldId="259"/>
            <ac:spMk id="4" creationId="{3BDDFAC5-8406-647D-CA6D-3FE5ACA44FA3}"/>
          </ac:spMkLst>
        </pc:spChg>
        <pc:spChg chg="add del mod">
          <ac:chgData name="Sabrina Khan (2312075)" userId="S::2312075@student.uwtsd.ac.uk::4a226c82-a075-4990-aae6-c64cb4910538" providerId="AD" clId="Web-{03551B2D-FBFB-D5A3-F912-47E738DF2612}" dt="2026-06-21T09:35:00.229" v="995"/>
          <ac:spMkLst>
            <pc:docMk/>
            <pc:sldMk cId="2646845524" sldId="259"/>
            <ac:spMk id="6" creationId="{58046DBB-EA39-FC69-77C0-820BEC89A6C2}"/>
          </ac:spMkLst>
        </pc:spChg>
        <pc:spChg chg="add mod">
          <ac:chgData name="Sabrina Khan (2312075)" userId="S::2312075@student.uwtsd.ac.uk::4a226c82-a075-4990-aae6-c64cb4910538" providerId="AD" clId="Web-{03551B2D-FBFB-D5A3-F912-47E738DF2612}" dt="2026-06-21T09:39:29.270" v="1021" actId="14100"/>
          <ac:spMkLst>
            <pc:docMk/>
            <pc:sldMk cId="2646845524" sldId="259"/>
            <ac:spMk id="7" creationId="{5623043B-4B66-A681-0824-F09C92A804AF}"/>
          </ac:spMkLst>
        </pc:spChg>
        <pc:spChg chg="add">
          <ac:chgData name="Sabrina Khan (2312075)" userId="S::2312075@student.uwtsd.ac.uk::4a226c82-a075-4990-aae6-c64cb4910538" providerId="AD" clId="Web-{03551B2D-FBFB-D5A3-F912-47E738DF2612}" dt="2026-06-21T09:37:53.845" v="1013"/>
          <ac:spMkLst>
            <pc:docMk/>
            <pc:sldMk cId="2646845524" sldId="259"/>
            <ac:spMk id="12" creationId="{743AA782-23D1-4521-8CAD-47662984AA08}"/>
          </ac:spMkLst>
        </pc:spChg>
        <pc:spChg chg="add">
          <ac:chgData name="Sabrina Khan (2312075)" userId="S::2312075@student.uwtsd.ac.uk::4a226c82-a075-4990-aae6-c64cb4910538" providerId="AD" clId="Web-{03551B2D-FBFB-D5A3-F912-47E738DF2612}" dt="2026-06-21T09:37:53.845" v="1013"/>
          <ac:spMkLst>
            <pc:docMk/>
            <pc:sldMk cId="2646845524" sldId="259"/>
            <ac:spMk id="14" creationId="{71877DBC-BB60-40F0-AC93-2ACDBAAE60CE}"/>
          </ac:spMkLst>
        </pc:spChg>
        <pc:picChg chg="add mod">
          <ac:chgData name="Sabrina Khan (2312075)" userId="S::2312075@student.uwtsd.ac.uk::4a226c82-a075-4990-aae6-c64cb4910538" providerId="AD" clId="Web-{03551B2D-FBFB-D5A3-F912-47E738DF2612}" dt="2026-06-21T09:37:53.845" v="1013"/>
          <ac:picMkLst>
            <pc:docMk/>
            <pc:sldMk cId="2646845524" sldId="259"/>
            <ac:picMk id="5" creationId="{8E043EC6-4206-3A32-3851-4A401E1DF594}"/>
          </ac:picMkLst>
        </pc:picChg>
      </pc:sldChg>
      <pc:sldChg chg="addSp delSp modSp new mod setBg setClrOvrMap">
        <pc:chgData name="Sabrina Khan (2312075)" userId="S::2312075@student.uwtsd.ac.uk::4a226c82-a075-4990-aae6-c64cb4910538" providerId="AD" clId="Web-{03551B2D-FBFB-D5A3-F912-47E738DF2612}" dt="2026-06-21T13:03:19.221" v="2646" actId="20577"/>
        <pc:sldMkLst>
          <pc:docMk/>
          <pc:sldMk cId="2491363694" sldId="260"/>
        </pc:sldMkLst>
        <pc:spChg chg="mod">
          <ac:chgData name="Sabrina Khan (2312075)" userId="S::2312075@student.uwtsd.ac.uk::4a226c82-a075-4990-aae6-c64cb4910538" providerId="AD" clId="Web-{03551B2D-FBFB-D5A3-F912-47E738DF2612}" dt="2026-06-21T13:02:25.234" v="2609"/>
          <ac:spMkLst>
            <pc:docMk/>
            <pc:sldMk cId="2491363694" sldId="260"/>
            <ac:spMk id="2" creationId="{CE48E68B-E2B2-EC12-10F9-F469123B4793}"/>
          </ac:spMkLst>
        </pc:spChg>
        <pc:spChg chg="mod">
          <ac:chgData name="Sabrina Khan (2312075)" userId="S::2312075@student.uwtsd.ac.uk::4a226c82-a075-4990-aae6-c64cb4910538" providerId="AD" clId="Web-{03551B2D-FBFB-D5A3-F912-47E738DF2612}" dt="2026-06-21T13:03:19.221" v="2646" actId="20577"/>
          <ac:spMkLst>
            <pc:docMk/>
            <pc:sldMk cId="2491363694" sldId="260"/>
            <ac:spMk id="3" creationId="{156AC9F4-42CE-D258-9FD3-1742341031F8}"/>
          </ac:spMkLst>
        </pc:spChg>
        <pc:spChg chg="add del">
          <ac:chgData name="Sabrina Khan (2312075)" userId="S::2312075@student.uwtsd.ac.uk::4a226c82-a075-4990-aae6-c64cb4910538" providerId="AD" clId="Web-{03551B2D-FBFB-D5A3-F912-47E738DF2612}" dt="2026-06-21T11:52:07.399" v="1946"/>
          <ac:spMkLst>
            <pc:docMk/>
            <pc:sldMk cId="2491363694" sldId="260"/>
            <ac:spMk id="4" creationId="{981E65E1-299B-D084-2938-58459F81DC50}"/>
          </ac:spMkLst>
        </pc:spChg>
        <pc:spChg chg="add mod">
          <ac:chgData name="Sabrina Khan (2312075)" userId="S::2312075@student.uwtsd.ac.uk::4a226c82-a075-4990-aae6-c64cb4910538" providerId="AD" clId="Web-{03551B2D-FBFB-D5A3-F912-47E738DF2612}" dt="2026-06-21T13:03:06.954" v="2644" actId="20577"/>
          <ac:spMkLst>
            <pc:docMk/>
            <pc:sldMk cId="2491363694" sldId="260"/>
            <ac:spMk id="5" creationId="{70C919ED-B50E-CE91-F409-586A95A59D5C}"/>
          </ac:spMkLst>
        </pc:spChg>
        <pc:spChg chg="add del">
          <ac:chgData name="Sabrina Khan (2312075)" userId="S::2312075@student.uwtsd.ac.uk::4a226c82-a075-4990-aae6-c64cb4910538" providerId="AD" clId="Web-{03551B2D-FBFB-D5A3-F912-47E738DF2612}" dt="2026-06-21T12:11:38.983" v="2163"/>
          <ac:spMkLst>
            <pc:docMk/>
            <pc:sldMk cId="2491363694" sldId="260"/>
            <ac:spMk id="10" creationId="{428D436F-9ACD-4C92-AFC8-C934C527A6A4}"/>
          </ac:spMkLst>
        </pc:spChg>
        <pc:spChg chg="add del">
          <ac:chgData name="Sabrina Khan (2312075)" userId="S::2312075@student.uwtsd.ac.uk::4a226c82-a075-4990-aae6-c64cb4910538" providerId="AD" clId="Web-{03551B2D-FBFB-D5A3-F912-47E738DF2612}" dt="2026-06-21T12:11:38.983" v="2163"/>
          <ac:spMkLst>
            <pc:docMk/>
            <pc:sldMk cId="2491363694" sldId="260"/>
            <ac:spMk id="12" creationId="{090538E0-A884-4E60-A6AB-77D830E2FCED}"/>
          </ac:spMkLst>
        </pc:spChg>
        <pc:spChg chg="add del">
          <ac:chgData name="Sabrina Khan (2312075)" userId="S::2312075@student.uwtsd.ac.uk::4a226c82-a075-4990-aae6-c64cb4910538" providerId="AD" clId="Web-{03551B2D-FBFB-D5A3-F912-47E738DF2612}" dt="2026-06-21T12:11:38.983" v="2163"/>
          <ac:spMkLst>
            <pc:docMk/>
            <pc:sldMk cId="2491363694" sldId="260"/>
            <ac:spMk id="14" creationId="{DB0D7DD0-1C67-4D4C-9E06-678233DB8468}"/>
          </ac:spMkLst>
        </pc:spChg>
        <pc:spChg chg="add del">
          <ac:chgData name="Sabrina Khan (2312075)" userId="S::2312075@student.uwtsd.ac.uk::4a226c82-a075-4990-aae6-c64cb4910538" providerId="AD" clId="Web-{03551B2D-FBFB-D5A3-F912-47E738DF2612}" dt="2026-06-21T13:02:25.234" v="2609"/>
          <ac:spMkLst>
            <pc:docMk/>
            <pc:sldMk cId="2491363694" sldId="260"/>
            <ac:spMk id="16" creationId="{10F24D38-B79E-44B4-830E-043F45D96DC2}"/>
          </ac:spMkLst>
        </pc:spChg>
        <pc:spChg chg="add">
          <ac:chgData name="Sabrina Khan (2312075)" userId="S::2312075@student.uwtsd.ac.uk::4a226c82-a075-4990-aae6-c64cb4910538" providerId="AD" clId="Web-{03551B2D-FBFB-D5A3-F912-47E738DF2612}" dt="2026-06-21T13:02:25.234" v="2609"/>
          <ac:spMkLst>
            <pc:docMk/>
            <pc:sldMk cId="2491363694" sldId="260"/>
            <ac:spMk id="22" creationId="{428D436F-9ACD-4C92-AFC8-C934C527A6A4}"/>
          </ac:spMkLst>
        </pc:spChg>
        <pc:spChg chg="add">
          <ac:chgData name="Sabrina Khan (2312075)" userId="S::2312075@student.uwtsd.ac.uk::4a226c82-a075-4990-aae6-c64cb4910538" providerId="AD" clId="Web-{03551B2D-FBFB-D5A3-F912-47E738DF2612}" dt="2026-06-21T13:02:25.234" v="2609"/>
          <ac:spMkLst>
            <pc:docMk/>
            <pc:sldMk cId="2491363694" sldId="260"/>
            <ac:spMk id="24" creationId="{090538E0-A884-4E60-A6AB-77D830E2FCED}"/>
          </ac:spMkLst>
        </pc:spChg>
        <pc:spChg chg="add">
          <ac:chgData name="Sabrina Khan (2312075)" userId="S::2312075@student.uwtsd.ac.uk::4a226c82-a075-4990-aae6-c64cb4910538" providerId="AD" clId="Web-{03551B2D-FBFB-D5A3-F912-47E738DF2612}" dt="2026-06-21T13:02:25.234" v="2609"/>
          <ac:spMkLst>
            <pc:docMk/>
            <pc:sldMk cId="2491363694" sldId="260"/>
            <ac:spMk id="26" creationId="{DB0D7DD0-1C67-4D4C-9E06-678233DB8468}"/>
          </ac:spMkLst>
        </pc:spChg>
        <pc:cxnChg chg="add del">
          <ac:chgData name="Sabrina Khan (2312075)" userId="S::2312075@student.uwtsd.ac.uk::4a226c82-a075-4990-aae6-c64cb4910538" providerId="AD" clId="Web-{03551B2D-FBFB-D5A3-F912-47E738DF2612}" dt="2026-06-21T13:02:25.234" v="2609"/>
          <ac:cxnSpMkLst>
            <pc:docMk/>
            <pc:sldMk cId="2491363694" sldId="260"/>
            <ac:cxnSpMk id="17" creationId="{FC469874-256B-45B3-A79C-7591B4BA1ECC}"/>
          </ac:cxnSpMkLst>
        </pc:cxnChg>
      </pc:sldChg>
      <pc:sldChg chg="addSp delSp modSp new ord">
        <pc:chgData name="Sabrina Khan (2312075)" userId="S::2312075@student.uwtsd.ac.uk::4a226c82-a075-4990-aae6-c64cb4910538" providerId="AD" clId="Web-{03551B2D-FBFB-D5A3-F912-47E738DF2612}" dt="2026-06-21T15:08:28.343" v="4480" actId="20577"/>
        <pc:sldMkLst>
          <pc:docMk/>
          <pc:sldMk cId="1867758823" sldId="261"/>
        </pc:sldMkLst>
        <pc:spChg chg="mod">
          <ac:chgData name="Sabrina Khan (2312075)" userId="S::2312075@student.uwtsd.ac.uk::4a226c82-a075-4990-aae6-c64cb4910538" providerId="AD" clId="Web-{03551B2D-FBFB-D5A3-F912-47E738DF2612}" dt="2026-06-19T11:07:08.397" v="284" actId="20577"/>
          <ac:spMkLst>
            <pc:docMk/>
            <pc:sldMk cId="1867758823" sldId="261"/>
            <ac:spMk id="2" creationId="{ABAB821A-3F80-04A1-54C1-642FBB792173}"/>
          </ac:spMkLst>
        </pc:spChg>
        <pc:spChg chg="mod">
          <ac:chgData name="Sabrina Khan (2312075)" userId="S::2312075@student.uwtsd.ac.uk::4a226c82-a075-4990-aae6-c64cb4910538" providerId="AD" clId="Web-{03551B2D-FBFB-D5A3-F912-47E738DF2612}" dt="2026-06-21T15:08:28.343" v="4480" actId="20577"/>
          <ac:spMkLst>
            <pc:docMk/>
            <pc:sldMk cId="1867758823" sldId="261"/>
            <ac:spMk id="3" creationId="{18D701B1-C7EC-36CD-6F79-C5FFCAF17C8A}"/>
          </ac:spMkLst>
        </pc:spChg>
        <pc:spChg chg="add del">
          <ac:chgData name="Sabrina Khan (2312075)" userId="S::2312075@student.uwtsd.ac.uk::4a226c82-a075-4990-aae6-c64cb4910538" providerId="AD" clId="Web-{03551B2D-FBFB-D5A3-F912-47E738DF2612}" dt="2026-06-21T14:54:28.724" v="4060"/>
          <ac:spMkLst>
            <pc:docMk/>
            <pc:sldMk cId="1867758823" sldId="261"/>
            <ac:spMk id="4" creationId="{C1206ADC-2B77-AB87-235C-45F457252FE3}"/>
          </ac:spMkLst>
        </pc:spChg>
        <pc:spChg chg="add mod">
          <ac:chgData name="Sabrina Khan (2312075)" userId="S::2312075@student.uwtsd.ac.uk::4a226c82-a075-4990-aae6-c64cb4910538" providerId="AD" clId="Web-{03551B2D-FBFB-D5A3-F912-47E738DF2612}" dt="2026-06-21T15:05:00.146" v="4424"/>
          <ac:spMkLst>
            <pc:docMk/>
            <pc:sldMk cId="1867758823" sldId="261"/>
            <ac:spMk id="5" creationId="{C4F65428-CB75-DBF7-C3E0-4A64758E9FE1}"/>
          </ac:spMkLst>
        </pc:spChg>
        <pc:spChg chg="add mod">
          <ac:chgData name="Sabrina Khan (2312075)" userId="S::2312075@student.uwtsd.ac.uk::4a226c82-a075-4990-aae6-c64cb4910538" providerId="AD" clId="Web-{03551B2D-FBFB-D5A3-F912-47E738DF2612}" dt="2026-06-21T15:04:25.551" v="4420"/>
          <ac:spMkLst>
            <pc:docMk/>
            <pc:sldMk cId="1867758823" sldId="261"/>
            <ac:spMk id="6" creationId="{5D6D0236-2F12-19CA-DA87-9FF92A8315A3}"/>
          </ac:spMkLst>
        </pc:spChg>
        <pc:spChg chg="add mod">
          <ac:chgData name="Sabrina Khan (2312075)" userId="S::2312075@student.uwtsd.ac.uk::4a226c82-a075-4990-aae6-c64cb4910538" providerId="AD" clId="Web-{03551B2D-FBFB-D5A3-F912-47E738DF2612}" dt="2026-06-21T15:04:36.098" v="4422" actId="1076"/>
          <ac:spMkLst>
            <pc:docMk/>
            <pc:sldMk cId="1867758823" sldId="261"/>
            <ac:spMk id="7" creationId="{E65BD780-B0D3-7869-DDD8-D381C8D4E887}"/>
          </ac:spMkLst>
        </pc:spChg>
        <pc:spChg chg="add mod">
          <ac:chgData name="Sabrina Khan (2312075)" userId="S::2312075@student.uwtsd.ac.uk::4a226c82-a075-4990-aae6-c64cb4910538" providerId="AD" clId="Web-{03551B2D-FBFB-D5A3-F912-47E738DF2612}" dt="2026-06-21T15:07:56.076" v="4474"/>
          <ac:spMkLst>
            <pc:docMk/>
            <pc:sldMk cId="1867758823" sldId="261"/>
            <ac:spMk id="8" creationId="{BB79FE3F-E6DA-9221-2C49-762560A95FFF}"/>
          </ac:spMkLst>
        </pc:spChg>
        <pc:spChg chg="add mod">
          <ac:chgData name="Sabrina Khan (2312075)" userId="S::2312075@student.uwtsd.ac.uk::4a226c82-a075-4990-aae6-c64cb4910538" providerId="AD" clId="Web-{03551B2D-FBFB-D5A3-F912-47E738DF2612}" dt="2026-06-21T15:08:23.171" v="4478" actId="1076"/>
          <ac:spMkLst>
            <pc:docMk/>
            <pc:sldMk cId="1867758823" sldId="261"/>
            <ac:spMk id="9" creationId="{B3BED542-064D-B877-8B03-CD91EFD2048D}"/>
          </ac:spMkLst>
        </pc:spChg>
      </pc:sldChg>
      <pc:sldChg chg="addSp delSp modSp new">
        <pc:chgData name="Sabrina Khan (2312075)" userId="S::2312075@student.uwtsd.ac.uk::4a226c82-a075-4990-aae6-c64cb4910538" providerId="AD" clId="Web-{03551B2D-FBFB-D5A3-F912-47E738DF2612}" dt="2026-06-21T14:34:44.844" v="3783" actId="1076"/>
        <pc:sldMkLst>
          <pc:docMk/>
          <pc:sldMk cId="2922161003" sldId="262"/>
        </pc:sldMkLst>
        <pc:spChg chg="mod">
          <ac:chgData name="Sabrina Khan (2312075)" userId="S::2312075@student.uwtsd.ac.uk::4a226c82-a075-4990-aae6-c64cb4910538" providerId="AD" clId="Web-{03551B2D-FBFB-D5A3-F912-47E738DF2612}" dt="2026-06-21T13:44:21.667" v="3052" actId="20577"/>
          <ac:spMkLst>
            <pc:docMk/>
            <pc:sldMk cId="2922161003" sldId="262"/>
            <ac:spMk id="2" creationId="{A22E7A45-C54C-BA1C-5E76-1A9954FA3AE2}"/>
          </ac:spMkLst>
        </pc:spChg>
        <pc:spChg chg="mod">
          <ac:chgData name="Sabrina Khan (2312075)" userId="S::2312075@student.uwtsd.ac.uk::4a226c82-a075-4990-aae6-c64cb4910538" providerId="AD" clId="Web-{03551B2D-FBFB-D5A3-F912-47E738DF2612}" dt="2026-06-21T14:27:18.667" v="3662" actId="1076"/>
          <ac:spMkLst>
            <pc:docMk/>
            <pc:sldMk cId="2922161003" sldId="262"/>
            <ac:spMk id="3" creationId="{070BF86F-C2E0-6A68-03E5-9233F3F89F52}"/>
          </ac:spMkLst>
        </pc:spChg>
        <pc:spChg chg="add del">
          <ac:chgData name="Sabrina Khan (2312075)" userId="S::2312075@student.uwtsd.ac.uk::4a226c82-a075-4990-aae6-c64cb4910538" providerId="AD" clId="Web-{03551B2D-FBFB-D5A3-F912-47E738DF2612}" dt="2026-06-21T13:52:12.610" v="3169"/>
          <ac:spMkLst>
            <pc:docMk/>
            <pc:sldMk cId="2922161003" sldId="262"/>
            <ac:spMk id="4" creationId="{F3A0A243-0138-DA22-45A5-8DFC3B5FAB68}"/>
          </ac:spMkLst>
        </pc:spChg>
        <pc:spChg chg="add del">
          <ac:chgData name="Sabrina Khan (2312075)" userId="S::2312075@student.uwtsd.ac.uk::4a226c82-a075-4990-aae6-c64cb4910538" providerId="AD" clId="Web-{03551B2D-FBFB-D5A3-F912-47E738DF2612}" dt="2026-06-21T13:58:52.572" v="3226"/>
          <ac:spMkLst>
            <pc:docMk/>
            <pc:sldMk cId="2922161003" sldId="262"/>
            <ac:spMk id="5" creationId="{47E54DA7-E632-FBB5-EA2C-2370D3356BF6}"/>
          </ac:spMkLst>
        </pc:spChg>
        <pc:spChg chg="add mod">
          <ac:chgData name="Sabrina Khan (2312075)" userId="S::2312075@student.uwtsd.ac.uk::4a226c82-a075-4990-aae6-c64cb4910538" providerId="AD" clId="Web-{03551B2D-FBFB-D5A3-F912-47E738DF2612}" dt="2026-06-21T14:33:55.639" v="3779" actId="1076"/>
          <ac:spMkLst>
            <pc:docMk/>
            <pc:sldMk cId="2922161003" sldId="262"/>
            <ac:spMk id="6" creationId="{F3A33282-C310-CFB9-423D-471AFDB7A5B1}"/>
          </ac:spMkLst>
        </pc:spChg>
        <pc:spChg chg="add mod">
          <ac:chgData name="Sabrina Khan (2312075)" userId="S::2312075@student.uwtsd.ac.uk::4a226c82-a075-4990-aae6-c64cb4910538" providerId="AD" clId="Web-{03551B2D-FBFB-D5A3-F912-47E738DF2612}" dt="2026-06-21T14:34:44.844" v="3783" actId="1076"/>
          <ac:spMkLst>
            <pc:docMk/>
            <pc:sldMk cId="2922161003" sldId="262"/>
            <ac:spMk id="7" creationId="{DA5EBF50-32AA-89FF-00F2-7A81DC20075C}"/>
          </ac:spMkLst>
        </pc:spChg>
        <pc:spChg chg="add mod">
          <ac:chgData name="Sabrina Khan (2312075)" userId="S::2312075@student.uwtsd.ac.uk::4a226c82-a075-4990-aae6-c64cb4910538" providerId="AD" clId="Web-{03551B2D-FBFB-D5A3-F912-47E738DF2612}" dt="2026-06-21T14:34:35.234" v="3782" actId="1076"/>
          <ac:spMkLst>
            <pc:docMk/>
            <pc:sldMk cId="2922161003" sldId="262"/>
            <ac:spMk id="8" creationId="{5E8FBD3A-3FBF-CF8B-C174-36C6E555C218}"/>
          </ac:spMkLst>
        </pc:spChg>
        <pc:spChg chg="add mod">
          <ac:chgData name="Sabrina Khan (2312075)" userId="S::2312075@student.uwtsd.ac.uk::4a226c82-a075-4990-aae6-c64cb4910538" providerId="AD" clId="Web-{03551B2D-FBFB-D5A3-F912-47E738DF2612}" dt="2026-06-21T14:34:06.155" v="3780" actId="1076"/>
          <ac:spMkLst>
            <pc:docMk/>
            <pc:sldMk cId="2922161003" sldId="262"/>
            <ac:spMk id="9" creationId="{76EB0757-FA8E-A67B-0F79-D119E82DC77F}"/>
          </ac:spMkLst>
        </pc:spChg>
      </pc:sldChg>
      <pc:sldChg chg="addSp modSp new">
        <pc:chgData name="Sabrina Khan (2312075)" userId="S::2312075@student.uwtsd.ac.uk::4a226c82-a075-4990-aae6-c64cb4910538" providerId="AD" clId="Web-{03551B2D-FBFB-D5A3-F912-47E738DF2612}" dt="2026-06-21T15:23:46.792" v="4771" actId="20577"/>
        <pc:sldMkLst>
          <pc:docMk/>
          <pc:sldMk cId="749648663" sldId="263"/>
        </pc:sldMkLst>
        <pc:spChg chg="mod">
          <ac:chgData name="Sabrina Khan (2312075)" userId="S::2312075@student.uwtsd.ac.uk::4a226c82-a075-4990-aae6-c64cb4910538" providerId="AD" clId="Web-{03551B2D-FBFB-D5A3-F912-47E738DF2612}" dt="2026-06-19T11:12:16.998" v="301" actId="20577"/>
          <ac:spMkLst>
            <pc:docMk/>
            <pc:sldMk cId="749648663" sldId="263"/>
            <ac:spMk id="2" creationId="{60D2E6C3-9F65-21E7-1DA8-73BC64BF3811}"/>
          </ac:spMkLst>
        </pc:spChg>
        <pc:spChg chg="mod">
          <ac:chgData name="Sabrina Khan (2312075)" userId="S::2312075@student.uwtsd.ac.uk::4a226c82-a075-4990-aae6-c64cb4910538" providerId="AD" clId="Web-{03551B2D-FBFB-D5A3-F912-47E738DF2612}" dt="2026-06-21T15:23:02.697" v="4752" actId="20577"/>
          <ac:spMkLst>
            <pc:docMk/>
            <pc:sldMk cId="749648663" sldId="263"/>
            <ac:spMk id="3" creationId="{AC55C1AD-1BD3-05CB-CD08-4279A74DED5A}"/>
          </ac:spMkLst>
        </pc:spChg>
        <pc:spChg chg="add mod">
          <ac:chgData name="Sabrina Khan (2312075)" userId="S::2312075@student.uwtsd.ac.uk::4a226c82-a075-4990-aae6-c64cb4910538" providerId="AD" clId="Web-{03551B2D-FBFB-D5A3-F912-47E738DF2612}" dt="2026-06-21T15:23:46.792" v="4771" actId="20577"/>
          <ac:spMkLst>
            <pc:docMk/>
            <pc:sldMk cId="749648663" sldId="263"/>
            <ac:spMk id="4" creationId="{7FA6B72B-02F8-302B-1B87-C0982B1811EB}"/>
          </ac:spMkLst>
        </pc:spChg>
        <pc:spChg chg="add mod">
          <ac:chgData name="Sabrina Khan (2312075)" userId="S::2312075@student.uwtsd.ac.uk::4a226c82-a075-4990-aae6-c64cb4910538" providerId="AD" clId="Web-{03551B2D-FBFB-D5A3-F912-47E738DF2612}" dt="2026-06-21T15:21:15.301" v="4742" actId="1076"/>
          <ac:spMkLst>
            <pc:docMk/>
            <pc:sldMk cId="749648663" sldId="263"/>
            <ac:spMk id="5" creationId="{991C6DB2-0069-C514-4CA9-61D87CB6E13C}"/>
          </ac:spMkLst>
        </pc:spChg>
      </pc:sldChg>
      <pc:sldChg chg="modSp new">
        <pc:chgData name="Sabrina Khan (2312075)" userId="S::2312075@student.uwtsd.ac.uk::4a226c82-a075-4990-aae6-c64cb4910538" providerId="AD" clId="Web-{03551B2D-FBFB-D5A3-F912-47E738DF2612}" dt="2026-06-21T15:39:56.205" v="5303" actId="1076"/>
        <pc:sldMkLst>
          <pc:docMk/>
          <pc:sldMk cId="2952413495" sldId="264"/>
        </pc:sldMkLst>
        <pc:spChg chg="mod">
          <ac:chgData name="Sabrina Khan (2312075)" userId="S::2312075@student.uwtsd.ac.uk::4a226c82-a075-4990-aae6-c64cb4910538" providerId="AD" clId="Web-{03551B2D-FBFB-D5A3-F912-47E738DF2612}" dt="2026-06-19T11:13:00.921" v="308" actId="20577"/>
          <ac:spMkLst>
            <pc:docMk/>
            <pc:sldMk cId="2952413495" sldId="264"/>
            <ac:spMk id="2" creationId="{8E8BCA90-7700-C92C-6747-299A6B247DBE}"/>
          </ac:spMkLst>
        </pc:spChg>
        <pc:spChg chg="mod">
          <ac:chgData name="Sabrina Khan (2312075)" userId="S::2312075@student.uwtsd.ac.uk::4a226c82-a075-4990-aae6-c64cb4910538" providerId="AD" clId="Web-{03551B2D-FBFB-D5A3-F912-47E738DF2612}" dt="2026-06-21T15:39:56.205" v="5303" actId="1076"/>
          <ac:spMkLst>
            <pc:docMk/>
            <pc:sldMk cId="2952413495" sldId="264"/>
            <ac:spMk id="3" creationId="{3B94D5CC-E9BB-097C-AC64-434BA53A48EA}"/>
          </ac:spMkLst>
        </pc:spChg>
      </pc:sldChg>
      <pc:sldChg chg="modSp new">
        <pc:chgData name="Sabrina Khan (2312075)" userId="S::2312075@student.uwtsd.ac.uk::4a226c82-a075-4990-aae6-c64cb4910538" providerId="AD" clId="Web-{03551B2D-FBFB-D5A3-F912-47E738DF2612}" dt="2026-06-21T11:49:27.153" v="1920" actId="20577"/>
        <pc:sldMkLst>
          <pc:docMk/>
          <pc:sldMk cId="2434050101" sldId="265"/>
        </pc:sldMkLst>
        <pc:spChg chg="mod">
          <ac:chgData name="Sabrina Khan (2312075)" userId="S::2312075@student.uwtsd.ac.uk::4a226c82-a075-4990-aae6-c64cb4910538" providerId="AD" clId="Web-{03551B2D-FBFB-D5A3-F912-47E738DF2612}" dt="2026-06-21T10:55:01.177" v="1667" actId="14100"/>
          <ac:spMkLst>
            <pc:docMk/>
            <pc:sldMk cId="2434050101" sldId="265"/>
            <ac:spMk id="2" creationId="{D16B735C-7FB6-78B5-8C89-0EC0DAAA5972}"/>
          </ac:spMkLst>
        </pc:spChg>
        <pc:spChg chg="mod">
          <ac:chgData name="Sabrina Khan (2312075)" userId="S::2312075@student.uwtsd.ac.uk::4a226c82-a075-4990-aae6-c64cb4910538" providerId="AD" clId="Web-{03551B2D-FBFB-D5A3-F912-47E738DF2612}" dt="2026-06-21T11:49:27.153" v="1920" actId="20577"/>
          <ac:spMkLst>
            <pc:docMk/>
            <pc:sldMk cId="2434050101" sldId="265"/>
            <ac:spMk id="3" creationId="{9A26B7AE-096A-117F-C319-9C2EA083BFD6}"/>
          </ac:spMkLst>
        </pc:spChg>
      </pc:sldChg>
      <pc:sldChg chg="delSp modSp new">
        <pc:chgData name="Sabrina Khan (2312075)" userId="S::2312075@student.uwtsd.ac.uk::4a226c82-a075-4990-aae6-c64cb4910538" providerId="AD" clId="Web-{03551B2D-FBFB-D5A3-F912-47E738DF2612}" dt="2026-06-21T15:22:29.492" v="4746" actId="14100"/>
        <pc:sldMkLst>
          <pc:docMk/>
          <pc:sldMk cId="2702366597" sldId="266"/>
        </pc:sldMkLst>
        <pc:spChg chg="del">
          <ac:chgData name="Sabrina Khan (2312075)" userId="S::2312075@student.uwtsd.ac.uk::4a226c82-a075-4990-aae6-c64cb4910538" providerId="AD" clId="Web-{03551B2D-FBFB-D5A3-F912-47E738DF2612}" dt="2026-06-21T15:22:12.538" v="4744"/>
          <ac:spMkLst>
            <pc:docMk/>
            <pc:sldMk cId="2702366597" sldId="266"/>
            <ac:spMk id="2" creationId="{9A9E587F-D650-A03E-E01E-6AD0347705E5}"/>
          </ac:spMkLst>
        </pc:spChg>
        <pc:spChg chg="mod">
          <ac:chgData name="Sabrina Khan (2312075)" userId="S::2312075@student.uwtsd.ac.uk::4a226c82-a075-4990-aae6-c64cb4910538" providerId="AD" clId="Web-{03551B2D-FBFB-D5A3-F912-47E738DF2612}" dt="2026-06-21T15:22:29.492" v="4746" actId="14100"/>
          <ac:spMkLst>
            <pc:docMk/>
            <pc:sldMk cId="2702366597" sldId="266"/>
            <ac:spMk id="3" creationId="{A4C47B9E-EDA9-8803-78E9-83DE4438B061}"/>
          </ac:spMkLst>
        </pc:spChg>
      </pc:sldChg>
      <pc:sldChg chg="addSp modSp new mod setBg">
        <pc:chgData name="Sabrina Khan (2312075)" userId="S::2312075@student.uwtsd.ac.uk::4a226c82-a075-4990-aae6-c64cb4910538" providerId="AD" clId="Web-{03551B2D-FBFB-D5A3-F912-47E738DF2612}" dt="2026-06-21T10:28:20.662" v="1433" actId="20577"/>
        <pc:sldMkLst>
          <pc:docMk/>
          <pc:sldMk cId="1292361150" sldId="267"/>
        </pc:sldMkLst>
        <pc:spChg chg="mod">
          <ac:chgData name="Sabrina Khan (2312075)" userId="S::2312075@student.uwtsd.ac.uk::4a226c82-a075-4990-aae6-c64cb4910538" providerId="AD" clId="Web-{03551B2D-FBFB-D5A3-F912-47E738DF2612}" dt="2026-06-21T09:58:18.163" v="1166"/>
          <ac:spMkLst>
            <pc:docMk/>
            <pc:sldMk cId="1292361150" sldId="267"/>
            <ac:spMk id="2" creationId="{126FEC08-4E61-F92E-CB24-C4EB1060A84E}"/>
          </ac:spMkLst>
        </pc:spChg>
        <pc:spChg chg="mod">
          <ac:chgData name="Sabrina Khan (2312075)" userId="S::2312075@student.uwtsd.ac.uk::4a226c82-a075-4990-aae6-c64cb4910538" providerId="AD" clId="Web-{03551B2D-FBFB-D5A3-F912-47E738DF2612}" dt="2026-06-21T10:28:20.662" v="1433" actId="20577"/>
          <ac:spMkLst>
            <pc:docMk/>
            <pc:sldMk cId="1292361150" sldId="267"/>
            <ac:spMk id="3" creationId="{EC2E232F-C293-E6E6-1F5C-960B35B254C6}"/>
          </ac:spMkLst>
        </pc:spChg>
        <pc:spChg chg="add mod">
          <ac:chgData name="Sabrina Khan (2312075)" userId="S::2312075@student.uwtsd.ac.uk::4a226c82-a075-4990-aae6-c64cb4910538" providerId="AD" clId="Web-{03551B2D-FBFB-D5A3-F912-47E738DF2612}" dt="2026-06-21T10:02:02.673" v="1190" actId="20577"/>
          <ac:spMkLst>
            <pc:docMk/>
            <pc:sldMk cId="1292361150" sldId="267"/>
            <ac:spMk id="5" creationId="{649E87E7-8E5D-1A81-A24A-104B738E7758}"/>
          </ac:spMkLst>
        </pc:spChg>
        <pc:spChg chg="add">
          <ac:chgData name="Sabrina Khan (2312075)" userId="S::2312075@student.uwtsd.ac.uk::4a226c82-a075-4990-aae6-c64cb4910538" providerId="AD" clId="Web-{03551B2D-FBFB-D5A3-F912-47E738DF2612}" dt="2026-06-21T09:58:18.163" v="1166"/>
          <ac:spMkLst>
            <pc:docMk/>
            <pc:sldMk cId="1292361150" sldId="267"/>
            <ac:spMk id="9" creationId="{F13C74B1-5B17-4795-BED0-7140497B445A}"/>
          </ac:spMkLst>
        </pc:spChg>
        <pc:spChg chg="add">
          <ac:chgData name="Sabrina Khan (2312075)" userId="S::2312075@student.uwtsd.ac.uk::4a226c82-a075-4990-aae6-c64cb4910538" providerId="AD" clId="Web-{03551B2D-FBFB-D5A3-F912-47E738DF2612}" dt="2026-06-21T09:58:18.163" v="1166"/>
          <ac:spMkLst>
            <pc:docMk/>
            <pc:sldMk cId="1292361150" sldId="267"/>
            <ac:spMk id="11" creationId="{D4974D33-8DC5-464E-8C6D-BE58F0669C17}"/>
          </ac:spMkLst>
        </pc:spChg>
        <pc:picChg chg="add mod">
          <ac:chgData name="Sabrina Khan (2312075)" userId="S::2312075@student.uwtsd.ac.uk::4a226c82-a075-4990-aae6-c64cb4910538" providerId="AD" clId="Web-{03551B2D-FBFB-D5A3-F912-47E738DF2612}" dt="2026-06-21T10:00:39.794" v="1169" actId="1076"/>
          <ac:picMkLst>
            <pc:docMk/>
            <pc:sldMk cId="1292361150" sldId="267"/>
            <ac:picMk id="4" creationId="{1AE5A35B-9105-8991-70A9-B03209B77A4D}"/>
          </ac:picMkLst>
        </pc:picChg>
      </pc:sldChg>
      <pc:sldChg chg="addSp delSp modSp new mod setBg">
        <pc:chgData name="Sabrina Khan (2312075)" userId="S::2312075@student.uwtsd.ac.uk::4a226c82-a075-4990-aae6-c64cb4910538" providerId="AD" clId="Web-{03551B2D-FBFB-D5A3-F912-47E738DF2612}" dt="2026-06-21T11:19:13.201" v="1756" actId="20577"/>
        <pc:sldMkLst>
          <pc:docMk/>
          <pc:sldMk cId="3558772154" sldId="268"/>
        </pc:sldMkLst>
        <pc:spChg chg="mod">
          <ac:chgData name="Sabrina Khan (2312075)" userId="S::2312075@student.uwtsd.ac.uk::4a226c82-a075-4990-aae6-c64cb4910538" providerId="AD" clId="Web-{03551B2D-FBFB-D5A3-F912-47E738DF2612}" dt="2026-06-21T11:05:54.714" v="1679"/>
          <ac:spMkLst>
            <pc:docMk/>
            <pc:sldMk cId="3558772154" sldId="268"/>
            <ac:spMk id="2" creationId="{D8D52115-F189-C594-265F-DF0BA6D8F158}"/>
          </ac:spMkLst>
        </pc:spChg>
        <pc:spChg chg="mod">
          <ac:chgData name="Sabrina Khan (2312075)" userId="S::2312075@student.uwtsd.ac.uk::4a226c82-a075-4990-aae6-c64cb4910538" providerId="AD" clId="Web-{03551B2D-FBFB-D5A3-F912-47E738DF2612}" dt="2026-06-21T11:19:13.201" v="1756" actId="20577"/>
          <ac:spMkLst>
            <pc:docMk/>
            <pc:sldMk cId="3558772154" sldId="268"/>
            <ac:spMk id="3" creationId="{1E3376C3-287D-C80D-DFDB-8E557927FA53}"/>
          </ac:spMkLst>
        </pc:spChg>
        <pc:spChg chg="add">
          <ac:chgData name="Sabrina Khan (2312075)" userId="S::2312075@student.uwtsd.ac.uk::4a226c82-a075-4990-aae6-c64cb4910538" providerId="AD" clId="Web-{03551B2D-FBFB-D5A3-F912-47E738DF2612}" dt="2026-06-21T11:05:54.714" v="1679"/>
          <ac:spMkLst>
            <pc:docMk/>
            <pc:sldMk cId="3558772154" sldId="268"/>
            <ac:spMk id="8" creationId="{100EDD19-6802-4EC3-95CE-CFFAB042CFD6}"/>
          </ac:spMkLst>
        </pc:spChg>
        <pc:spChg chg="add del mod">
          <ac:chgData name="Sabrina Khan (2312075)" userId="S::2312075@student.uwtsd.ac.uk::4a226c82-a075-4990-aae6-c64cb4910538" providerId="AD" clId="Web-{03551B2D-FBFB-D5A3-F912-47E738DF2612}" dt="2026-06-21T11:08:07.708" v="1689"/>
          <ac:spMkLst>
            <pc:docMk/>
            <pc:sldMk cId="3558772154" sldId="268"/>
            <ac:spMk id="9" creationId="{600E2060-68A4-014D-E728-1C601AC17BF7}"/>
          </ac:spMkLst>
        </pc:spChg>
        <pc:spChg chg="add">
          <ac:chgData name="Sabrina Khan (2312075)" userId="S::2312075@student.uwtsd.ac.uk::4a226c82-a075-4990-aae6-c64cb4910538" providerId="AD" clId="Web-{03551B2D-FBFB-D5A3-F912-47E738DF2612}" dt="2026-06-21T11:05:54.714" v="1679"/>
          <ac:spMkLst>
            <pc:docMk/>
            <pc:sldMk cId="3558772154" sldId="268"/>
            <ac:spMk id="10" creationId="{DB17E863-922E-4C26-BD64-E8FD41D28661}"/>
          </ac:spMkLst>
        </pc:spChg>
        <pc:spChg chg="add mod">
          <ac:chgData name="Sabrina Khan (2312075)" userId="S::2312075@student.uwtsd.ac.uk::4a226c82-a075-4990-aae6-c64cb4910538" providerId="AD" clId="Web-{03551B2D-FBFB-D5A3-F912-47E738DF2612}" dt="2026-06-21T11:19:02.138" v="1754" actId="1076"/>
          <ac:spMkLst>
            <pc:docMk/>
            <pc:sldMk cId="3558772154" sldId="268"/>
            <ac:spMk id="12" creationId="{D6A281A3-AEA5-3CC8-B2E6-C45CC06D06EE}"/>
          </ac:spMkLst>
        </pc:spChg>
        <pc:picChg chg="add del mod">
          <ac:chgData name="Sabrina Khan (2312075)" userId="S::2312075@student.uwtsd.ac.uk::4a226c82-a075-4990-aae6-c64cb4910538" providerId="AD" clId="Web-{03551B2D-FBFB-D5A3-F912-47E738DF2612}" dt="2026-06-21T11:05:10.681" v="1674"/>
          <ac:picMkLst>
            <pc:docMk/>
            <pc:sldMk cId="3558772154" sldId="268"/>
            <ac:picMk id="4" creationId="{44121C90-0F73-944D-BEC5-2A225C822070}"/>
          </ac:picMkLst>
        </pc:picChg>
        <pc:picChg chg="add del mod">
          <ac:chgData name="Sabrina Khan (2312075)" userId="S::2312075@student.uwtsd.ac.uk::4a226c82-a075-4990-aae6-c64cb4910538" providerId="AD" clId="Web-{03551B2D-FBFB-D5A3-F912-47E738DF2612}" dt="2026-06-21T11:05:35.245" v="1676"/>
          <ac:picMkLst>
            <pc:docMk/>
            <pc:sldMk cId="3558772154" sldId="268"/>
            <ac:picMk id="5" creationId="{1AAD1CF9-F7CE-07F1-56C9-8A673F452026}"/>
          </ac:picMkLst>
        </pc:picChg>
        <pc:picChg chg="add del mod">
          <ac:chgData name="Sabrina Khan (2312075)" userId="S::2312075@student.uwtsd.ac.uk::4a226c82-a075-4990-aae6-c64cb4910538" providerId="AD" clId="Web-{03551B2D-FBFB-D5A3-F912-47E738DF2612}" dt="2026-06-21T11:05:49.152" v="1678"/>
          <ac:picMkLst>
            <pc:docMk/>
            <pc:sldMk cId="3558772154" sldId="268"/>
            <ac:picMk id="6" creationId="{187F90D8-7EF1-6A78-D66C-AAB6E9812108}"/>
          </ac:picMkLst>
        </pc:picChg>
        <pc:picChg chg="add mod">
          <ac:chgData name="Sabrina Khan (2312075)" userId="S::2312075@student.uwtsd.ac.uk::4a226c82-a075-4990-aae6-c64cb4910538" providerId="AD" clId="Web-{03551B2D-FBFB-D5A3-F912-47E738DF2612}" dt="2026-06-21T11:18:52.529" v="1753" actId="1076"/>
          <ac:picMkLst>
            <pc:docMk/>
            <pc:sldMk cId="3558772154" sldId="268"/>
            <ac:picMk id="7" creationId="{979356DE-A4DF-FAA3-2146-B2AAC734C1DD}"/>
          </ac:picMkLst>
        </pc:picChg>
      </pc:sldChg>
      <pc:sldChg chg="addSp delSp modSp new mod setBg">
        <pc:chgData name="Sabrina Khan (2312075)" userId="S::2312075@student.uwtsd.ac.uk::4a226c82-a075-4990-aae6-c64cb4910538" providerId="AD" clId="Web-{03551B2D-FBFB-D5A3-F912-47E738DF2612}" dt="2026-06-21T13:01:39.060" v="2608" actId="20577"/>
        <pc:sldMkLst>
          <pc:docMk/>
          <pc:sldMk cId="3233208780" sldId="269"/>
        </pc:sldMkLst>
        <pc:spChg chg="mod">
          <ac:chgData name="Sabrina Khan (2312075)" userId="S::2312075@student.uwtsd.ac.uk::4a226c82-a075-4990-aae6-c64cb4910538" providerId="AD" clId="Web-{03551B2D-FBFB-D5A3-F912-47E738DF2612}" dt="2026-06-21T13:00:56.402" v="2588"/>
          <ac:spMkLst>
            <pc:docMk/>
            <pc:sldMk cId="3233208780" sldId="269"/>
            <ac:spMk id="2" creationId="{3227CA01-D8C5-AF3B-062E-31C04DB21CB9}"/>
          </ac:spMkLst>
        </pc:spChg>
        <pc:spChg chg="mod">
          <ac:chgData name="Sabrina Khan (2312075)" userId="S::2312075@student.uwtsd.ac.uk::4a226c82-a075-4990-aae6-c64cb4910538" providerId="AD" clId="Web-{03551B2D-FBFB-D5A3-F912-47E738DF2612}" dt="2026-06-21T13:01:32.607" v="2603" actId="20577"/>
          <ac:spMkLst>
            <pc:docMk/>
            <pc:sldMk cId="3233208780" sldId="269"/>
            <ac:spMk id="3" creationId="{846A474C-4817-67B1-1D5E-7F6A362A8928}"/>
          </ac:spMkLst>
        </pc:spChg>
        <pc:spChg chg="add mod">
          <ac:chgData name="Sabrina Khan (2312075)" userId="S::2312075@student.uwtsd.ac.uk::4a226c82-a075-4990-aae6-c64cb4910538" providerId="AD" clId="Web-{03551B2D-FBFB-D5A3-F912-47E738DF2612}" dt="2026-06-21T13:01:39.060" v="2608" actId="20577"/>
          <ac:spMkLst>
            <pc:docMk/>
            <pc:sldMk cId="3233208780" sldId="269"/>
            <ac:spMk id="4" creationId="{023069DB-FE17-7FBA-342D-4F34E403DDDC}"/>
          </ac:spMkLst>
        </pc:spChg>
        <pc:spChg chg="add del">
          <ac:chgData name="Sabrina Khan (2312075)" userId="S::2312075@student.uwtsd.ac.uk::4a226c82-a075-4990-aae6-c64cb4910538" providerId="AD" clId="Web-{03551B2D-FBFB-D5A3-F912-47E738DF2612}" dt="2026-06-21T12:59:53.916" v="2586"/>
          <ac:spMkLst>
            <pc:docMk/>
            <pc:sldMk cId="3233208780" sldId="269"/>
            <ac:spMk id="5" creationId="{F285DA92-2DED-8CEE-8EF8-F849548334BA}"/>
          </ac:spMkLst>
        </pc:spChg>
        <pc:spChg chg="add">
          <ac:chgData name="Sabrina Khan (2312075)" userId="S::2312075@student.uwtsd.ac.uk::4a226c82-a075-4990-aae6-c64cb4910538" providerId="AD" clId="Web-{03551B2D-FBFB-D5A3-F912-47E738DF2612}" dt="2026-06-21T13:00:56.402" v="2588"/>
          <ac:spMkLst>
            <pc:docMk/>
            <pc:sldMk cId="3233208780" sldId="269"/>
            <ac:spMk id="9" creationId="{428D436F-9ACD-4C92-AFC8-C934C527A6A4}"/>
          </ac:spMkLst>
        </pc:spChg>
        <pc:spChg chg="add">
          <ac:chgData name="Sabrina Khan (2312075)" userId="S::2312075@student.uwtsd.ac.uk::4a226c82-a075-4990-aae6-c64cb4910538" providerId="AD" clId="Web-{03551B2D-FBFB-D5A3-F912-47E738DF2612}" dt="2026-06-21T13:00:56.402" v="2588"/>
          <ac:spMkLst>
            <pc:docMk/>
            <pc:sldMk cId="3233208780" sldId="269"/>
            <ac:spMk id="11" creationId="{090538E0-A884-4E60-A6AB-77D830E2FCED}"/>
          </ac:spMkLst>
        </pc:spChg>
        <pc:spChg chg="add">
          <ac:chgData name="Sabrina Khan (2312075)" userId="S::2312075@student.uwtsd.ac.uk::4a226c82-a075-4990-aae6-c64cb4910538" providerId="AD" clId="Web-{03551B2D-FBFB-D5A3-F912-47E738DF2612}" dt="2026-06-21T13:00:56.402" v="2588"/>
          <ac:spMkLst>
            <pc:docMk/>
            <pc:sldMk cId="3233208780" sldId="269"/>
            <ac:spMk id="13" creationId="{DB0D7DD0-1C67-4D4C-9E06-678233DB8468}"/>
          </ac:spMkLst>
        </pc:spChg>
      </pc:sldChg>
      <pc:sldChg chg="addSp delSp modSp new mod setBg">
        <pc:chgData name="Sabrina Khan (2312075)" userId="S::2312075@student.uwtsd.ac.uk::4a226c82-a075-4990-aae6-c64cb4910538" providerId="AD" clId="Web-{03551B2D-FBFB-D5A3-F912-47E738DF2612}" dt="2026-06-21T13:31:48.904" v="3039" actId="20577"/>
        <pc:sldMkLst>
          <pc:docMk/>
          <pc:sldMk cId="2897469214" sldId="270"/>
        </pc:sldMkLst>
        <pc:spChg chg="del mod">
          <ac:chgData name="Sabrina Khan (2312075)" userId="S::2312075@student.uwtsd.ac.uk::4a226c82-a075-4990-aae6-c64cb4910538" providerId="AD" clId="Web-{03551B2D-FBFB-D5A3-F912-47E738DF2612}" dt="2026-06-21T13:25:24.025" v="2932"/>
          <ac:spMkLst>
            <pc:docMk/>
            <pc:sldMk cId="2897469214" sldId="270"/>
            <ac:spMk id="2" creationId="{25E9DA08-1CAD-47DB-9685-09A4180DC685}"/>
          </ac:spMkLst>
        </pc:spChg>
        <pc:spChg chg="mod">
          <ac:chgData name="Sabrina Khan (2312075)" userId="S::2312075@student.uwtsd.ac.uk::4a226c82-a075-4990-aae6-c64cb4910538" providerId="AD" clId="Web-{03551B2D-FBFB-D5A3-F912-47E738DF2612}" dt="2026-06-21T13:31:40.310" v="3038" actId="20577"/>
          <ac:spMkLst>
            <pc:docMk/>
            <pc:sldMk cId="2897469214" sldId="270"/>
            <ac:spMk id="3" creationId="{E66A9342-67B2-8FBE-5540-0778D1226E31}"/>
          </ac:spMkLst>
        </pc:spChg>
        <pc:spChg chg="add mod">
          <ac:chgData name="Sabrina Khan (2312075)" userId="S::2312075@student.uwtsd.ac.uk::4a226c82-a075-4990-aae6-c64cb4910538" providerId="AD" clId="Web-{03551B2D-FBFB-D5A3-F912-47E738DF2612}" dt="2026-06-21T13:31:48.904" v="3039" actId="20577"/>
          <ac:spMkLst>
            <pc:docMk/>
            <pc:sldMk cId="2897469214" sldId="270"/>
            <ac:spMk id="4" creationId="{C09E145B-7444-7062-93E3-275F046114C8}"/>
          </ac:spMkLst>
        </pc:spChg>
        <pc:spChg chg="add mod ord">
          <ac:chgData name="Sabrina Khan (2312075)" userId="S::2312075@student.uwtsd.ac.uk::4a226c82-a075-4990-aae6-c64cb4910538" providerId="AD" clId="Web-{03551B2D-FBFB-D5A3-F912-47E738DF2612}" dt="2026-06-21T13:30:24.761" v="3035"/>
          <ac:spMkLst>
            <pc:docMk/>
            <pc:sldMk cId="2897469214" sldId="270"/>
            <ac:spMk id="6" creationId="{ACD0C0BB-B8C7-90C6-A705-E5A1210CB3D3}"/>
          </ac:spMkLst>
        </pc:spChg>
        <pc:spChg chg="add del">
          <ac:chgData name="Sabrina Khan (2312075)" userId="S::2312075@student.uwtsd.ac.uk::4a226c82-a075-4990-aae6-c64cb4910538" providerId="AD" clId="Web-{03551B2D-FBFB-D5A3-F912-47E738DF2612}" dt="2026-06-21T13:30:24.745" v="3034"/>
          <ac:spMkLst>
            <pc:docMk/>
            <pc:sldMk cId="2897469214" sldId="270"/>
            <ac:spMk id="11" creationId="{9F7D788E-2C1B-4EF4-8719-12613771FF98}"/>
          </ac:spMkLst>
        </pc:spChg>
        <pc:spChg chg="add del">
          <ac:chgData name="Sabrina Khan (2312075)" userId="S::2312075@student.uwtsd.ac.uk::4a226c82-a075-4990-aae6-c64cb4910538" providerId="AD" clId="Web-{03551B2D-FBFB-D5A3-F912-47E738DF2612}" dt="2026-06-21T13:30:24.745" v="3034"/>
          <ac:spMkLst>
            <pc:docMk/>
            <pc:sldMk cId="2897469214" sldId="270"/>
            <ac:spMk id="13" creationId="{7C54E824-C0F4-480B-BC88-689F50C45FBD}"/>
          </ac:spMkLst>
        </pc:spChg>
        <pc:spChg chg="add del">
          <ac:chgData name="Sabrina Khan (2312075)" userId="S::2312075@student.uwtsd.ac.uk::4a226c82-a075-4990-aae6-c64cb4910538" providerId="AD" clId="Web-{03551B2D-FBFB-D5A3-F912-47E738DF2612}" dt="2026-06-21T13:30:24.745" v="3034"/>
          <ac:spMkLst>
            <pc:docMk/>
            <pc:sldMk cId="2897469214" sldId="270"/>
            <ac:spMk id="15" creationId="{58DEA6A1-FC5C-4E6E-BBBF-7E472949B394}"/>
          </ac:spMkLst>
        </pc:spChg>
        <pc:spChg chg="add del">
          <ac:chgData name="Sabrina Khan (2312075)" userId="S::2312075@student.uwtsd.ac.uk::4a226c82-a075-4990-aae6-c64cb4910538" providerId="AD" clId="Web-{03551B2D-FBFB-D5A3-F912-47E738DF2612}" dt="2026-06-21T13:30:24.745" v="3034"/>
          <ac:spMkLst>
            <pc:docMk/>
            <pc:sldMk cId="2897469214" sldId="270"/>
            <ac:spMk id="17" creationId="{96AAAC3B-1954-46B7-BBAC-27DFF5B5295F}"/>
          </ac:spMkLst>
        </pc:spChg>
        <pc:spChg chg="add del">
          <ac:chgData name="Sabrina Khan (2312075)" userId="S::2312075@student.uwtsd.ac.uk::4a226c82-a075-4990-aae6-c64cb4910538" providerId="AD" clId="Web-{03551B2D-FBFB-D5A3-F912-47E738DF2612}" dt="2026-06-21T13:30:24.745" v="3034"/>
          <ac:spMkLst>
            <pc:docMk/>
            <pc:sldMk cId="2897469214" sldId="270"/>
            <ac:spMk id="19" creationId="{A5AD6500-BB62-4AAC-9D2F-C10DDC90CBB1}"/>
          </ac:spMkLst>
        </pc:spChg>
        <pc:spChg chg="add">
          <ac:chgData name="Sabrina Khan (2312075)" userId="S::2312075@student.uwtsd.ac.uk::4a226c82-a075-4990-aae6-c64cb4910538" providerId="AD" clId="Web-{03551B2D-FBFB-D5A3-F912-47E738DF2612}" dt="2026-06-21T13:30:24.761" v="3035"/>
          <ac:spMkLst>
            <pc:docMk/>
            <pc:sldMk cId="2897469214" sldId="270"/>
            <ac:spMk id="21" creationId="{8CA06CD6-90CA-4C45-856C-6771339E1E22}"/>
          </ac:spMkLst>
        </pc:spChg>
        <pc:cxnChg chg="add">
          <ac:chgData name="Sabrina Khan (2312075)" userId="S::2312075@student.uwtsd.ac.uk::4a226c82-a075-4990-aae6-c64cb4910538" providerId="AD" clId="Web-{03551B2D-FBFB-D5A3-F912-47E738DF2612}" dt="2026-06-21T13:30:24.761" v="3035"/>
          <ac:cxnSpMkLst>
            <pc:docMk/>
            <pc:sldMk cId="2897469214" sldId="270"/>
            <ac:cxnSpMk id="22" creationId="{5021601D-2758-4B15-A31C-FDA184C51B3A}"/>
          </ac:cxnSpMkLst>
        </pc:cxnChg>
      </pc:sldChg>
      <pc:sldChg chg="addSp modSp new">
        <pc:chgData name="Sabrina Khan (2312075)" userId="S::2312075@student.uwtsd.ac.uk::4a226c82-a075-4990-aae6-c64cb4910538" providerId="AD" clId="Web-{03551B2D-FBFB-D5A3-F912-47E738DF2612}" dt="2026-06-21T15:33:22.736" v="5005" actId="20577"/>
        <pc:sldMkLst>
          <pc:docMk/>
          <pc:sldMk cId="1092539979" sldId="271"/>
        </pc:sldMkLst>
        <pc:spChg chg="mod">
          <ac:chgData name="Sabrina Khan (2312075)" userId="S::2312075@student.uwtsd.ac.uk::4a226c82-a075-4990-aae6-c64cb4910538" providerId="AD" clId="Web-{03551B2D-FBFB-D5A3-F912-47E738DF2612}" dt="2026-06-21T15:26:12.755" v="4779" actId="20577"/>
          <ac:spMkLst>
            <pc:docMk/>
            <pc:sldMk cId="1092539979" sldId="271"/>
            <ac:spMk id="2" creationId="{2A7F4EAD-FCF1-ACD6-707E-04C1F613D2CE}"/>
          </ac:spMkLst>
        </pc:spChg>
        <pc:spChg chg="mod">
          <ac:chgData name="Sabrina Khan (2312075)" userId="S::2312075@student.uwtsd.ac.uk::4a226c82-a075-4990-aae6-c64cb4910538" providerId="AD" clId="Web-{03551B2D-FBFB-D5A3-F912-47E738DF2612}" dt="2026-06-21T15:31:55.278" v="4991"/>
          <ac:spMkLst>
            <pc:docMk/>
            <pc:sldMk cId="1092539979" sldId="271"/>
            <ac:spMk id="3" creationId="{F68EC16B-AEB5-BDA2-98E5-9FB98C5E5634}"/>
          </ac:spMkLst>
        </pc:spChg>
        <pc:spChg chg="add mod">
          <ac:chgData name="Sabrina Khan (2312075)" userId="S::2312075@student.uwtsd.ac.uk::4a226c82-a075-4990-aae6-c64cb4910538" providerId="AD" clId="Web-{03551B2D-FBFB-D5A3-F912-47E738DF2612}" dt="2026-06-21T15:32:17.810" v="4994" actId="1076"/>
          <ac:spMkLst>
            <pc:docMk/>
            <pc:sldMk cId="1092539979" sldId="271"/>
            <ac:spMk id="4" creationId="{154447E3-4E08-C65C-11F8-E874F7AB7BE9}"/>
          </ac:spMkLst>
        </pc:spChg>
        <pc:spChg chg="add mod">
          <ac:chgData name="Sabrina Khan (2312075)" userId="S::2312075@student.uwtsd.ac.uk::4a226c82-a075-4990-aae6-c64cb4910538" providerId="AD" clId="Web-{03551B2D-FBFB-D5A3-F912-47E738DF2612}" dt="2026-06-21T15:33:22.736" v="5005" actId="20577"/>
          <ac:spMkLst>
            <pc:docMk/>
            <pc:sldMk cId="1092539979" sldId="271"/>
            <ac:spMk id="5" creationId="{1C45DAE9-268C-AA43-6800-0247BB192E4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linicsearchonline.org/article/assess-health-belief-model-of-breast-cancer-and-its-preventive-measures-among-beni-suef-university-female-worker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figure/Schematic-representation-of-the-Health-Belief-Model-28_fig1_359610576" TargetMode="External"/><Relationship Id="rId7" Type="http://schemas.openxmlformats.org/officeDocument/2006/relationships/hyperlink" Target="https://www.iisd.org/mission-and-goals" TargetMode="External"/><Relationship Id="rId2" Type="http://schemas.openxmlformats.org/officeDocument/2006/relationships/hyperlink" Target="https://www.ncbi.nlm.nih.gov/books/NBK606120/?report=reader#_NBK606120_pubdet_" TargetMode="External"/><Relationship Id="rId1" Type="http://schemas.openxmlformats.org/officeDocument/2006/relationships/slideLayout" Target="../slideLayouts/slideLayout2.xml"/><Relationship Id="rId6" Type="http://schemas.openxmlformats.org/officeDocument/2006/relationships/hyperlink" Target="https://www.simplypsychology.org/bronfenbrenner.html" TargetMode="External"/><Relationship Id="rId5" Type="http://schemas.openxmlformats.org/officeDocument/2006/relationships/hyperlink" Target="https://www.gov.uk/government/publications/10-year-health-plan-for-england-fit-for-the-future/fit-for-the-future-10-year-health-plan-for-england-executive-summary" TargetMode="External"/><Relationship Id="rId4" Type="http://schemas.openxmlformats.org/officeDocument/2006/relationships/hyperlink" Target="https://www.ebsco.com/research-starters/psychology/ecological-systems-theor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personalisedcare/social-prescribing/case-studies/integrated-plus/" TargetMode="External"/><Relationship Id="rId3" Type="http://schemas.openxmlformats.org/officeDocument/2006/relationships/hyperlink" Target="https://www.local.gov.uk/sites/default/files/documents/health-all-policies-hiap--8df.pdf" TargetMode="External"/><Relationship Id="rId7" Type="http://schemas.openxmlformats.org/officeDocument/2006/relationships/hyperlink" Target="https://www.england.nhs.uk/wp-content/uploads/2016/04/making-every-contact-count.pdf"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2.xml"/><Relationship Id="rId6" Type="http://schemas.openxmlformats.org/officeDocument/2006/relationships/hyperlink" Target="https://www.england.nhs.uk/personalisedcare/social-prescribing/" TargetMode="External"/><Relationship Id="rId11" Type="http://schemas.openxmlformats.org/officeDocument/2006/relationships/hyperlink" Target="https://www.un.org/sustainabledevelopment/" TargetMode="External"/><Relationship Id="rId5" Type="http://schemas.openxmlformats.org/officeDocument/2006/relationships/hyperlink" Target="https://www.england.nhs.uk/long-read/peer-support/" TargetMode="External"/><Relationship Id="rId10" Type="http://schemas.openxmlformats.org/officeDocument/2006/relationships/hyperlink" Target="https://www.who.int/publications/i/item/9789240112575" TargetMode="External"/><Relationship Id="rId4"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9"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672114"/>
          </a:xfrm>
        </p:spPr>
        <p:txBody>
          <a:bodyPr>
            <a:normAutofit/>
          </a:bodyPr>
          <a:lstStyle/>
          <a:p>
            <a:r>
              <a:rPr lang="en-US" sz="2400" dirty="0"/>
              <a:t>STUDENT NAME- SABRINA HASEEN KHAN</a:t>
            </a:r>
            <a:br>
              <a:rPr lang="en-US" sz="2400" dirty="0"/>
            </a:br>
            <a:r>
              <a:rPr lang="en-US" sz="2400" dirty="0"/>
              <a:t>STUDENT NUMBER- 2312075</a:t>
            </a:r>
            <a:br>
              <a:rPr lang="en-US" sz="2400" dirty="0"/>
            </a:br>
            <a:r>
              <a:rPr lang="en-US" sz="2400" dirty="0"/>
              <a:t>TITLE-INTEGRATION OF HEALTH, WELLBEING AND SUSTAINABLE </a:t>
            </a:r>
            <a:r>
              <a:rPr lang="en-US" sz="2400"/>
              <a:t>DEVELOPMENT IN HEALTH AND SOCIAL CARE SECTOR</a:t>
            </a:r>
            <a:br>
              <a:rPr lang="en-US" sz="2400" dirty="0"/>
            </a:br>
            <a:r>
              <a:rPr lang="en-US" sz="2400"/>
              <a:t>MODULE-HEALTH, WELLBEING AND SUSTAINABLE DEVELOPMENT</a:t>
            </a:r>
            <a:br>
              <a:rPr lang="en-US" sz="2400" dirty="0"/>
            </a:br>
            <a:r>
              <a:rPr lang="en-US" sz="2400" dirty="0"/>
              <a:t>MODULE NUMBER-BMHP6030</a:t>
            </a:r>
            <a:br>
              <a:rPr lang="en-US" sz="2400" dirty="0"/>
            </a:br>
            <a:r>
              <a:rPr lang="en-US" sz="2400" dirty="0"/>
              <a:t>LECTURERS NAME- JUNAID SHEIKH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D9711-4905-F973-86D7-C346D05B4741}"/>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A9F5CA6B-CD83-DFDD-872E-F012A3890243}"/>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t>In this presentation I will be focusing on impact of service delivery with the health and social care. </a:t>
            </a:r>
            <a:r>
              <a:rPr lang="en-US" err="1"/>
              <a:t>i</a:t>
            </a:r>
            <a:r>
              <a:rPr lang="en-US" dirty="0"/>
              <a:t> will be evaluating and critically </a:t>
            </a:r>
            <a:r>
              <a:rPr lang="en-US"/>
              <a:t>examining the following</a:t>
            </a:r>
          </a:p>
          <a:p>
            <a:pPr marL="457200" indent="-457200"/>
            <a:r>
              <a:rPr lang="en-US" dirty="0"/>
              <a:t>  Defining </a:t>
            </a:r>
            <a:r>
              <a:rPr lang="en-US"/>
              <a:t>the key concepts</a:t>
            </a:r>
          </a:p>
          <a:p>
            <a:pPr marL="457200" indent="-457200"/>
            <a:r>
              <a:rPr lang="en-US" dirty="0"/>
              <a:t>Exploring the </a:t>
            </a:r>
            <a:r>
              <a:rPr lang="en-US"/>
              <a:t>integration process as well as the theories and policies </a:t>
            </a:r>
          </a:p>
          <a:p>
            <a:pPr marL="457200" indent="-457200"/>
            <a:r>
              <a:rPr lang="en-US"/>
              <a:t>Evaluate the service delivery case study and public health initiatives</a:t>
            </a:r>
          </a:p>
          <a:p>
            <a:pPr marL="457200" indent="-457200"/>
            <a:r>
              <a:rPr lang="en-US" dirty="0" err="1"/>
              <a:t>Analyse</a:t>
            </a:r>
            <a:r>
              <a:rPr lang="en-US" dirty="0"/>
              <a:t> the equity and access </a:t>
            </a:r>
          </a:p>
          <a:p>
            <a:pPr marL="457200" indent="-457200"/>
            <a:r>
              <a:rPr lang="en-US" dirty="0"/>
              <a:t>Finally, providing some recommendations and </a:t>
            </a:r>
            <a:r>
              <a:rPr lang="en-US"/>
              <a:t>concluding.</a:t>
            </a:r>
            <a:endParaRPr lang="en-US" dirty="0"/>
          </a:p>
          <a:p>
            <a:pPr marL="457200" indent="-457200"/>
            <a:endParaRPr lang="en-US" dirty="0"/>
          </a:p>
        </p:txBody>
      </p:sp>
    </p:spTree>
    <p:extLst>
      <p:ext uri="{BB962C8B-B14F-4D97-AF65-F5344CB8AC3E}">
        <p14:creationId xmlns:p14="http://schemas.microsoft.com/office/powerpoint/2010/main" val="1761826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2760-7181-18AC-28C0-9F5DBA26ECD7}"/>
              </a:ext>
            </a:extLst>
          </p:cNvPr>
          <p:cNvSpPr>
            <a:spLocks noGrp="1"/>
          </p:cNvSpPr>
          <p:nvPr>
            <p:ph type="title"/>
          </p:nvPr>
        </p:nvSpPr>
        <p:spPr>
          <a:xfrm>
            <a:off x="838200" y="365125"/>
            <a:ext cx="4232695" cy="592592"/>
          </a:xfrm>
        </p:spPr>
        <p:txBody>
          <a:bodyPr>
            <a:normAutofit/>
          </a:bodyPr>
          <a:lstStyle/>
          <a:p>
            <a:r>
              <a:rPr lang="en-US" sz="2800">
                <a:latin typeface="Arial"/>
                <a:cs typeface="Arial"/>
              </a:rPr>
              <a:t>Definitions</a:t>
            </a:r>
          </a:p>
        </p:txBody>
      </p:sp>
      <p:sp>
        <p:nvSpPr>
          <p:cNvPr id="3" name="Content Placeholder 2">
            <a:extLst>
              <a:ext uri="{FF2B5EF4-FFF2-40B4-BE49-F238E27FC236}">
                <a16:creationId xmlns:a16="http://schemas.microsoft.com/office/drawing/2014/main" id="{F568EE75-3248-991D-A847-4704CC47EAF4}"/>
              </a:ext>
            </a:extLst>
          </p:cNvPr>
          <p:cNvSpPr>
            <a:spLocks noGrp="1"/>
          </p:cNvSpPr>
          <p:nvPr>
            <p:ph idx="1"/>
          </p:nvPr>
        </p:nvSpPr>
        <p:spPr>
          <a:xfrm>
            <a:off x="838200" y="454027"/>
            <a:ext cx="10515600" cy="6122078"/>
          </a:xfrm>
        </p:spPr>
        <p:txBody>
          <a:bodyPr vert="horz" lIns="91440" tIns="45720" rIns="91440" bIns="45720" rtlCol="0" anchor="t">
            <a:noAutofit/>
          </a:bodyPr>
          <a:lstStyle/>
          <a:p>
            <a:endParaRPr lang="en-US" sz="2400" dirty="0">
              <a:solidFill>
                <a:schemeClr val="tx2">
                  <a:lumMod val="90000"/>
                  <a:lumOff val="10000"/>
                </a:schemeClr>
              </a:solidFill>
              <a:latin typeface="Arial"/>
              <a:cs typeface="Arial"/>
            </a:endParaRPr>
          </a:p>
          <a:p>
            <a:r>
              <a:rPr lang="en-US" sz="2400">
                <a:solidFill>
                  <a:schemeClr val="tx2">
                    <a:lumMod val="90000"/>
                    <a:lumOff val="10000"/>
                  </a:schemeClr>
                </a:solidFill>
                <a:latin typeface="Arial"/>
                <a:cs typeface="Arial"/>
              </a:rPr>
              <a:t>Health- According to WHO (2026 ) "</a:t>
            </a:r>
            <a:r>
              <a:rPr lang="en-US" sz="2400">
                <a:solidFill>
                  <a:schemeClr val="tx2">
                    <a:lumMod val="90000"/>
                    <a:lumOff val="10000"/>
                  </a:schemeClr>
                </a:solidFill>
                <a:latin typeface="Arial"/>
                <a:ea typeface="Noto Sans"/>
                <a:cs typeface="Arial"/>
              </a:rPr>
              <a:t>Health is a state of complete physical, mental and social well-being and not merely the absence of disease or infirmity"</a:t>
            </a:r>
            <a:endParaRPr lang="en-US">
              <a:solidFill>
                <a:schemeClr val="tx2">
                  <a:lumMod val="90000"/>
                  <a:lumOff val="10000"/>
                </a:schemeClr>
              </a:solidFill>
            </a:endParaRPr>
          </a:p>
          <a:p>
            <a:r>
              <a:rPr lang="en-US" sz="2400" dirty="0">
                <a:solidFill>
                  <a:schemeClr val="accent2"/>
                </a:solidFill>
                <a:latin typeface="Arial"/>
                <a:cs typeface="Arial"/>
              </a:rPr>
              <a:t>Wellbeing-  </a:t>
            </a:r>
            <a:r>
              <a:rPr lang="en-US" sz="2400">
                <a:solidFill>
                  <a:schemeClr val="accent2"/>
                </a:solidFill>
                <a:latin typeface="Arial"/>
                <a:cs typeface="Arial"/>
              </a:rPr>
              <a:t>a</a:t>
            </a:r>
            <a:r>
              <a:rPr lang="en-US" sz="2400" dirty="0">
                <a:solidFill>
                  <a:schemeClr val="accent2"/>
                </a:solidFill>
                <a:latin typeface="Arial"/>
                <a:cs typeface="Arial"/>
              </a:rPr>
              <a:t> holistic approach in which mental, emotional, physical and a healthy lifestyle  all contribute to an </a:t>
            </a:r>
            <a:r>
              <a:rPr lang="en-US" sz="2400">
                <a:solidFill>
                  <a:schemeClr val="accent2"/>
                </a:solidFill>
                <a:latin typeface="Arial"/>
                <a:cs typeface="Arial"/>
              </a:rPr>
              <a:t>individual's wellbeing.  ( NHS England, no date).</a:t>
            </a:r>
            <a:endParaRPr lang="en-US" sz="2400" dirty="0">
              <a:solidFill>
                <a:schemeClr val="accent2"/>
              </a:solidFill>
              <a:latin typeface="Arial"/>
              <a:cs typeface="Arial"/>
            </a:endParaRPr>
          </a:p>
          <a:p>
            <a:r>
              <a:rPr lang="en-US" sz="2400" dirty="0">
                <a:solidFill>
                  <a:schemeClr val="tx2">
                    <a:lumMod val="90000"/>
                    <a:lumOff val="10000"/>
                  </a:schemeClr>
                </a:solidFill>
                <a:latin typeface="Arial"/>
                <a:cs typeface="Arial"/>
              </a:rPr>
              <a:t>Sustainable development- </a:t>
            </a:r>
            <a:r>
              <a:rPr lang="en-US" sz="2400" dirty="0">
                <a:solidFill>
                  <a:schemeClr val="tx2">
                    <a:lumMod val="90000"/>
                    <a:lumOff val="10000"/>
                  </a:schemeClr>
                </a:solidFill>
                <a:highlight>
                  <a:srgbClr val="FFFFFF"/>
                </a:highlight>
                <a:latin typeface="Arial"/>
                <a:ea typeface="+mn-lt"/>
                <a:cs typeface="Arial"/>
              </a:rPr>
              <a:t>Sustainable development is development that meets the needs of the present without compromising the ability of future generations to meet their own needs. Sustainable development is development that meets the needs of the present without compromising the ability of future generations to meet their own needs</a:t>
            </a:r>
            <a:r>
              <a:rPr lang="en-US" sz="2400" dirty="0">
                <a:highlight>
                  <a:srgbClr val="FFFFFF"/>
                </a:highlight>
                <a:latin typeface="Arial"/>
                <a:ea typeface="+mn-lt"/>
                <a:cs typeface="Arial"/>
              </a:rPr>
              <a:t>. </a:t>
            </a:r>
            <a:r>
              <a:rPr lang="en-US" sz="2400" dirty="0">
                <a:solidFill>
                  <a:srgbClr val="002060"/>
                </a:solidFill>
                <a:highlight>
                  <a:srgbClr val="FFFFFF"/>
                </a:highlight>
                <a:latin typeface="Arial"/>
                <a:ea typeface="+mn-lt"/>
                <a:cs typeface="Arial"/>
              </a:rPr>
              <a:t>(International Institute for Sustainable </a:t>
            </a:r>
            <a:r>
              <a:rPr lang="en-US" sz="2400">
                <a:solidFill>
                  <a:srgbClr val="002060"/>
                </a:solidFill>
                <a:highlight>
                  <a:srgbClr val="FFFFFF"/>
                </a:highlight>
                <a:latin typeface="Arial"/>
                <a:ea typeface="+mn-lt"/>
                <a:cs typeface="Arial"/>
              </a:rPr>
              <a:t>Development [IISD], 2026).</a:t>
            </a:r>
            <a:endParaRPr lang="en-US" sz="2400">
              <a:solidFill>
                <a:srgbClr val="002060"/>
              </a:solidFill>
              <a:highlight>
                <a:srgbClr val="FFFFFF"/>
              </a:highlight>
              <a:latin typeface="Arial"/>
              <a:cs typeface="Arial"/>
            </a:endParaRPr>
          </a:p>
          <a:p>
            <a:r>
              <a:rPr lang="en-US" sz="2400" dirty="0">
                <a:solidFill>
                  <a:schemeClr val="accent2"/>
                </a:solidFill>
                <a:latin typeface="Arial"/>
                <a:cs typeface="Arial"/>
              </a:rPr>
              <a:t>Sustainable development goals (SDG)-  as defined by the United Nations (no date) " </a:t>
            </a:r>
            <a:r>
              <a:rPr lang="en-US" sz="2400" dirty="0">
                <a:solidFill>
                  <a:schemeClr val="accent2"/>
                </a:solidFill>
                <a:latin typeface="Arial"/>
                <a:ea typeface="Roboto"/>
                <a:cs typeface="Arial"/>
              </a:rPr>
              <a:t>call for action by all countries – poor, rich and middle-income – </a:t>
            </a:r>
            <a:r>
              <a:rPr lang="en-US" sz="2400">
                <a:solidFill>
                  <a:schemeClr val="accent2"/>
                </a:solidFill>
                <a:latin typeface="Arial"/>
                <a:ea typeface="Roboto"/>
                <a:cs typeface="Arial"/>
              </a:rPr>
              <a:t>to promote prosperity while protecting the planet". This includes SDG 3- 'Good health and Well-being'.</a:t>
            </a:r>
          </a:p>
          <a:p>
            <a:endParaRPr lang="en-US" sz="2400" dirty="0">
              <a:solidFill>
                <a:schemeClr val="accent2"/>
              </a:solidFill>
              <a:latin typeface="Arial"/>
              <a:ea typeface="Roboto"/>
              <a:cs typeface="Arial"/>
            </a:endParaRPr>
          </a:p>
        </p:txBody>
      </p:sp>
    </p:spTree>
    <p:extLst>
      <p:ext uri="{BB962C8B-B14F-4D97-AF65-F5344CB8AC3E}">
        <p14:creationId xmlns:p14="http://schemas.microsoft.com/office/powerpoint/2010/main" val="1603019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25A49-6DE1-78E2-FC9F-C8946367C988}"/>
              </a:ext>
            </a:extLst>
          </p:cNvPr>
          <p:cNvSpPr>
            <a:spLocks noGrp="1"/>
          </p:cNvSpPr>
          <p:nvPr>
            <p:ph type="title"/>
          </p:nvPr>
        </p:nvSpPr>
        <p:spPr>
          <a:xfrm>
            <a:off x="630936" y="640080"/>
            <a:ext cx="4818888" cy="1481328"/>
          </a:xfrm>
        </p:spPr>
        <p:txBody>
          <a:bodyPr anchor="b">
            <a:normAutofit/>
          </a:bodyPr>
          <a:lstStyle/>
          <a:p>
            <a:r>
              <a:rPr lang="en-US" sz="5000"/>
              <a:t>Models and theories</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4D97EB-07E8-85C4-0298-F82A56316416}"/>
              </a:ext>
            </a:extLst>
          </p:cNvPr>
          <p:cNvSpPr>
            <a:spLocks noGrp="1"/>
          </p:cNvSpPr>
          <p:nvPr>
            <p:ph idx="1"/>
          </p:nvPr>
        </p:nvSpPr>
        <p:spPr>
          <a:xfrm>
            <a:off x="645450" y="3205190"/>
            <a:ext cx="4811631" cy="1922272"/>
          </a:xfrm>
        </p:spPr>
        <p:txBody>
          <a:bodyPr vert="horz" lIns="91440" tIns="45720" rIns="91440" bIns="45720" rtlCol="0" anchor="t">
            <a:normAutofit/>
          </a:bodyPr>
          <a:lstStyle/>
          <a:p>
            <a:pPr marL="0" indent="0">
              <a:buNone/>
            </a:pPr>
            <a:r>
              <a:rPr lang="en-US" sz="1400" dirty="0"/>
              <a:t>Biopsychosocial model by George Engel in 1977 provides a holistic and person-centered care that evaluates the </a:t>
            </a:r>
            <a:r>
              <a:rPr lang="en-US" sz="1400"/>
              <a:t>person in the following factors  </a:t>
            </a:r>
          </a:p>
          <a:p>
            <a:pPr marL="457200" indent="-457200"/>
            <a:r>
              <a:rPr lang="en-US" sz="1400" err="1"/>
              <a:t>Biologica</a:t>
            </a:r>
            <a:r>
              <a:rPr lang="en-US" sz="1400"/>
              <a:t>l</a:t>
            </a:r>
          </a:p>
          <a:p>
            <a:pPr marL="457200" indent="-457200"/>
            <a:r>
              <a:rPr lang="en-US" sz="1400" err="1"/>
              <a:t>Psychologicall</a:t>
            </a:r>
            <a:endParaRPr lang="en-US" sz="1400"/>
          </a:p>
          <a:p>
            <a:pPr marL="457200" indent="-457200"/>
            <a:r>
              <a:rPr lang="en-US" sz="1400"/>
              <a:t>Social (Bolton,2023).</a:t>
            </a:r>
          </a:p>
          <a:p>
            <a:pPr marL="0" indent="0">
              <a:buNone/>
            </a:pPr>
            <a:endParaRPr lang="en-US" sz="1400"/>
          </a:p>
          <a:p>
            <a:endParaRPr lang="en-US" sz="1400"/>
          </a:p>
          <a:p>
            <a:endParaRPr lang="en-US" sz="1400"/>
          </a:p>
          <a:p>
            <a:endParaRPr lang="en-US" sz="1400" dirty="0"/>
          </a:p>
        </p:txBody>
      </p:sp>
      <p:pic>
        <p:nvPicPr>
          <p:cNvPr id="5" name="Picture 4" descr="NHS England » Supported self-management: peer support guide">
            <a:extLst>
              <a:ext uri="{FF2B5EF4-FFF2-40B4-BE49-F238E27FC236}">
                <a16:creationId xmlns:a16="http://schemas.microsoft.com/office/drawing/2014/main" id="{8E043EC6-4206-3A32-3851-4A401E1DF594}"/>
              </a:ext>
            </a:extLst>
          </p:cNvPr>
          <p:cNvPicPr>
            <a:picLocks noChangeAspect="1"/>
          </p:cNvPicPr>
          <p:nvPr/>
        </p:nvPicPr>
        <p:blipFill>
          <a:blip r:embed="rId2"/>
          <a:stretch>
            <a:fillRect/>
          </a:stretch>
        </p:blipFill>
        <p:spPr>
          <a:xfrm>
            <a:off x="6099048" y="748112"/>
            <a:ext cx="5458968" cy="5361775"/>
          </a:xfrm>
          <a:prstGeom prst="rect">
            <a:avLst/>
          </a:prstGeom>
        </p:spPr>
      </p:pic>
      <p:sp>
        <p:nvSpPr>
          <p:cNvPr id="7" name="TextBox 6">
            <a:extLst>
              <a:ext uri="{FF2B5EF4-FFF2-40B4-BE49-F238E27FC236}">
                <a16:creationId xmlns:a16="http://schemas.microsoft.com/office/drawing/2014/main" id="{5623043B-4B66-A681-0824-F09C92A804AF}"/>
              </a:ext>
            </a:extLst>
          </p:cNvPr>
          <p:cNvSpPr txBox="1"/>
          <p:nvPr/>
        </p:nvSpPr>
        <p:spPr>
          <a:xfrm>
            <a:off x="6686877" y="5639024"/>
            <a:ext cx="4842110" cy="49263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(NHS England,2023)</a:t>
            </a:r>
          </a:p>
        </p:txBody>
      </p:sp>
    </p:spTree>
    <p:extLst>
      <p:ext uri="{BB962C8B-B14F-4D97-AF65-F5344CB8AC3E}">
        <p14:creationId xmlns:p14="http://schemas.microsoft.com/office/powerpoint/2010/main" val="264684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EC08-4E61-F92E-CB24-C4EB1060A84E}"/>
              </a:ext>
            </a:extLst>
          </p:cNvPr>
          <p:cNvSpPr>
            <a:spLocks noGrp="1"/>
          </p:cNvSpPr>
          <p:nvPr>
            <p:ph type="title"/>
          </p:nvPr>
        </p:nvSpPr>
        <p:spPr>
          <a:xfrm>
            <a:off x="640080" y="325369"/>
            <a:ext cx="4368602" cy="1956841"/>
          </a:xfrm>
        </p:spPr>
        <p:txBody>
          <a:bodyPr anchor="b">
            <a:normAutofit/>
          </a:bodyPr>
          <a:lstStyle/>
          <a:p>
            <a:r>
              <a:rPr lang="en-US" sz="5400"/>
              <a:t>Models and theories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2E232F-C293-E6E6-1F5C-960B35B254C6}"/>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marL="0" indent="0">
              <a:buNone/>
            </a:pPr>
            <a:r>
              <a:rPr lang="en-US" sz="2200" dirty="0"/>
              <a:t>Ecological model by Bronfenbrenner in 1979 is a </a:t>
            </a:r>
            <a:r>
              <a:rPr lang="en-US" sz="2200"/>
              <a:t>five-layer</a:t>
            </a:r>
            <a:r>
              <a:rPr lang="en-US" sz="2200" dirty="0"/>
              <a:t> system which believes that health is influenced by wider environmental factors-</a:t>
            </a:r>
          </a:p>
          <a:p>
            <a:pPr marL="342900" indent="-342900"/>
            <a:r>
              <a:rPr lang="en-US" sz="2200"/>
              <a:t>Individual</a:t>
            </a:r>
            <a:endParaRPr lang="en-US" sz="2200" dirty="0"/>
          </a:p>
          <a:p>
            <a:pPr marL="342900" indent="-342900"/>
            <a:r>
              <a:rPr lang="en-US" sz="2200"/>
              <a:t>Family/friends</a:t>
            </a:r>
          </a:p>
          <a:p>
            <a:pPr marL="342900" indent="-342900"/>
            <a:r>
              <a:rPr lang="en-US" sz="2200"/>
              <a:t>Environment</a:t>
            </a:r>
            <a:endParaRPr lang="en-US" sz="2200" dirty="0"/>
          </a:p>
          <a:p>
            <a:pPr marL="342900" indent="-342900"/>
            <a:r>
              <a:rPr lang="en-US" sz="2200"/>
              <a:t>Community</a:t>
            </a:r>
            <a:endParaRPr lang="en-US" sz="2200" dirty="0"/>
          </a:p>
          <a:p>
            <a:pPr marL="342900" indent="-342900"/>
            <a:r>
              <a:rPr lang="en-US" sz="2200"/>
              <a:t>Policies </a:t>
            </a:r>
          </a:p>
          <a:p>
            <a:pPr marL="0" indent="0">
              <a:buNone/>
            </a:pPr>
            <a:r>
              <a:rPr lang="en-US" sz="2200"/>
              <a:t>                                       (EBSCO,2022)</a:t>
            </a:r>
          </a:p>
          <a:p>
            <a:pPr marL="0" indent="0">
              <a:buNone/>
            </a:pPr>
            <a:r>
              <a:rPr lang="en-US" sz="2200"/>
              <a:t>                                </a:t>
            </a:r>
          </a:p>
        </p:txBody>
      </p:sp>
      <p:pic>
        <p:nvPicPr>
          <p:cNvPr id="4" name="Picture 3" descr="Bronfenbrenner's Ecological Model">
            <a:extLst>
              <a:ext uri="{FF2B5EF4-FFF2-40B4-BE49-F238E27FC236}">
                <a16:creationId xmlns:a16="http://schemas.microsoft.com/office/drawing/2014/main" id="{1AE5A35B-9105-8991-70A9-B03209B77A4D}"/>
              </a:ext>
            </a:extLst>
          </p:cNvPr>
          <p:cNvPicPr>
            <a:picLocks noChangeAspect="1"/>
          </p:cNvPicPr>
          <p:nvPr/>
        </p:nvPicPr>
        <p:blipFill>
          <a:blip r:embed="rId2"/>
          <a:srcRect t="25" b="277"/>
          <a:stretch>
            <a:fillRect/>
          </a:stretch>
        </p:blipFill>
        <p:spPr>
          <a:xfrm>
            <a:off x="5144788" y="65324"/>
            <a:ext cx="6878775" cy="612501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49E87E7-8E5D-1A81-A24A-104B738E7758}"/>
              </a:ext>
            </a:extLst>
          </p:cNvPr>
          <p:cNvSpPr txBox="1"/>
          <p:nvPr/>
        </p:nvSpPr>
        <p:spPr>
          <a:xfrm>
            <a:off x="7399866" y="6316133"/>
            <a:ext cx="314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(Guy-Evans, 2025)</a:t>
            </a:r>
            <a:endParaRPr lang="en-US" dirty="0"/>
          </a:p>
        </p:txBody>
      </p:sp>
    </p:spTree>
    <p:extLst>
      <p:ext uri="{BB962C8B-B14F-4D97-AF65-F5344CB8AC3E}">
        <p14:creationId xmlns:p14="http://schemas.microsoft.com/office/powerpoint/2010/main" val="1292361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52115-F189-C594-265F-DF0BA6D8F158}"/>
              </a:ext>
            </a:extLst>
          </p:cNvPr>
          <p:cNvSpPr>
            <a:spLocks noGrp="1"/>
          </p:cNvSpPr>
          <p:nvPr>
            <p:ph type="title"/>
          </p:nvPr>
        </p:nvSpPr>
        <p:spPr>
          <a:xfrm>
            <a:off x="838200" y="365125"/>
            <a:ext cx="10515600" cy="1325563"/>
          </a:xfrm>
        </p:spPr>
        <p:txBody>
          <a:bodyPr>
            <a:normAutofit/>
          </a:bodyPr>
          <a:lstStyle/>
          <a:p>
            <a:r>
              <a:rPr lang="en-US" sz="5400"/>
              <a:t>Models and theories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376C3-287D-C80D-DFDB-8E557927FA53}"/>
              </a:ext>
            </a:extLst>
          </p:cNvPr>
          <p:cNvSpPr>
            <a:spLocks noGrp="1"/>
          </p:cNvSpPr>
          <p:nvPr>
            <p:ph idx="1"/>
          </p:nvPr>
        </p:nvSpPr>
        <p:spPr>
          <a:xfrm>
            <a:off x="243115" y="1929384"/>
            <a:ext cx="5711371" cy="4251960"/>
          </a:xfrm>
        </p:spPr>
        <p:txBody>
          <a:bodyPr vert="horz" lIns="91440" tIns="45720" rIns="91440" bIns="45720" rtlCol="0" anchor="t">
            <a:normAutofit/>
          </a:bodyPr>
          <a:lstStyle/>
          <a:p>
            <a:pPr marL="0" indent="0">
              <a:buNone/>
            </a:pPr>
            <a:r>
              <a:rPr lang="en-US" sz="2200" dirty="0"/>
              <a:t>Health Belief Model (HBM) is a framework that observes </a:t>
            </a:r>
            <a:r>
              <a:rPr lang="en-US" sz="2200" dirty="0" err="1"/>
              <a:t>behaviours</a:t>
            </a:r>
            <a:r>
              <a:rPr lang="en-US" sz="2200" dirty="0"/>
              <a:t> in individuals on how they perceive health and how they respond.</a:t>
            </a:r>
          </a:p>
          <a:p>
            <a:pPr marL="0" indent="0">
              <a:buNone/>
            </a:pPr>
            <a:r>
              <a:rPr lang="en-US" sz="2200"/>
              <a:t>According to Alyafei and Easton-Carr (</a:t>
            </a:r>
            <a:r>
              <a:rPr lang="en-US" sz="2200">
                <a:latin typeface="Aptos"/>
                <a:cs typeface="Times New Roman"/>
              </a:rPr>
              <a:t>2024) "It consists of 6 primary cognitive constructs, or "dimensions" that influence behavior: perceived susceptibility, perceived severity, perceived benefits, perceived barriers, self-efficacy, and cues to action".</a:t>
            </a:r>
          </a:p>
          <a:p>
            <a:pPr marL="0" indent="0">
              <a:buNone/>
            </a:pPr>
            <a:endParaRPr lang="en-US" sz="2200" dirty="0">
              <a:latin typeface="Aptos"/>
              <a:cs typeface="Times New Roman"/>
            </a:endParaRPr>
          </a:p>
        </p:txBody>
      </p:sp>
      <p:pic>
        <p:nvPicPr>
          <p:cNvPr id="7" name="Picture 6">
            <a:extLst>
              <a:ext uri="{FF2B5EF4-FFF2-40B4-BE49-F238E27FC236}">
                <a16:creationId xmlns:a16="http://schemas.microsoft.com/office/drawing/2014/main" id="{979356DE-A4DF-FAA3-2146-B2AAC734C1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6783" y="1341620"/>
            <a:ext cx="6040606" cy="4182018"/>
          </a:xfrm>
          <a:prstGeom prst="rect">
            <a:avLst/>
          </a:prstGeom>
        </p:spPr>
      </p:pic>
      <p:sp>
        <p:nvSpPr>
          <p:cNvPr id="12" name="TextBox 11">
            <a:extLst>
              <a:ext uri="{FF2B5EF4-FFF2-40B4-BE49-F238E27FC236}">
                <a16:creationId xmlns:a16="http://schemas.microsoft.com/office/drawing/2014/main" id="{D6A281A3-AEA5-3CC8-B2E6-C45CC06D06EE}"/>
              </a:ext>
            </a:extLst>
          </p:cNvPr>
          <p:cNvSpPr txBox="1"/>
          <p:nvPr/>
        </p:nvSpPr>
        <p:spPr>
          <a:xfrm>
            <a:off x="8604552" y="5522685"/>
            <a:ext cx="3776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Bourne,no</a:t>
            </a:r>
            <a:r>
              <a:rPr lang="en-US" dirty="0"/>
              <a:t> date)</a:t>
            </a:r>
          </a:p>
        </p:txBody>
      </p:sp>
    </p:spTree>
    <p:extLst>
      <p:ext uri="{BB962C8B-B14F-4D97-AF65-F5344CB8AC3E}">
        <p14:creationId xmlns:p14="http://schemas.microsoft.com/office/powerpoint/2010/main" val="3558772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8E68B-E2B2-EC12-10F9-F469123B4793}"/>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Polices and legislations</a:t>
            </a:r>
          </a:p>
        </p:txBody>
      </p:sp>
      <p:sp>
        <p:nvSpPr>
          <p:cNvPr id="26" name="Rectangle 25">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6AC9F4-42CE-D258-9FD3-1742341031F8}"/>
              </a:ext>
            </a:extLst>
          </p:cNvPr>
          <p:cNvSpPr>
            <a:spLocks noGrp="1"/>
          </p:cNvSpPr>
          <p:nvPr>
            <p:ph idx="1"/>
          </p:nvPr>
        </p:nvSpPr>
        <p:spPr>
          <a:xfrm>
            <a:off x="6574536" y="640080"/>
            <a:ext cx="5053066" cy="2546604"/>
          </a:xfrm>
        </p:spPr>
        <p:txBody>
          <a:bodyPr vert="horz" lIns="91440" tIns="45720" rIns="91440" bIns="45720" rtlCol="0" anchor="t">
            <a:normAutofit/>
          </a:bodyPr>
          <a:lstStyle/>
          <a:p>
            <a:pPr marL="0"/>
            <a:r>
              <a:rPr lang="en-US" sz="2000"/>
              <a:t>NHS long term plan- </a:t>
            </a:r>
          </a:p>
          <a:p>
            <a:pPr marL="457200"/>
            <a:r>
              <a:rPr lang="en-US" sz="2000"/>
              <a:t>Focused on prevention 'hospital to community'</a:t>
            </a:r>
          </a:p>
          <a:p>
            <a:pPr marL="457200"/>
            <a:r>
              <a:rPr lang="en-US" sz="2000"/>
              <a:t>Mental health 'Sickness to Prevention'</a:t>
            </a:r>
          </a:p>
          <a:p>
            <a:pPr marL="457200"/>
            <a:r>
              <a:rPr lang="en-US" sz="2000" err="1"/>
              <a:t>Personalised</a:t>
            </a:r>
            <a:r>
              <a:rPr lang="en-US" sz="2000"/>
              <a:t> care 'Analogue to digital'</a:t>
            </a:r>
          </a:p>
          <a:p>
            <a:pPr marL="0" indent="0">
              <a:buNone/>
            </a:pPr>
            <a:r>
              <a:rPr lang="en-US" sz="2000"/>
              <a:t>                                                  (GOV.UK,2025)</a:t>
            </a:r>
          </a:p>
          <a:p>
            <a:pPr marL="457200"/>
            <a:endParaRPr lang="en-US" sz="2000"/>
          </a:p>
          <a:p>
            <a:pPr marL="457200"/>
            <a:endParaRPr lang="en-US" sz="2000"/>
          </a:p>
          <a:p>
            <a:endParaRPr lang="en-US" sz="2000"/>
          </a:p>
          <a:p>
            <a:endParaRPr lang="en-US" sz="2000"/>
          </a:p>
          <a:p>
            <a:endParaRPr lang="en-US" sz="2000"/>
          </a:p>
        </p:txBody>
      </p:sp>
      <p:sp>
        <p:nvSpPr>
          <p:cNvPr id="5" name="TextBox 4">
            <a:extLst>
              <a:ext uri="{FF2B5EF4-FFF2-40B4-BE49-F238E27FC236}">
                <a16:creationId xmlns:a16="http://schemas.microsoft.com/office/drawing/2014/main" id="{70C919ED-B50E-CE91-F409-586A95A59D5C}"/>
              </a:ext>
            </a:extLst>
          </p:cNvPr>
          <p:cNvSpPr txBox="1"/>
          <p:nvPr/>
        </p:nvSpPr>
        <p:spPr>
          <a:xfrm>
            <a:off x="6570204" y="3671315"/>
            <a:ext cx="5057398" cy="25466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World Health Organization framework (WHO)- </a:t>
            </a:r>
          </a:p>
          <a:p>
            <a:pPr marL="285750" indent="-228600">
              <a:lnSpc>
                <a:spcPct val="90000"/>
              </a:lnSpc>
              <a:spcAft>
                <a:spcPts val="600"/>
              </a:spcAft>
              <a:buFont typeface="Arial" panose="020B0604020202020204" pitchFamily="34" charset="0"/>
              <a:buChar char="•"/>
            </a:pPr>
            <a:r>
              <a:rPr lang="en-US" sz="2000"/>
              <a:t>Promotes universal health coverage.</a:t>
            </a:r>
          </a:p>
          <a:p>
            <a:pPr marL="285750" indent="-228600">
              <a:lnSpc>
                <a:spcPct val="90000"/>
              </a:lnSpc>
              <a:spcAft>
                <a:spcPts val="600"/>
              </a:spcAft>
              <a:buFont typeface="Arial" panose="020B0604020202020204" pitchFamily="34" charset="0"/>
              <a:buChar char="•"/>
            </a:pPr>
            <a:r>
              <a:rPr lang="en-US" sz="2000"/>
              <a:t>Sustainable healthcare approaches. </a:t>
            </a:r>
          </a:p>
          <a:p>
            <a:pPr marL="285750" indent="-228600">
              <a:lnSpc>
                <a:spcPct val="90000"/>
              </a:lnSpc>
              <a:spcAft>
                <a:spcPts val="600"/>
              </a:spcAft>
              <a:buFont typeface="Arial" panose="020B0604020202020204" pitchFamily="34" charset="0"/>
              <a:buChar char="•"/>
            </a:pPr>
            <a:r>
              <a:rPr lang="en-US" sz="2000" dirty="0"/>
              <a:t>Implementation on service delivery national and </a:t>
            </a:r>
            <a:r>
              <a:rPr lang="en-US" sz="2000"/>
              <a:t>international.</a:t>
            </a:r>
          </a:p>
          <a:p>
            <a:pPr marL="57150">
              <a:lnSpc>
                <a:spcPct val="90000"/>
              </a:lnSpc>
              <a:spcAft>
                <a:spcPts val="600"/>
              </a:spcAft>
            </a:pPr>
            <a:r>
              <a:rPr lang="en-US" sz="2000"/>
              <a:t>                                                    (WHO,2025)</a:t>
            </a:r>
            <a:endParaRPr lang="en-US"/>
          </a:p>
        </p:txBody>
      </p:sp>
    </p:spTree>
    <p:extLst>
      <p:ext uri="{BB962C8B-B14F-4D97-AF65-F5344CB8AC3E}">
        <p14:creationId xmlns:p14="http://schemas.microsoft.com/office/powerpoint/2010/main" val="2491363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7CA01-D8C5-AF3B-062E-31C04DB21CB9}"/>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Policies and Legislations</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6A474C-4817-67B1-1D5E-7F6A362A8928}"/>
              </a:ext>
            </a:extLst>
          </p:cNvPr>
          <p:cNvSpPr>
            <a:spLocks noGrp="1"/>
          </p:cNvSpPr>
          <p:nvPr>
            <p:ph idx="1"/>
          </p:nvPr>
        </p:nvSpPr>
        <p:spPr>
          <a:xfrm>
            <a:off x="6574536" y="640080"/>
            <a:ext cx="5053066" cy="2546604"/>
          </a:xfrm>
        </p:spPr>
        <p:txBody>
          <a:bodyPr vert="horz" lIns="91440" tIns="45720" rIns="91440" bIns="45720" rtlCol="0" anchor="t">
            <a:normAutofit/>
          </a:bodyPr>
          <a:lstStyle/>
          <a:p>
            <a:pPr marL="0"/>
            <a:r>
              <a:rPr lang="en-US" sz="2000" b="1"/>
              <a:t>Equality Act 2010</a:t>
            </a:r>
          </a:p>
          <a:p>
            <a:pPr marL="457200"/>
            <a:r>
              <a:rPr lang="en-US" sz="2000"/>
              <a:t>Protects against discrimination </a:t>
            </a:r>
          </a:p>
          <a:p>
            <a:pPr marL="457200"/>
            <a:r>
              <a:rPr lang="en-US" sz="2000"/>
              <a:t>Protected characteristics </a:t>
            </a:r>
          </a:p>
          <a:p>
            <a:pPr marL="457200"/>
            <a:r>
              <a:rPr lang="en-US" sz="2000"/>
              <a:t>Positive impact on service delivery by promoting equal access and inclusive services.</a:t>
            </a:r>
          </a:p>
          <a:p>
            <a:pPr marL="0" indent="0">
              <a:buNone/>
            </a:pPr>
            <a:r>
              <a:rPr lang="en-US" sz="2000"/>
              <a:t>                              (Legislation.gov.uk,2010)</a:t>
            </a:r>
          </a:p>
        </p:txBody>
      </p:sp>
      <p:sp>
        <p:nvSpPr>
          <p:cNvPr id="4" name="TextBox 3">
            <a:extLst>
              <a:ext uri="{FF2B5EF4-FFF2-40B4-BE49-F238E27FC236}">
                <a16:creationId xmlns:a16="http://schemas.microsoft.com/office/drawing/2014/main" id="{023069DB-FE17-7FBA-342D-4F34E403DDDC}"/>
              </a:ext>
            </a:extLst>
          </p:cNvPr>
          <p:cNvSpPr txBox="1"/>
          <p:nvPr/>
        </p:nvSpPr>
        <p:spPr>
          <a:xfrm>
            <a:off x="6570204" y="3671315"/>
            <a:ext cx="5057398" cy="25466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dirty="0"/>
              <a:t>Health in All Policies (</a:t>
            </a:r>
            <a:r>
              <a:rPr lang="en-US" sz="2000" b="1" dirty="0" err="1"/>
              <a:t>HiAP</a:t>
            </a:r>
            <a:r>
              <a:rPr lang="en-US" sz="2000" b="1" dirty="0"/>
              <a:t>)</a:t>
            </a:r>
          </a:p>
          <a:p>
            <a:pPr marL="285750" indent="-228600">
              <a:lnSpc>
                <a:spcPct val="90000"/>
              </a:lnSpc>
              <a:spcAft>
                <a:spcPts val="600"/>
              </a:spcAft>
              <a:buFont typeface="Arial" panose="020B0604020202020204" pitchFamily="34" charset="0"/>
              <a:buChar char="•"/>
            </a:pPr>
            <a:r>
              <a:rPr lang="en-US" sz="2000"/>
              <a:t>Global integrated approach.</a:t>
            </a:r>
          </a:p>
          <a:p>
            <a:pPr marL="285750" indent="-228600">
              <a:lnSpc>
                <a:spcPct val="90000"/>
              </a:lnSpc>
              <a:spcAft>
                <a:spcPts val="600"/>
              </a:spcAft>
              <a:buFont typeface="Arial" panose="020B0604020202020204" pitchFamily="34" charset="0"/>
              <a:buChar char="•"/>
            </a:pPr>
            <a:r>
              <a:rPr lang="en-US" sz="2000"/>
              <a:t>Addresses wider social determinants of health- housing, education, employment and environment.</a:t>
            </a:r>
          </a:p>
          <a:p>
            <a:pPr>
              <a:lnSpc>
                <a:spcPct val="90000"/>
              </a:lnSpc>
              <a:spcAft>
                <a:spcPts val="600"/>
              </a:spcAft>
            </a:pPr>
            <a:r>
              <a:rPr lang="en-US" sz="2000"/>
              <a:t>                                                       (lGA,2016)</a:t>
            </a:r>
          </a:p>
          <a:p>
            <a:pPr marL="285750"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233208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CD0C0BB-B8C7-90C6-A705-E5A1210CB3D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Policies </a:t>
            </a:r>
          </a:p>
        </p:txBody>
      </p:sp>
      <p:cxnSp>
        <p:nvCxnSpPr>
          <p:cNvPr id="22" name="Straight Connector 2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6A9342-67B2-8FBE-5540-0778D1226E31}"/>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indent="0">
              <a:buNone/>
            </a:pPr>
            <a:r>
              <a:rPr lang="en-US" sz="2000">
                <a:solidFill>
                  <a:srgbClr val="FFC000"/>
                </a:solidFill>
              </a:rPr>
              <a:t>POLICIES CHALLENGES</a:t>
            </a:r>
            <a:endParaRPr lang="en-US">
              <a:solidFill>
                <a:srgbClr val="FFC000"/>
              </a:solidFill>
            </a:endParaRPr>
          </a:p>
          <a:p>
            <a:r>
              <a:rPr lang="en-US" sz="2000"/>
              <a:t>Funding 'often insecure or short-term'. (LGA,2016).</a:t>
            </a:r>
          </a:p>
          <a:p>
            <a:r>
              <a:rPr lang="en-US" sz="2000"/>
              <a:t>Workforce pressure or shortages.</a:t>
            </a:r>
          </a:p>
          <a:p>
            <a:r>
              <a:rPr lang="en-US" sz="2000"/>
              <a:t>Lack of access to services due to regions or accessibility issues.</a:t>
            </a:r>
          </a:p>
          <a:p>
            <a:endParaRPr lang="en-US" sz="2000"/>
          </a:p>
        </p:txBody>
      </p:sp>
      <p:sp>
        <p:nvSpPr>
          <p:cNvPr id="4" name="TextBox 3">
            <a:extLst>
              <a:ext uri="{FF2B5EF4-FFF2-40B4-BE49-F238E27FC236}">
                <a16:creationId xmlns:a16="http://schemas.microsoft.com/office/drawing/2014/main" id="{C09E145B-7444-7062-93E3-275F046114C8}"/>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000">
                <a:solidFill>
                  <a:srgbClr val="FFC000"/>
                </a:solidFill>
              </a:rPr>
              <a:t>POLICIES AND SUSTAINABLE DEVELOPMENT GOAL 3</a:t>
            </a:r>
            <a:endParaRPr lang="en-US">
              <a:solidFill>
                <a:srgbClr val="FFC000"/>
              </a:solidFill>
            </a:endParaRPr>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PREVENTION –Reduces strain on service delivery.</a:t>
            </a:r>
          </a:p>
          <a:p>
            <a:pPr marL="285750" indent="-228600">
              <a:lnSpc>
                <a:spcPct val="90000"/>
              </a:lnSpc>
              <a:spcAft>
                <a:spcPts val="600"/>
              </a:spcAft>
              <a:buFont typeface="Arial" panose="020B0604020202020204" pitchFamily="34" charset="0"/>
              <a:buChar char="•"/>
            </a:pPr>
            <a:r>
              <a:rPr lang="en-US" sz="2000"/>
              <a:t>EQUITY- addressing unequal access, ensuring equality across the system.</a:t>
            </a:r>
          </a:p>
          <a:p>
            <a:pPr marL="285750" indent="-228600">
              <a:lnSpc>
                <a:spcPct val="90000"/>
              </a:lnSpc>
              <a:spcAft>
                <a:spcPts val="600"/>
              </a:spcAft>
              <a:buFont typeface="Arial" panose="020B0604020202020204" pitchFamily="34" charset="0"/>
              <a:buChar char="•"/>
            </a:pPr>
            <a:r>
              <a:rPr lang="en-US" sz="2000"/>
              <a:t>SUSTAINABLE HEALTHCARE DELIVERY.</a:t>
            </a:r>
          </a:p>
          <a:p>
            <a:pPr marL="285750"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897469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E7A45-C54C-BA1C-5E76-1A9954FA3AE2}"/>
              </a:ext>
            </a:extLst>
          </p:cNvPr>
          <p:cNvSpPr>
            <a:spLocks noGrp="1"/>
          </p:cNvSpPr>
          <p:nvPr>
            <p:ph type="title"/>
          </p:nvPr>
        </p:nvSpPr>
        <p:spPr/>
        <p:txBody>
          <a:bodyPr/>
          <a:lstStyle/>
          <a:p>
            <a:r>
              <a:rPr lang="en-US" dirty="0"/>
              <a:t>Service delivery: UK Case study-social </a:t>
            </a:r>
            <a:r>
              <a:rPr lang="en-US"/>
              <a:t>prescribing (Integrated plus)</a:t>
            </a:r>
            <a:endParaRPr lang="en-US" dirty="0"/>
          </a:p>
        </p:txBody>
      </p:sp>
      <p:sp>
        <p:nvSpPr>
          <p:cNvPr id="3" name="Content Placeholder 2">
            <a:extLst>
              <a:ext uri="{FF2B5EF4-FFF2-40B4-BE49-F238E27FC236}">
                <a16:creationId xmlns:a16="http://schemas.microsoft.com/office/drawing/2014/main" id="{070BF86F-C2E0-6A68-03E5-9233F3F89F52}"/>
              </a:ext>
            </a:extLst>
          </p:cNvPr>
          <p:cNvSpPr>
            <a:spLocks noGrp="1"/>
          </p:cNvSpPr>
          <p:nvPr>
            <p:ph idx="1"/>
          </p:nvPr>
        </p:nvSpPr>
        <p:spPr>
          <a:xfrm>
            <a:off x="373743" y="2007055"/>
            <a:ext cx="2779487" cy="2841851"/>
          </a:xfrm>
          <a:solidFill>
            <a:srgbClr val="00B0F0"/>
          </a:solidFill>
        </p:spPr>
        <p:txBody>
          <a:bodyPr vert="horz" lIns="91440" tIns="45720" rIns="91440" bIns="45720" rtlCol="0" anchor="t">
            <a:normAutofit/>
          </a:bodyPr>
          <a:lstStyle/>
          <a:p>
            <a:pPr marL="0" indent="0">
              <a:buNone/>
            </a:pPr>
            <a:r>
              <a:rPr lang="en-US" sz="1800" dirty="0">
                <a:latin typeface="Arial"/>
                <a:cs typeface="Arial"/>
              </a:rPr>
              <a:t>What is Social presc</a:t>
            </a:r>
            <a:r>
              <a:rPr lang="en-US" sz="1800">
                <a:latin typeface="Arial"/>
                <a:cs typeface="Arial"/>
              </a:rPr>
              <a:t>ribing?</a:t>
            </a:r>
            <a:endParaRPr lang="en-US" sz="1800" dirty="0">
              <a:latin typeface="Arial"/>
              <a:cs typeface="Arial"/>
            </a:endParaRPr>
          </a:p>
          <a:p>
            <a:pPr marL="0" indent="0">
              <a:buNone/>
            </a:pPr>
            <a:r>
              <a:rPr lang="en-US" sz="1800" dirty="0">
                <a:latin typeface="Arial"/>
                <a:cs typeface="Arial"/>
              </a:rPr>
              <a:t>An approach that connects people to services within their community to meet their needs that affect their health and </a:t>
            </a:r>
            <a:r>
              <a:rPr lang="en-US" sz="1800" dirty="0" err="1">
                <a:latin typeface="Arial"/>
                <a:cs typeface="Arial"/>
              </a:rPr>
              <a:t>wellbeng</a:t>
            </a:r>
            <a:r>
              <a:rPr lang="en-US" sz="1800" dirty="0">
                <a:latin typeface="Arial"/>
                <a:cs typeface="Arial"/>
              </a:rPr>
              <a:t>. (</a:t>
            </a:r>
            <a:r>
              <a:rPr lang="en-US" sz="1800" dirty="0" err="1">
                <a:latin typeface="Arial"/>
                <a:cs typeface="Arial"/>
              </a:rPr>
              <a:t>NHS.UK,no</a:t>
            </a:r>
            <a:r>
              <a:rPr lang="en-US" sz="1800" dirty="0">
                <a:latin typeface="Arial"/>
                <a:cs typeface="Arial"/>
              </a:rPr>
              <a:t> date).</a:t>
            </a:r>
          </a:p>
          <a:p>
            <a:pPr marL="0" indent="0">
              <a:buNone/>
            </a:pPr>
            <a:endParaRPr lang="en-US" sz="2000" dirty="0"/>
          </a:p>
        </p:txBody>
      </p:sp>
      <p:sp>
        <p:nvSpPr>
          <p:cNvPr id="6" name="TextBox 5">
            <a:extLst>
              <a:ext uri="{FF2B5EF4-FFF2-40B4-BE49-F238E27FC236}">
                <a16:creationId xmlns:a16="http://schemas.microsoft.com/office/drawing/2014/main" id="{F3A33282-C310-CFB9-423D-471AFDB7A5B1}"/>
              </a:ext>
            </a:extLst>
          </p:cNvPr>
          <p:cNvSpPr txBox="1"/>
          <p:nvPr/>
        </p:nvSpPr>
        <p:spPr>
          <a:xfrm>
            <a:off x="3349705" y="2601745"/>
            <a:ext cx="2743200" cy="3693319"/>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Integrated plus- </a:t>
            </a:r>
            <a:r>
              <a:rPr lang="en-US">
                <a:latin typeface="Arial"/>
                <a:cs typeface="Arial"/>
              </a:rPr>
              <a:t>Dudley</a:t>
            </a:r>
            <a:endParaRPr lang="en-US" dirty="0">
              <a:latin typeface="Arial"/>
              <a:cs typeface="Arial"/>
            </a:endParaRPr>
          </a:p>
          <a:p>
            <a:pPr marL="285750" indent="-285750">
              <a:buFont typeface="Arial"/>
              <a:buChar char="•"/>
            </a:pPr>
            <a:r>
              <a:rPr lang="en-US" dirty="0">
                <a:latin typeface="Arial"/>
                <a:cs typeface="Arial"/>
              </a:rPr>
              <a:t>A multi-agency approach- GP surgeries working with community services and voluntary </a:t>
            </a:r>
            <a:r>
              <a:rPr lang="en-US">
                <a:latin typeface="Arial"/>
                <a:cs typeface="Arial"/>
              </a:rPr>
              <a:t>services.</a:t>
            </a:r>
            <a:endParaRPr lang="en-US" dirty="0">
              <a:latin typeface="Arial"/>
              <a:cs typeface="Arial"/>
            </a:endParaRPr>
          </a:p>
          <a:p>
            <a:pPr marL="285750" indent="-285750">
              <a:buFont typeface="Arial"/>
              <a:buChar char="•"/>
            </a:pPr>
            <a:r>
              <a:rPr lang="en-US" dirty="0">
                <a:latin typeface="Arial"/>
                <a:cs typeface="Arial"/>
              </a:rPr>
              <a:t>Referr</a:t>
            </a:r>
            <a:r>
              <a:rPr lang="en-US">
                <a:latin typeface="Arial"/>
                <a:cs typeface="Arial"/>
              </a:rPr>
              <a:t>als were assisted by the social prescribing workers.</a:t>
            </a:r>
            <a:endParaRPr lang="en-US" dirty="0">
              <a:latin typeface="Arial"/>
              <a:cs typeface="Arial"/>
            </a:endParaRPr>
          </a:p>
          <a:p>
            <a:pPr marL="285750" indent="-285750">
              <a:buFont typeface="Arial"/>
              <a:buChar char="•"/>
            </a:pPr>
            <a:r>
              <a:rPr lang="en-US" dirty="0">
                <a:latin typeface="Arial"/>
                <a:cs typeface="Arial"/>
              </a:rPr>
              <a:t>Constant support available. (</a:t>
            </a:r>
            <a:r>
              <a:rPr lang="en-US" dirty="0" err="1">
                <a:latin typeface="Arial"/>
                <a:cs typeface="Arial"/>
              </a:rPr>
              <a:t>Turner,no</a:t>
            </a:r>
            <a:r>
              <a:rPr lang="en-US" dirty="0">
                <a:latin typeface="Arial"/>
                <a:cs typeface="Arial"/>
              </a:rPr>
              <a:t> date).</a:t>
            </a:r>
          </a:p>
        </p:txBody>
      </p:sp>
      <p:sp>
        <p:nvSpPr>
          <p:cNvPr id="7" name="TextBox 6">
            <a:extLst>
              <a:ext uri="{FF2B5EF4-FFF2-40B4-BE49-F238E27FC236}">
                <a16:creationId xmlns:a16="http://schemas.microsoft.com/office/drawing/2014/main" id="{DA5EBF50-32AA-89FF-00F2-7A81DC20075C}"/>
              </a:ext>
            </a:extLst>
          </p:cNvPr>
          <p:cNvSpPr txBox="1"/>
          <p:nvPr/>
        </p:nvSpPr>
        <p:spPr>
          <a:xfrm>
            <a:off x="6391045" y="2010466"/>
            <a:ext cx="2743200" cy="2862322"/>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Impact on service </a:t>
            </a:r>
            <a:r>
              <a:rPr lang="en-US"/>
              <a:t>delivery</a:t>
            </a:r>
          </a:p>
          <a:p>
            <a:pPr marL="285750" indent="-285750">
              <a:buFont typeface="Arial"/>
              <a:buChar char="•"/>
            </a:pPr>
            <a:r>
              <a:rPr lang="en-US"/>
              <a:t>Promotes early intervention.</a:t>
            </a:r>
          </a:p>
          <a:p>
            <a:pPr marL="285750" indent="-285750">
              <a:buFont typeface="Arial"/>
              <a:buChar char="•"/>
            </a:pPr>
            <a:r>
              <a:rPr lang="en-US" dirty="0"/>
              <a:t>Person centered care via a </a:t>
            </a:r>
            <a:r>
              <a:rPr lang="en-US"/>
              <a:t>multi-agency collaboration.</a:t>
            </a:r>
          </a:p>
          <a:p>
            <a:pPr marL="285750" indent="-285750">
              <a:buFont typeface="Arial"/>
              <a:buChar char="•"/>
            </a:pPr>
            <a:r>
              <a:rPr lang="en-US" dirty="0"/>
              <a:t>Improved health and wellbei</a:t>
            </a:r>
            <a:r>
              <a:rPr lang="en-US"/>
              <a:t>ng.</a:t>
            </a:r>
            <a:endParaRPr lang="en-US" dirty="0"/>
          </a:p>
          <a:p>
            <a:r>
              <a:rPr lang="en-US"/>
              <a:t>  (NHS.UK, no date).</a:t>
            </a:r>
            <a:endParaRPr lang="en-US" dirty="0"/>
          </a:p>
        </p:txBody>
      </p:sp>
      <p:sp>
        <p:nvSpPr>
          <p:cNvPr id="8" name="TextBox 7">
            <a:extLst>
              <a:ext uri="{FF2B5EF4-FFF2-40B4-BE49-F238E27FC236}">
                <a16:creationId xmlns:a16="http://schemas.microsoft.com/office/drawing/2014/main" id="{5E8FBD3A-3FBF-CF8B-C174-36C6E555C218}"/>
              </a:ext>
            </a:extLst>
          </p:cNvPr>
          <p:cNvSpPr txBox="1"/>
          <p:nvPr/>
        </p:nvSpPr>
        <p:spPr>
          <a:xfrm>
            <a:off x="9427742" y="2393429"/>
            <a:ext cx="2095172" cy="1739812"/>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Strength</a:t>
            </a:r>
          </a:p>
          <a:p>
            <a:pPr marL="285750" indent="-285750">
              <a:buFont typeface="Arial"/>
              <a:buChar char="•"/>
            </a:pPr>
            <a:r>
              <a:rPr lang="en-US"/>
              <a:t>Holistic</a:t>
            </a:r>
            <a:endParaRPr lang="en-US" dirty="0"/>
          </a:p>
          <a:p>
            <a:pPr marL="285750" indent="-285750">
              <a:buFont typeface="Arial"/>
              <a:buChar char="•"/>
            </a:pPr>
            <a:r>
              <a:rPr lang="en-US" dirty="0"/>
              <a:t>Sustainable appro</a:t>
            </a:r>
            <a:r>
              <a:rPr lang="en-US"/>
              <a:t>ach in alignment to SDG 3.</a:t>
            </a:r>
            <a:endParaRPr lang="en-US" dirty="0"/>
          </a:p>
        </p:txBody>
      </p:sp>
      <p:sp>
        <p:nvSpPr>
          <p:cNvPr id="9" name="TextBox 8">
            <a:extLst>
              <a:ext uri="{FF2B5EF4-FFF2-40B4-BE49-F238E27FC236}">
                <a16:creationId xmlns:a16="http://schemas.microsoft.com/office/drawing/2014/main" id="{76EB0757-FA8E-A67B-0F79-D119E82DC77F}"/>
              </a:ext>
            </a:extLst>
          </p:cNvPr>
          <p:cNvSpPr txBox="1"/>
          <p:nvPr/>
        </p:nvSpPr>
        <p:spPr>
          <a:xfrm>
            <a:off x="9451416" y="4255897"/>
            <a:ext cx="2048655" cy="203132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Limitations</a:t>
            </a:r>
          </a:p>
          <a:p>
            <a:pPr marL="285750" indent="-285750">
              <a:buFont typeface="Arial"/>
              <a:buChar char="•"/>
            </a:pPr>
            <a:r>
              <a:rPr lang="en-US"/>
              <a:t>Limited resources </a:t>
            </a:r>
          </a:p>
          <a:p>
            <a:pPr marL="285750" indent="-285750">
              <a:buFont typeface="Arial"/>
              <a:buChar char="•"/>
            </a:pPr>
            <a:r>
              <a:rPr lang="en-US" dirty="0"/>
              <a:t>Successful implementat</a:t>
            </a:r>
            <a:r>
              <a:rPr lang="en-US"/>
              <a:t>ion depends on funding.</a:t>
            </a:r>
            <a:endParaRPr lang="en-US" dirty="0"/>
          </a:p>
        </p:txBody>
      </p:sp>
    </p:spTree>
    <p:extLst>
      <p:ext uri="{BB962C8B-B14F-4D97-AF65-F5344CB8AC3E}">
        <p14:creationId xmlns:p14="http://schemas.microsoft.com/office/powerpoint/2010/main" val="2922161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B821A-3F80-04A1-54C1-642FBB792173}"/>
              </a:ext>
            </a:extLst>
          </p:cNvPr>
          <p:cNvSpPr>
            <a:spLocks noGrp="1"/>
          </p:cNvSpPr>
          <p:nvPr>
            <p:ph type="title"/>
          </p:nvPr>
        </p:nvSpPr>
        <p:spPr/>
        <p:txBody>
          <a:bodyPr/>
          <a:lstStyle/>
          <a:p>
            <a:r>
              <a:rPr lang="en-US" dirty="0"/>
              <a:t>Public health </a:t>
            </a:r>
            <a:r>
              <a:rPr lang="en-US"/>
              <a:t>initiatives-</a:t>
            </a:r>
            <a:r>
              <a:rPr lang="en-US" dirty="0"/>
              <a:t> Making Every Contact Count (MECC)</a:t>
            </a:r>
          </a:p>
        </p:txBody>
      </p:sp>
      <p:sp>
        <p:nvSpPr>
          <p:cNvPr id="3" name="Content Placeholder 2">
            <a:extLst>
              <a:ext uri="{FF2B5EF4-FFF2-40B4-BE49-F238E27FC236}">
                <a16:creationId xmlns:a16="http://schemas.microsoft.com/office/drawing/2014/main" id="{18D701B1-C7EC-36CD-6F79-C5FFCAF17C8A}"/>
              </a:ext>
            </a:extLst>
          </p:cNvPr>
          <p:cNvSpPr>
            <a:spLocks noGrp="1"/>
          </p:cNvSpPr>
          <p:nvPr>
            <p:ph idx="1"/>
          </p:nvPr>
        </p:nvSpPr>
        <p:spPr>
          <a:xfrm>
            <a:off x="838200" y="1825625"/>
            <a:ext cx="2641600" cy="3770767"/>
          </a:xfrm>
          <a:solidFill>
            <a:srgbClr val="FFC000"/>
          </a:solidFill>
        </p:spPr>
        <p:txBody>
          <a:bodyPr vert="horz" lIns="91440" tIns="45720" rIns="91440" bIns="45720" rtlCol="0" anchor="t">
            <a:normAutofit/>
          </a:bodyPr>
          <a:lstStyle/>
          <a:p>
            <a:pPr marL="0" indent="0">
              <a:buNone/>
            </a:pPr>
            <a:r>
              <a:rPr lang="en-US" sz="1800">
                <a:latin typeface="Arial"/>
                <a:cs typeface="Arial"/>
              </a:rPr>
              <a:t>What is MECC?</a:t>
            </a:r>
            <a:endParaRPr lang="en-US" sz="1800" dirty="0">
              <a:latin typeface="Arial"/>
              <a:cs typeface="Arial"/>
            </a:endParaRPr>
          </a:p>
          <a:p>
            <a:pPr marL="0" indent="0">
              <a:buNone/>
            </a:pPr>
            <a:r>
              <a:rPr lang="en-US" sz="1800" dirty="0">
                <a:latin typeface="Arial"/>
                <a:cs typeface="Arial"/>
              </a:rPr>
              <a:t>MECC is an approach that uses regular conversations to encourage service users to healthier </a:t>
            </a:r>
            <a:r>
              <a:rPr lang="en-US" sz="1800" dirty="0" err="1">
                <a:latin typeface="Arial"/>
                <a:cs typeface="Arial"/>
              </a:rPr>
              <a:t>behaviour</a:t>
            </a:r>
            <a:r>
              <a:rPr lang="en-US" sz="1800" dirty="0">
                <a:latin typeface="Arial"/>
                <a:cs typeface="Arial"/>
              </a:rPr>
              <a:t> changes such as, </a:t>
            </a:r>
          </a:p>
          <a:p>
            <a:pPr marL="285750" indent="-285750"/>
            <a:r>
              <a:rPr lang="en-US" sz="1800">
                <a:latin typeface="Arial"/>
                <a:cs typeface="Arial"/>
              </a:rPr>
              <a:t>Healthy eating</a:t>
            </a:r>
          </a:p>
          <a:p>
            <a:pPr marL="285750" indent="-285750"/>
            <a:r>
              <a:rPr lang="en-US" sz="1800">
                <a:latin typeface="Arial"/>
                <a:cs typeface="Arial"/>
              </a:rPr>
              <a:t>Exercise</a:t>
            </a:r>
            <a:endParaRPr lang="en-US" sz="1800" dirty="0">
              <a:latin typeface="Arial"/>
              <a:cs typeface="Arial"/>
            </a:endParaRPr>
          </a:p>
          <a:p>
            <a:pPr marL="285750" indent="-285750"/>
            <a:r>
              <a:rPr lang="en-US" sz="1800" dirty="0">
                <a:latin typeface="Arial"/>
                <a:cs typeface="Arial"/>
              </a:rPr>
              <a:t>Mental </a:t>
            </a:r>
            <a:r>
              <a:rPr lang="en-US" sz="1800">
                <a:latin typeface="Arial"/>
                <a:cs typeface="Arial"/>
              </a:rPr>
              <a:t>health</a:t>
            </a:r>
            <a:endParaRPr lang="en-US" sz="1800" dirty="0">
              <a:latin typeface="Arial"/>
              <a:cs typeface="Arial"/>
            </a:endParaRPr>
          </a:p>
          <a:p>
            <a:pPr marL="0" indent="0">
              <a:buNone/>
            </a:pPr>
            <a:r>
              <a:rPr lang="en-US" sz="1800">
                <a:latin typeface="Arial"/>
                <a:cs typeface="Arial"/>
              </a:rPr>
              <a:t>.</a:t>
            </a:r>
          </a:p>
        </p:txBody>
      </p:sp>
      <p:sp>
        <p:nvSpPr>
          <p:cNvPr id="5" name="TextBox 4">
            <a:extLst>
              <a:ext uri="{FF2B5EF4-FFF2-40B4-BE49-F238E27FC236}">
                <a16:creationId xmlns:a16="http://schemas.microsoft.com/office/drawing/2014/main" id="{C4F65428-CB75-DBF7-C3E0-4A64758E9FE1}"/>
              </a:ext>
            </a:extLst>
          </p:cNvPr>
          <p:cNvSpPr txBox="1"/>
          <p:nvPr/>
        </p:nvSpPr>
        <p:spPr>
          <a:xfrm>
            <a:off x="3834983" y="1936229"/>
            <a:ext cx="2710721" cy="2308324"/>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is </a:t>
            </a:r>
            <a:r>
              <a:rPr lang="en-US" dirty="0" err="1"/>
              <a:t>behaviour</a:t>
            </a:r>
            <a:r>
              <a:rPr lang="en-US" dirty="0"/>
              <a:t> change supported by MECC STAFF?</a:t>
            </a:r>
          </a:p>
          <a:p>
            <a:pPr marL="285750" indent="-285750">
              <a:buFont typeface="Arial"/>
              <a:buChar char="•"/>
            </a:pPr>
            <a:r>
              <a:rPr lang="en-US"/>
              <a:t>By raising awareness</a:t>
            </a:r>
          </a:p>
          <a:p>
            <a:pPr marL="285750" indent="-285750">
              <a:buFont typeface="Arial"/>
              <a:buChar char="•"/>
            </a:pPr>
            <a:r>
              <a:rPr lang="en-US"/>
              <a:t>Building confidence during conversations</a:t>
            </a:r>
            <a:endParaRPr lang="en-US" dirty="0"/>
          </a:p>
          <a:p>
            <a:pPr marL="285750" indent="-285750">
              <a:buFont typeface="Arial"/>
              <a:buChar char="•"/>
            </a:pPr>
            <a:r>
              <a:rPr lang="en-US" dirty="0"/>
              <a:t>Providing su</a:t>
            </a:r>
            <a:r>
              <a:rPr lang="en-US"/>
              <a:t>pport and signposting.</a:t>
            </a:r>
            <a:endParaRPr lang="en-US" dirty="0"/>
          </a:p>
        </p:txBody>
      </p:sp>
      <p:sp>
        <p:nvSpPr>
          <p:cNvPr id="6" name="TextBox 5">
            <a:extLst>
              <a:ext uri="{FF2B5EF4-FFF2-40B4-BE49-F238E27FC236}">
                <a16:creationId xmlns:a16="http://schemas.microsoft.com/office/drawing/2014/main" id="{5D6D0236-2F12-19CA-DA87-9FF92A8315A3}"/>
              </a:ext>
            </a:extLst>
          </p:cNvPr>
          <p:cNvSpPr txBox="1"/>
          <p:nvPr/>
        </p:nvSpPr>
        <p:spPr>
          <a:xfrm>
            <a:off x="7120328" y="1898753"/>
            <a:ext cx="2623278" cy="203132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Impact on service delivery</a:t>
            </a:r>
          </a:p>
          <a:p>
            <a:pPr marL="285750" indent="-285750">
              <a:buFont typeface="Arial"/>
              <a:buChar char="•"/>
            </a:pPr>
            <a:r>
              <a:rPr lang="en-US" dirty="0"/>
              <a:t>Early </a:t>
            </a:r>
            <a:r>
              <a:rPr lang="en-US"/>
              <a:t>intervention and prevention. </a:t>
            </a:r>
          </a:p>
          <a:p>
            <a:pPr marL="285750" indent="-285750">
              <a:buFont typeface="Arial"/>
              <a:buChar char="•"/>
            </a:pPr>
            <a:r>
              <a:rPr lang="en-US"/>
              <a:t>Improved  Service</a:t>
            </a:r>
            <a:r>
              <a:rPr lang="en-US" dirty="0"/>
              <a:t> </a:t>
            </a:r>
            <a:r>
              <a:rPr lang="en-US"/>
              <a:t>user engagement .</a:t>
            </a:r>
          </a:p>
          <a:p>
            <a:pPr marL="285750" indent="-285750">
              <a:buFont typeface="Arial"/>
              <a:buChar char="•"/>
            </a:pPr>
            <a:r>
              <a:rPr lang="en-US" dirty="0"/>
              <a:t>Low cost approach.</a:t>
            </a:r>
          </a:p>
        </p:txBody>
      </p:sp>
      <p:sp>
        <p:nvSpPr>
          <p:cNvPr id="7" name="TextBox 6">
            <a:extLst>
              <a:ext uri="{FF2B5EF4-FFF2-40B4-BE49-F238E27FC236}">
                <a16:creationId xmlns:a16="http://schemas.microsoft.com/office/drawing/2014/main" id="{E65BD780-B0D3-7869-DDD8-D381C8D4E887}"/>
              </a:ext>
            </a:extLst>
          </p:cNvPr>
          <p:cNvSpPr txBox="1"/>
          <p:nvPr/>
        </p:nvSpPr>
        <p:spPr>
          <a:xfrm>
            <a:off x="7117472" y="4246736"/>
            <a:ext cx="2710721" cy="92333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Limitations</a:t>
            </a:r>
          </a:p>
          <a:p>
            <a:pPr marL="285750" indent="-285750">
              <a:buFont typeface="Arial"/>
              <a:buChar char="•"/>
            </a:pPr>
            <a:r>
              <a:rPr lang="en-US"/>
              <a:t>Requires up to date staff training.</a:t>
            </a:r>
          </a:p>
        </p:txBody>
      </p:sp>
      <p:sp>
        <p:nvSpPr>
          <p:cNvPr id="8" name="TextBox 7">
            <a:extLst>
              <a:ext uri="{FF2B5EF4-FFF2-40B4-BE49-F238E27FC236}">
                <a16:creationId xmlns:a16="http://schemas.microsoft.com/office/drawing/2014/main" id="{BB79FE3F-E6DA-9221-2C49-762560A95FFF}"/>
              </a:ext>
            </a:extLst>
          </p:cNvPr>
          <p:cNvSpPr txBox="1"/>
          <p:nvPr/>
        </p:nvSpPr>
        <p:spPr>
          <a:xfrm>
            <a:off x="3834389" y="4571762"/>
            <a:ext cx="2873114" cy="1200329"/>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Fully aligned with Health Belief Model and </a:t>
            </a:r>
            <a:r>
              <a:rPr lang="en-US"/>
              <a:t>Sustainable Development goal 3</a:t>
            </a:r>
          </a:p>
        </p:txBody>
      </p:sp>
      <p:sp>
        <p:nvSpPr>
          <p:cNvPr id="9" name="TextBox 8">
            <a:extLst>
              <a:ext uri="{FF2B5EF4-FFF2-40B4-BE49-F238E27FC236}">
                <a16:creationId xmlns:a16="http://schemas.microsoft.com/office/drawing/2014/main" id="{B3BED542-064D-B877-8B03-CD91EFD2048D}"/>
              </a:ext>
            </a:extLst>
          </p:cNvPr>
          <p:cNvSpPr txBox="1"/>
          <p:nvPr/>
        </p:nvSpPr>
        <p:spPr>
          <a:xfrm>
            <a:off x="7823200" y="5758543"/>
            <a:ext cx="33963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rial"/>
                <a:ea typeface="Segoe UI"/>
                <a:cs typeface="Segoe UI"/>
              </a:rPr>
              <a:t>(Public Health England,2016).</a:t>
            </a:r>
            <a:r>
              <a:rPr sz="1800">
                <a:latin typeface="Arial"/>
                <a:ea typeface="Arial"/>
                <a:cs typeface="Arial"/>
              </a:rPr>
              <a:t>​</a:t>
            </a:r>
            <a:endParaRPr lang="en-US"/>
          </a:p>
          <a:p>
            <a:pPr algn="ctr"/>
            <a:endParaRPr lang="en-US"/>
          </a:p>
        </p:txBody>
      </p:sp>
    </p:spTree>
    <p:extLst>
      <p:ext uri="{BB962C8B-B14F-4D97-AF65-F5344CB8AC3E}">
        <p14:creationId xmlns:p14="http://schemas.microsoft.com/office/powerpoint/2010/main" val="1867758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E6C3-9F65-21E7-1DA8-73BC64BF3811}"/>
              </a:ext>
            </a:extLst>
          </p:cNvPr>
          <p:cNvSpPr>
            <a:spLocks noGrp="1"/>
          </p:cNvSpPr>
          <p:nvPr>
            <p:ph type="title"/>
          </p:nvPr>
        </p:nvSpPr>
        <p:spPr/>
        <p:txBody>
          <a:bodyPr/>
          <a:lstStyle/>
          <a:p>
            <a:r>
              <a:rPr lang="en-US"/>
              <a:t>Equity and access</a:t>
            </a:r>
          </a:p>
        </p:txBody>
      </p:sp>
      <p:sp>
        <p:nvSpPr>
          <p:cNvPr id="3" name="Content Placeholder 2">
            <a:extLst>
              <a:ext uri="{FF2B5EF4-FFF2-40B4-BE49-F238E27FC236}">
                <a16:creationId xmlns:a16="http://schemas.microsoft.com/office/drawing/2014/main" id="{AC55C1AD-1BD3-05CB-CD08-4279A74DED5A}"/>
              </a:ext>
            </a:extLst>
          </p:cNvPr>
          <p:cNvSpPr>
            <a:spLocks noGrp="1"/>
          </p:cNvSpPr>
          <p:nvPr>
            <p:ph idx="1"/>
          </p:nvPr>
        </p:nvSpPr>
        <p:spPr>
          <a:xfrm>
            <a:off x="576943" y="1694996"/>
            <a:ext cx="4245429" cy="2464481"/>
          </a:xfrm>
        </p:spPr>
        <p:txBody>
          <a:bodyPr vert="horz" lIns="91440" tIns="45720" rIns="91440" bIns="45720" rtlCol="0" anchor="t">
            <a:normAutofit/>
          </a:bodyPr>
          <a:lstStyle/>
          <a:p>
            <a:pPr marL="0" indent="0">
              <a:buNone/>
            </a:pPr>
            <a:r>
              <a:rPr lang="en-US" sz="2200"/>
              <a:t>Health inequalities </a:t>
            </a:r>
            <a:endParaRPr lang="en-US" sz="2200" dirty="0"/>
          </a:p>
          <a:p>
            <a:pPr marL="285750" indent="-285750"/>
            <a:r>
              <a:rPr lang="en-US" sz="2200" dirty="0"/>
              <a:t>Lack of </a:t>
            </a:r>
            <a:r>
              <a:rPr lang="en-US" sz="2200"/>
              <a:t>socioeconomic status</a:t>
            </a:r>
            <a:endParaRPr lang="en-US" sz="2200" dirty="0"/>
          </a:p>
          <a:p>
            <a:pPr marL="285750" indent="-285750"/>
            <a:r>
              <a:rPr lang="en-US" sz="2200"/>
              <a:t>Digital exclusion</a:t>
            </a:r>
            <a:endParaRPr lang="en-US" sz="2200" dirty="0"/>
          </a:p>
          <a:p>
            <a:pPr marL="285750" indent="-285750"/>
            <a:r>
              <a:rPr lang="en-US" sz="2200"/>
              <a:t>Mobility or transport issues </a:t>
            </a:r>
          </a:p>
        </p:txBody>
      </p:sp>
      <p:sp>
        <p:nvSpPr>
          <p:cNvPr id="4" name="TextBox 3">
            <a:extLst>
              <a:ext uri="{FF2B5EF4-FFF2-40B4-BE49-F238E27FC236}">
                <a16:creationId xmlns:a16="http://schemas.microsoft.com/office/drawing/2014/main" id="{7FA6B72B-02F8-302B-1B87-C0982B1811EB}"/>
              </a:ext>
            </a:extLst>
          </p:cNvPr>
          <p:cNvSpPr txBox="1"/>
          <p:nvPr/>
        </p:nvSpPr>
        <p:spPr>
          <a:xfrm>
            <a:off x="4059121" y="3608227"/>
            <a:ext cx="304800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t>Current strategies</a:t>
            </a:r>
            <a:endParaRPr lang="en-US" sz="2200" dirty="0"/>
          </a:p>
          <a:p>
            <a:pPr marL="285750" indent="-285750">
              <a:buFont typeface="Arial"/>
              <a:buChar char="•"/>
            </a:pPr>
            <a:r>
              <a:rPr lang="en-US" sz="2200"/>
              <a:t>Community services</a:t>
            </a:r>
            <a:endParaRPr lang="en-US" sz="2200" dirty="0"/>
          </a:p>
          <a:p>
            <a:pPr marL="285750" indent="-285750">
              <a:buFont typeface="Arial"/>
              <a:buChar char="•"/>
            </a:pPr>
            <a:r>
              <a:rPr lang="en-US" sz="2200"/>
              <a:t>Targeted support </a:t>
            </a:r>
            <a:endParaRPr lang="en-US" sz="2200" dirty="0"/>
          </a:p>
          <a:p>
            <a:pPr marL="285750" indent="-285750">
              <a:buFont typeface="Arial"/>
              <a:buChar char="•"/>
            </a:pPr>
            <a:r>
              <a:rPr lang="en-US" sz="2200" dirty="0"/>
              <a:t>Digital </a:t>
            </a:r>
            <a:r>
              <a:rPr lang="en-US" sz="2200"/>
              <a:t>inclusion (training)</a:t>
            </a:r>
          </a:p>
          <a:p>
            <a:r>
              <a:rPr lang="en-US" sz="2200" dirty="0"/>
              <a:t>(NHS </a:t>
            </a:r>
            <a:r>
              <a:rPr lang="en-US" sz="2200" dirty="0" err="1"/>
              <a:t>England,no</a:t>
            </a:r>
            <a:r>
              <a:rPr lang="en-US" sz="2200" dirty="0"/>
              <a:t> date).</a:t>
            </a:r>
          </a:p>
        </p:txBody>
      </p:sp>
      <p:sp>
        <p:nvSpPr>
          <p:cNvPr id="5" name="TextBox 4">
            <a:extLst>
              <a:ext uri="{FF2B5EF4-FFF2-40B4-BE49-F238E27FC236}">
                <a16:creationId xmlns:a16="http://schemas.microsoft.com/office/drawing/2014/main" id="{991C6DB2-0069-C514-4CA9-61D87CB6E13C}"/>
              </a:ext>
            </a:extLst>
          </p:cNvPr>
          <p:cNvSpPr txBox="1"/>
          <p:nvPr/>
        </p:nvSpPr>
        <p:spPr>
          <a:xfrm>
            <a:off x="7601678" y="4503949"/>
            <a:ext cx="4097311"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t>For equity and access Equality Act  </a:t>
            </a:r>
            <a:r>
              <a:rPr lang="en-US" sz="2200" dirty="0"/>
              <a:t>2010, Health in All policies and sustainable development goal 3 all are highly linke</a:t>
            </a:r>
            <a:r>
              <a:rPr lang="en-US" sz="2200"/>
              <a:t>d to allow equal outcomes.</a:t>
            </a:r>
            <a:endParaRPr lang="en-US" sz="2200" dirty="0"/>
          </a:p>
        </p:txBody>
      </p:sp>
    </p:spTree>
    <p:extLst>
      <p:ext uri="{BB962C8B-B14F-4D97-AF65-F5344CB8AC3E}">
        <p14:creationId xmlns:p14="http://schemas.microsoft.com/office/powerpoint/2010/main" val="749648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F4EAD-FCF1-ACD6-707E-04C1F613D2CE}"/>
              </a:ext>
            </a:extLst>
          </p:cNvPr>
          <p:cNvSpPr>
            <a:spLocks noGrp="1"/>
          </p:cNvSpPr>
          <p:nvPr>
            <p:ph type="title"/>
          </p:nvPr>
        </p:nvSpPr>
        <p:spPr/>
        <p:txBody>
          <a:bodyPr/>
          <a:lstStyle/>
          <a:p>
            <a:r>
              <a:rPr lang="en-US"/>
              <a:t>RECOMMENDATIONS</a:t>
            </a:r>
          </a:p>
        </p:txBody>
      </p:sp>
      <p:sp>
        <p:nvSpPr>
          <p:cNvPr id="3" name="Content Placeholder 2">
            <a:extLst>
              <a:ext uri="{FF2B5EF4-FFF2-40B4-BE49-F238E27FC236}">
                <a16:creationId xmlns:a16="http://schemas.microsoft.com/office/drawing/2014/main" id="{F68EC16B-AEB5-BDA2-98E5-9FB98C5E5634}"/>
              </a:ext>
            </a:extLst>
          </p:cNvPr>
          <p:cNvSpPr>
            <a:spLocks noGrp="1"/>
          </p:cNvSpPr>
          <p:nvPr>
            <p:ph idx="1"/>
          </p:nvPr>
        </p:nvSpPr>
        <p:spPr>
          <a:xfrm>
            <a:off x="838200" y="1825625"/>
            <a:ext cx="4622800" cy="4351338"/>
          </a:xfrm>
          <a:solidFill>
            <a:schemeClr val="tx2">
              <a:lumMod val="50000"/>
              <a:lumOff val="50000"/>
            </a:schemeClr>
          </a:solidFill>
        </p:spPr>
        <p:txBody>
          <a:bodyPr vert="horz" lIns="91440" tIns="45720" rIns="91440" bIns="45720" rtlCol="0" anchor="t">
            <a:normAutofit/>
          </a:bodyPr>
          <a:lstStyle/>
          <a:p>
            <a:pPr marL="0" indent="0">
              <a:buNone/>
            </a:pPr>
            <a:r>
              <a:rPr lang="en-US"/>
              <a:t>NATIONAL</a:t>
            </a:r>
          </a:p>
          <a:p>
            <a:pPr marL="457200" indent="-457200"/>
            <a:r>
              <a:rPr lang="en-US" dirty="0"/>
              <a:t>Improve referral syste</a:t>
            </a:r>
            <a:r>
              <a:rPr lang="en-US"/>
              <a:t>ms </a:t>
            </a:r>
            <a:endParaRPr lang="en-US" dirty="0"/>
          </a:p>
          <a:p>
            <a:pPr marL="457200" indent="-457200"/>
            <a:r>
              <a:rPr lang="en-US"/>
              <a:t>Increase digital training </a:t>
            </a:r>
          </a:p>
          <a:p>
            <a:pPr marL="457200" indent="-457200"/>
            <a:r>
              <a:rPr lang="en-US"/>
              <a:t>More multi-agency collaborations</a:t>
            </a:r>
            <a:endParaRPr lang="en-US" dirty="0"/>
          </a:p>
        </p:txBody>
      </p:sp>
      <p:sp>
        <p:nvSpPr>
          <p:cNvPr id="4" name="TextBox 3">
            <a:extLst>
              <a:ext uri="{FF2B5EF4-FFF2-40B4-BE49-F238E27FC236}">
                <a16:creationId xmlns:a16="http://schemas.microsoft.com/office/drawing/2014/main" id="{154447E3-4E08-C65C-11F8-E874F7AB7BE9}"/>
              </a:ext>
            </a:extLst>
          </p:cNvPr>
          <p:cNvSpPr txBox="1"/>
          <p:nvPr/>
        </p:nvSpPr>
        <p:spPr>
          <a:xfrm>
            <a:off x="6644092" y="1828562"/>
            <a:ext cx="3847475" cy="2308324"/>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t>INTERNATIONAL</a:t>
            </a:r>
          </a:p>
          <a:p>
            <a:pPr marL="285750" indent="-285750">
              <a:buFont typeface="Arial"/>
              <a:buChar char="•"/>
            </a:pPr>
            <a:r>
              <a:rPr lang="en-US" sz="2400"/>
              <a:t>Increase funding to improve early prevention </a:t>
            </a:r>
          </a:p>
          <a:p>
            <a:pPr marL="285750" indent="-285750">
              <a:buFont typeface="Arial"/>
              <a:buChar char="•"/>
            </a:pPr>
            <a:r>
              <a:rPr lang="en-US" sz="2400"/>
              <a:t>Staff training </a:t>
            </a:r>
          </a:p>
          <a:p>
            <a:pPr marL="285750" indent="-285750">
              <a:buFont typeface="Arial"/>
              <a:buChar char="•"/>
            </a:pPr>
            <a:r>
              <a:rPr lang="en-US" sz="2400"/>
              <a:t>Continue to work in align of the SDG regulations.</a:t>
            </a:r>
            <a:endParaRPr lang="en-US" sz="2400" dirty="0"/>
          </a:p>
        </p:txBody>
      </p:sp>
      <p:sp>
        <p:nvSpPr>
          <p:cNvPr id="5" name="TextBox 4">
            <a:extLst>
              <a:ext uri="{FF2B5EF4-FFF2-40B4-BE49-F238E27FC236}">
                <a16:creationId xmlns:a16="http://schemas.microsoft.com/office/drawing/2014/main" id="{1C45DAE9-268C-AA43-6800-0247BB192E4A}"/>
              </a:ext>
            </a:extLst>
          </p:cNvPr>
          <p:cNvSpPr txBox="1"/>
          <p:nvPr/>
        </p:nvSpPr>
        <p:spPr>
          <a:xfrm>
            <a:off x="7307704" y="5159115"/>
            <a:ext cx="3872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(WHO,2025)</a:t>
            </a:r>
          </a:p>
        </p:txBody>
      </p:sp>
    </p:spTree>
    <p:extLst>
      <p:ext uri="{BB962C8B-B14F-4D97-AF65-F5344CB8AC3E}">
        <p14:creationId xmlns:p14="http://schemas.microsoft.com/office/powerpoint/2010/main" val="1092539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CA90-7700-C92C-6747-299A6B247DBE}"/>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3B94D5CC-E9BB-097C-AC64-434BA53A48EA}"/>
              </a:ext>
            </a:extLst>
          </p:cNvPr>
          <p:cNvSpPr>
            <a:spLocks noGrp="1"/>
          </p:cNvSpPr>
          <p:nvPr>
            <p:ph idx="1"/>
          </p:nvPr>
        </p:nvSpPr>
        <p:spPr>
          <a:xfrm>
            <a:off x="838200" y="2108654"/>
            <a:ext cx="10515600" cy="2638653"/>
          </a:xfrm>
        </p:spPr>
        <p:txBody>
          <a:bodyPr vert="horz" lIns="91440" tIns="45720" rIns="91440" bIns="45720" rtlCol="0" anchor="t">
            <a:normAutofit/>
          </a:bodyPr>
          <a:lstStyle/>
          <a:p>
            <a:pPr marL="0" indent="0">
              <a:buNone/>
            </a:pPr>
            <a:r>
              <a:rPr lang="en-US" dirty="0"/>
              <a:t>Health and wellbeing is a holistic care and all the policies and sustainable development goals ensure that the services will remain effective in the future service delivery. How ever some challenges remain but following the recommendations will provide an improved long term population </a:t>
            </a:r>
            <a:r>
              <a:rPr lang="en-US"/>
              <a:t>outcomes.</a:t>
            </a:r>
            <a:endParaRPr lang="en-US" dirty="0"/>
          </a:p>
        </p:txBody>
      </p:sp>
    </p:spTree>
    <p:extLst>
      <p:ext uri="{BB962C8B-B14F-4D97-AF65-F5344CB8AC3E}">
        <p14:creationId xmlns:p14="http://schemas.microsoft.com/office/powerpoint/2010/main" val="2952413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735C-7FB6-78B5-8C89-0EC0DAAA5972}"/>
              </a:ext>
            </a:extLst>
          </p:cNvPr>
          <p:cNvSpPr>
            <a:spLocks noGrp="1"/>
          </p:cNvSpPr>
          <p:nvPr>
            <p:ph type="title"/>
          </p:nvPr>
        </p:nvSpPr>
        <p:spPr>
          <a:xfrm>
            <a:off x="4379686" y="582839"/>
            <a:ext cx="2525486" cy="128134"/>
          </a:xfrm>
        </p:spPr>
        <p:txBody>
          <a:bodyPr>
            <a:normAutofit fontScale="90000"/>
          </a:bodyPr>
          <a:lstStyle/>
          <a:p>
            <a:r>
              <a:rPr lang="en-US"/>
              <a:t>References </a:t>
            </a:r>
          </a:p>
        </p:txBody>
      </p:sp>
      <p:sp>
        <p:nvSpPr>
          <p:cNvPr id="3" name="Content Placeholder 2">
            <a:extLst>
              <a:ext uri="{FF2B5EF4-FFF2-40B4-BE49-F238E27FC236}">
                <a16:creationId xmlns:a16="http://schemas.microsoft.com/office/drawing/2014/main" id="{9A26B7AE-096A-117F-C319-9C2EA083BFD6}"/>
              </a:ext>
            </a:extLst>
          </p:cNvPr>
          <p:cNvSpPr>
            <a:spLocks noGrp="1"/>
          </p:cNvSpPr>
          <p:nvPr>
            <p:ph idx="1"/>
          </p:nvPr>
        </p:nvSpPr>
        <p:spPr>
          <a:xfrm>
            <a:off x="838200" y="584653"/>
            <a:ext cx="10515600" cy="6434138"/>
          </a:xfrm>
        </p:spPr>
        <p:txBody>
          <a:bodyPr vert="horz" lIns="91440" tIns="45720" rIns="91440" bIns="45720" rtlCol="0" anchor="t">
            <a:normAutofit/>
          </a:bodyPr>
          <a:lstStyle/>
          <a:p>
            <a:pPr marL="0" indent="0">
              <a:buNone/>
            </a:pPr>
            <a:r>
              <a:rPr lang="en-US" sz="2000" dirty="0" err="1">
                <a:ea typeface="+mn-lt"/>
                <a:cs typeface="+mn-lt"/>
              </a:rPr>
              <a:t>Alyafei,A</a:t>
            </a:r>
            <a:r>
              <a:rPr lang="en-US" sz="2000" dirty="0">
                <a:ea typeface="+mn-lt"/>
                <a:cs typeface="+mn-lt"/>
              </a:rPr>
              <a:t>. and Easton-Carr, R. (2024) 'The Health Belief Model of </a:t>
            </a:r>
            <a:r>
              <a:rPr lang="en-US" sz="2000" dirty="0" err="1">
                <a:ea typeface="+mn-lt"/>
                <a:cs typeface="+mn-lt"/>
              </a:rPr>
              <a:t>Behaviour</a:t>
            </a:r>
            <a:r>
              <a:rPr lang="en-US" sz="2000" dirty="0">
                <a:ea typeface="+mn-lt"/>
                <a:cs typeface="+mn-lt"/>
              </a:rPr>
              <a:t> Change',</a:t>
            </a:r>
            <a:r>
              <a:rPr lang="en-US" sz="2000" i="1" dirty="0" err="1">
                <a:ea typeface="+mn-lt"/>
                <a:cs typeface="+mn-lt"/>
              </a:rPr>
              <a:t>Statpearls.</a:t>
            </a:r>
            <a:r>
              <a:rPr lang="en-US" sz="2000" dirty="0" err="1">
                <a:ea typeface="+mn-lt"/>
                <a:cs typeface="+mn-lt"/>
              </a:rPr>
              <a:t>Treasure</a:t>
            </a:r>
            <a:r>
              <a:rPr lang="en-US" sz="2000" dirty="0">
                <a:ea typeface="+mn-lt"/>
                <a:cs typeface="+mn-lt"/>
              </a:rPr>
              <a:t> island (FL):</a:t>
            </a:r>
            <a:r>
              <a:rPr lang="en-US" sz="2000" dirty="0" err="1">
                <a:ea typeface="+mn-lt"/>
                <a:cs typeface="+mn-lt"/>
              </a:rPr>
              <a:t>Statpearls</a:t>
            </a:r>
            <a:r>
              <a:rPr lang="en-US" sz="2000" dirty="0">
                <a:ea typeface="+mn-lt"/>
                <a:cs typeface="+mn-lt"/>
              </a:rPr>
              <a:t> publishing. Available at:</a:t>
            </a:r>
            <a:r>
              <a:rPr lang="en-US" sz="2000" dirty="0">
                <a:ea typeface="+mn-lt"/>
                <a:cs typeface="+mn-lt"/>
                <a:hlinkClick r:id="rId2"/>
              </a:rPr>
              <a:t>The Health Belief Model of Behavior Change - StatPearls - NCBI Bookshelf</a:t>
            </a:r>
            <a:r>
              <a:rPr lang="en-US" sz="2000" i="1" dirty="0">
                <a:ea typeface="+mn-lt"/>
                <a:cs typeface="+mn-lt"/>
              </a:rPr>
              <a:t> </a:t>
            </a:r>
            <a:r>
              <a:rPr lang="en-US" sz="2000" dirty="0">
                <a:ea typeface="+mn-lt"/>
                <a:cs typeface="+mn-lt"/>
              </a:rPr>
              <a:t>(Accessed:7 June 2026).</a:t>
            </a:r>
          </a:p>
          <a:p>
            <a:pPr marL="0" indent="0">
              <a:buNone/>
            </a:pPr>
            <a:r>
              <a:rPr lang="en-US" sz="2000" dirty="0" err="1">
                <a:ea typeface="+mn-lt"/>
                <a:cs typeface="+mn-lt"/>
              </a:rPr>
              <a:t>Bourne,P.A</a:t>
            </a:r>
            <a:r>
              <a:rPr lang="en-US" sz="2000" dirty="0">
                <a:ea typeface="+mn-lt"/>
                <a:cs typeface="+mn-lt"/>
              </a:rPr>
              <a:t>. (no date) </a:t>
            </a:r>
            <a:r>
              <a:rPr lang="en-US" sz="2000" i="1" dirty="0">
                <a:ea typeface="+mn-lt"/>
                <a:cs typeface="+mn-lt"/>
              </a:rPr>
              <a:t>The Health Belief Model.</a:t>
            </a:r>
            <a:r>
              <a:rPr lang="en-US" sz="2000" dirty="0">
                <a:ea typeface="+mn-lt"/>
                <a:cs typeface="+mn-lt"/>
              </a:rPr>
              <a:t> Available at:</a:t>
            </a:r>
            <a:r>
              <a:rPr lang="en-US" sz="2000" dirty="0">
                <a:ea typeface="+mn-lt"/>
                <a:cs typeface="+mn-lt"/>
                <a:hlinkClick r:id="rId3"/>
              </a:rPr>
              <a:t>Schematic representation of the Health Belief Model [28]. | Download Scientific Diagram</a:t>
            </a:r>
            <a:r>
              <a:rPr lang="en-US" sz="2000" dirty="0">
                <a:ea typeface="+mn-lt"/>
                <a:cs typeface="+mn-lt"/>
              </a:rPr>
              <a:t> (Accessed: 7 June 2026).</a:t>
            </a:r>
          </a:p>
          <a:p>
            <a:pPr marL="0" indent="0">
              <a:buNone/>
            </a:pPr>
            <a:r>
              <a:rPr lang="en-US" sz="2000">
                <a:ea typeface="+mn-lt"/>
                <a:cs typeface="+mn-lt"/>
              </a:rPr>
              <a:t>Bolton, D. (2023). </a:t>
            </a:r>
            <a:r>
              <a:rPr lang="en-US" sz="2000" i="1">
                <a:ea typeface="+mn-lt"/>
                <a:cs typeface="+mn-lt"/>
              </a:rPr>
              <a:t>A revitalized biopsychosocial model: core theory, research paradigms, and clinical implications.</a:t>
            </a:r>
            <a:r>
              <a:rPr lang="en-US" sz="2000">
                <a:ea typeface="+mn-lt"/>
                <a:cs typeface="+mn-lt"/>
              </a:rPr>
              <a:t> Psychological Medicine 1–8. https://doi.org/ 10.1017/S0033291723002660.</a:t>
            </a:r>
            <a:endParaRPr lang="en-US" sz="2000" dirty="0"/>
          </a:p>
          <a:p>
            <a:pPr marL="0" indent="0">
              <a:buNone/>
            </a:pPr>
            <a:r>
              <a:rPr lang="en-US" sz="2000"/>
              <a:t>EBSCO (2022) </a:t>
            </a:r>
            <a:r>
              <a:rPr lang="en-US" sz="2000" i="1"/>
              <a:t>Ecological systems theory. Available at:</a:t>
            </a:r>
            <a:r>
              <a:rPr lang="en-US" sz="2000" dirty="0">
                <a:ea typeface="+mn-lt"/>
                <a:cs typeface="+mn-lt"/>
                <a:hlinkClick r:id="rId4"/>
              </a:rPr>
              <a:t>Ecological systems theory | Psychology | Research Starters | EBSCO Research</a:t>
            </a:r>
            <a:r>
              <a:rPr lang="en-US" sz="2000" dirty="0">
                <a:ea typeface="+mn-lt"/>
                <a:cs typeface="+mn-lt"/>
              </a:rPr>
              <a:t> </a:t>
            </a:r>
            <a:r>
              <a:rPr lang="en-US" sz="2000">
                <a:ea typeface="+mn-lt"/>
                <a:cs typeface="+mn-lt"/>
              </a:rPr>
              <a:t>(Accessed: 7 June 2026).</a:t>
            </a:r>
            <a:endParaRPr lang="en-US" sz="2000" dirty="0">
              <a:ea typeface="+mn-lt"/>
              <a:cs typeface="+mn-lt"/>
            </a:endParaRPr>
          </a:p>
          <a:p>
            <a:pPr marL="0" indent="0">
              <a:buNone/>
            </a:pPr>
            <a:r>
              <a:rPr lang="en-US" sz="2000" dirty="0"/>
              <a:t>GOV.UK (2025)  </a:t>
            </a:r>
            <a:r>
              <a:rPr lang="en-US" sz="2000" i="1" dirty="0"/>
              <a:t>Fit for the future: 10 Year Health Plan for England - executive summary (accessible version)</a:t>
            </a:r>
            <a:r>
              <a:rPr lang="en-US" sz="2000" dirty="0"/>
              <a:t>.Availab</a:t>
            </a:r>
            <a:r>
              <a:rPr lang="en-US" sz="2000"/>
              <a:t>le at: </a:t>
            </a:r>
            <a:r>
              <a:rPr lang="en-US" sz="2000" dirty="0">
                <a:hlinkClick r:id="rId5"/>
              </a:rPr>
              <a:t>Fit</a:t>
            </a:r>
            <a:r>
              <a:rPr lang="en-US" sz="2000" dirty="0">
                <a:ea typeface="+mn-lt"/>
                <a:cs typeface="+mn-lt"/>
                <a:hlinkClick r:id="rId5"/>
              </a:rPr>
              <a:t> for the future: 10 Year Health Plan for England - executive summary (accessible version) - GOV.UK</a:t>
            </a:r>
            <a:r>
              <a:rPr lang="en-US" sz="2000">
                <a:ea typeface="+mn-lt"/>
                <a:cs typeface="+mn-lt"/>
              </a:rPr>
              <a:t> (Accessed: 7 June 2026).</a:t>
            </a:r>
            <a:endParaRPr lang="en-US" sz="2000" dirty="0"/>
          </a:p>
          <a:p>
            <a:pPr marL="0" indent="0">
              <a:buNone/>
            </a:pPr>
            <a:endParaRPr lang="en-US" sz="2000" dirty="0"/>
          </a:p>
          <a:p>
            <a:pPr marL="0" indent="0">
              <a:buNone/>
            </a:pPr>
            <a:r>
              <a:rPr lang="en-US" sz="2000" dirty="0"/>
              <a:t>Guy-Evans, O.(2025)</a:t>
            </a:r>
            <a:r>
              <a:rPr lang="en-US" sz="2000" i="1" dirty="0"/>
              <a:t> Bronfenbrenner’s Ecological Systems Theory.</a:t>
            </a:r>
            <a:r>
              <a:rPr lang="en-US" sz="2000" dirty="0"/>
              <a:t> Availab</a:t>
            </a:r>
            <a:r>
              <a:rPr lang="en-US" sz="2000"/>
              <a:t>le at: </a:t>
            </a:r>
            <a:r>
              <a:rPr lang="en-US" sz="2000" dirty="0">
                <a:ea typeface="+mn-lt"/>
                <a:cs typeface="+mn-lt"/>
                <a:hlinkClick r:id="rId6"/>
              </a:rPr>
              <a:t>Bronfenbrenner's Ecological Systems Theory</a:t>
            </a:r>
            <a:r>
              <a:rPr lang="en-US" sz="2000">
                <a:ea typeface="+mn-lt"/>
                <a:cs typeface="+mn-lt"/>
              </a:rPr>
              <a:t> (Accessed:7 June 2026).</a:t>
            </a:r>
            <a:endParaRPr lang="en-US" sz="2000" dirty="0"/>
          </a:p>
          <a:p>
            <a:pPr marL="0" indent="0">
              <a:buNone/>
            </a:pPr>
            <a:r>
              <a:rPr lang="en-US" sz="2000"/>
              <a:t>International Institute for Sustainable  Development (2026) </a:t>
            </a:r>
            <a:r>
              <a:rPr lang="en-US" sz="2000" i="1" dirty="0"/>
              <a:t>Sustainable Development</a:t>
            </a:r>
            <a:r>
              <a:rPr lang="en-US" sz="2000" dirty="0"/>
              <a:t>. Available at: </a:t>
            </a:r>
            <a:r>
              <a:rPr lang="en-US" sz="2000" dirty="0">
                <a:ea typeface="+mn-lt"/>
                <a:cs typeface="+mn-lt"/>
                <a:hlinkClick r:id="rId7"/>
              </a:rPr>
              <a:t>Mission and Goals | International Institute for Sustainable Development</a:t>
            </a:r>
            <a:r>
              <a:rPr lang="en-US" sz="2000" dirty="0">
                <a:ea typeface="+mn-lt"/>
                <a:cs typeface="+mn-lt"/>
              </a:rPr>
              <a:t> </a:t>
            </a:r>
            <a:r>
              <a:rPr lang="en-US" sz="2000">
                <a:ea typeface="+mn-lt"/>
                <a:cs typeface="+mn-lt"/>
              </a:rPr>
              <a:t>(Accessed: 6 June 2026).</a:t>
            </a:r>
            <a:endParaRPr lang="en-US" sz="2000" dirty="0"/>
          </a:p>
          <a:p>
            <a:pPr marL="0" indent="0">
              <a:buNone/>
            </a:pPr>
            <a:endParaRPr lang="en-US" sz="2000" dirty="0"/>
          </a:p>
        </p:txBody>
      </p:sp>
    </p:spTree>
    <p:extLst>
      <p:ext uri="{BB962C8B-B14F-4D97-AF65-F5344CB8AC3E}">
        <p14:creationId xmlns:p14="http://schemas.microsoft.com/office/powerpoint/2010/main" val="2434050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C47B9E-EDA9-8803-78E9-83DE4438B061}"/>
              </a:ext>
            </a:extLst>
          </p:cNvPr>
          <p:cNvSpPr>
            <a:spLocks noGrp="1"/>
          </p:cNvSpPr>
          <p:nvPr>
            <p:ph idx="1"/>
          </p:nvPr>
        </p:nvSpPr>
        <p:spPr>
          <a:xfrm>
            <a:off x="838200" y="664483"/>
            <a:ext cx="10515600" cy="5512480"/>
          </a:xfrm>
        </p:spPr>
        <p:txBody>
          <a:bodyPr vert="horz" lIns="91440" tIns="45720" rIns="91440" bIns="45720" rtlCol="0" anchor="t">
            <a:normAutofit fontScale="70000" lnSpcReduction="20000"/>
          </a:bodyPr>
          <a:lstStyle/>
          <a:p>
            <a:pPr marL="0" indent="0">
              <a:buNone/>
            </a:pPr>
            <a:r>
              <a:rPr lang="en-US" sz="2000"/>
              <a:t>Legislation.gov.UK (2010) </a:t>
            </a:r>
            <a:r>
              <a:rPr lang="en-US" sz="2000" i="1"/>
              <a:t>Equality Act 2010.</a:t>
            </a:r>
            <a:r>
              <a:rPr lang="en-US" sz="2000"/>
              <a:t> Available at: </a:t>
            </a:r>
            <a:r>
              <a:rPr lang="en-US" sz="2000" dirty="0">
                <a:hlinkClick r:id="rId2"/>
              </a:rPr>
              <a:t>Equality Act 2010</a:t>
            </a:r>
            <a:r>
              <a:rPr lang="en-US" sz="2000"/>
              <a:t> (Accessed: 7 June 2026).</a:t>
            </a:r>
            <a:endParaRPr lang="en-US" sz="2000" dirty="0"/>
          </a:p>
          <a:p>
            <a:pPr marL="0" indent="0">
              <a:buNone/>
            </a:pPr>
            <a:r>
              <a:rPr lang="en-US" sz="2000" dirty="0"/>
              <a:t>Local Government Association (LGA) (2016) </a:t>
            </a:r>
            <a:r>
              <a:rPr lang="en-US" sz="2000" i="1" dirty="0"/>
              <a:t>Health in All Policies a manual for local government.</a:t>
            </a:r>
            <a:r>
              <a:rPr lang="en-US" sz="2000" dirty="0"/>
              <a:t> London: Local </a:t>
            </a:r>
            <a:r>
              <a:rPr lang="en-US" sz="2000"/>
              <a:t>Government Association.</a:t>
            </a:r>
            <a:r>
              <a:rPr lang="en-US" sz="2000" dirty="0"/>
              <a:t> Available at:</a:t>
            </a:r>
            <a:r>
              <a:rPr lang="en-US" sz="2000" dirty="0">
                <a:hlinkClick r:id="rId3"/>
              </a:rPr>
              <a:t>health-all-policies-hiap--8df.pdf</a:t>
            </a:r>
            <a:r>
              <a:rPr lang="en-US" sz="2000"/>
              <a:t> (Accessed:8 June 2026).</a:t>
            </a:r>
            <a:endParaRPr lang="en-US" sz="2000" dirty="0"/>
          </a:p>
          <a:p>
            <a:pPr marL="0" indent="0">
              <a:buNone/>
            </a:pPr>
            <a:r>
              <a:rPr lang="en-US" sz="2000"/>
              <a:t>NHS England (no date)</a:t>
            </a:r>
            <a:r>
              <a:rPr lang="en-US" sz="2000" i="1"/>
              <a:t> Improving personal health and wellbeing.</a:t>
            </a:r>
            <a:r>
              <a:rPr lang="en-US" sz="2000"/>
              <a:t> Available at: </a:t>
            </a:r>
            <a:r>
              <a:rPr lang="en-US" sz="2000" dirty="0">
                <a:hlinkClick r:id="rId4"/>
              </a:rPr>
              <a:t>NHS England » Improving personal health and wellbeing</a:t>
            </a:r>
            <a:r>
              <a:rPr lang="en-US" sz="2000" dirty="0"/>
              <a:t> </a:t>
            </a:r>
            <a:r>
              <a:rPr lang="en-US" sz="2000"/>
              <a:t>(Accessed; 6 June 2026).</a:t>
            </a:r>
            <a:endParaRPr lang="en-US"/>
          </a:p>
          <a:p>
            <a:pPr marL="0" indent="0">
              <a:buNone/>
            </a:pPr>
            <a:r>
              <a:rPr lang="en-US" sz="2000"/>
              <a:t>NHS England (2023) </a:t>
            </a:r>
            <a:r>
              <a:rPr lang="en-US" sz="2000" i="1"/>
              <a:t>Supported self-management: peer support guide.</a:t>
            </a:r>
            <a:r>
              <a:rPr lang="en-US" sz="2000"/>
              <a:t> Available at: </a:t>
            </a:r>
            <a:r>
              <a:rPr lang="en-US" sz="2000" dirty="0">
                <a:hlinkClick r:id="rId5"/>
              </a:rPr>
              <a:t>NHS England » Supported self-management: peer support guide</a:t>
            </a:r>
            <a:r>
              <a:rPr lang="en-US" sz="2000"/>
              <a:t> (Accessed: 7 June 2026).</a:t>
            </a:r>
            <a:endParaRPr lang="en-US"/>
          </a:p>
          <a:p>
            <a:pPr marL="0" indent="0">
              <a:buNone/>
            </a:pPr>
            <a:r>
              <a:rPr lang="en-US" sz="2000" dirty="0"/>
              <a:t>NHS.UK, (no date) </a:t>
            </a:r>
            <a:r>
              <a:rPr lang="en-US" sz="2000" i="1"/>
              <a:t>Social Prescribing</a:t>
            </a:r>
            <a:r>
              <a:rPr lang="en-US" sz="2000"/>
              <a:t>. Available at:</a:t>
            </a:r>
            <a:r>
              <a:rPr lang="en-US" sz="2000" dirty="0">
                <a:hlinkClick r:id="rId6"/>
              </a:rPr>
              <a:t>NHS England » Social prescribing</a:t>
            </a:r>
            <a:r>
              <a:rPr lang="en-US" sz="2000"/>
              <a:t> (Accessed:9 June 2026).</a:t>
            </a:r>
            <a:endParaRPr lang="en-US" sz="2000" dirty="0"/>
          </a:p>
          <a:p>
            <a:pPr marL="0" indent="0">
              <a:buNone/>
            </a:pPr>
            <a:r>
              <a:rPr lang="en-US" sz="2000" dirty="0"/>
              <a:t>Public Health England (2016) </a:t>
            </a:r>
            <a:r>
              <a:rPr lang="en-US" sz="2000" dirty="0">
                <a:ea typeface="+mn-lt"/>
                <a:cs typeface="+mn-lt"/>
              </a:rPr>
              <a:t>Making Every Contact Count (MECC): Consensus statement. Available at: </a:t>
            </a:r>
            <a:r>
              <a:rPr lang="en-US" sz="2000" dirty="0">
                <a:ea typeface="+mn-lt"/>
                <a:cs typeface="+mn-lt"/>
                <a:hlinkClick r:id="rId7"/>
              </a:rPr>
              <a:t>Main heading</a:t>
            </a:r>
            <a:r>
              <a:rPr lang="en-US" sz="2000">
                <a:ea typeface="+mn-lt"/>
                <a:cs typeface="+mn-lt"/>
              </a:rPr>
              <a:t> (Accessed:10 June 2026).</a:t>
            </a:r>
            <a:endParaRPr lang="en-US" sz="2000"/>
          </a:p>
          <a:p>
            <a:pPr marL="0" indent="0">
              <a:buNone/>
            </a:pPr>
            <a:r>
              <a:rPr lang="en-US" sz="2000" dirty="0" err="1"/>
              <a:t>Turner,A</a:t>
            </a:r>
            <a:r>
              <a:rPr lang="en-US" sz="2000" dirty="0"/>
              <a:t>. (no date)</a:t>
            </a:r>
            <a:r>
              <a:rPr lang="en-US" sz="2000" i="1" dirty="0"/>
              <a:t> Integrated Plus – how the relationship of social prescribing, the voluntary sector and general practice has made a difference to the people of Dudley</a:t>
            </a:r>
            <a:r>
              <a:rPr lang="en-US" sz="2000" dirty="0"/>
              <a:t>. Available at:</a:t>
            </a:r>
            <a:r>
              <a:rPr lang="en-US" sz="2000" dirty="0">
                <a:ea typeface="+mn-lt"/>
                <a:cs typeface="+mn-lt"/>
                <a:hlinkClick r:id="rId8"/>
              </a:rPr>
              <a:t>NHS England » Integrated Plus – how the relationship of social prescribing, the voluntary sector and general practice has made a difference to the people of Dudley</a:t>
            </a:r>
            <a:r>
              <a:rPr lang="en-US" sz="2000" dirty="0"/>
              <a:t> (Accessed:9 June 2026). </a:t>
            </a:r>
          </a:p>
          <a:p>
            <a:pPr marL="0" indent="0">
              <a:buNone/>
            </a:pPr>
            <a:endParaRPr lang="en-US" sz="2000" dirty="0"/>
          </a:p>
          <a:p>
            <a:pPr marL="0" indent="0">
              <a:buNone/>
            </a:pPr>
            <a:r>
              <a:rPr lang="en-US" sz="2600"/>
              <a:t>World Health Organization (2026) </a:t>
            </a:r>
            <a:r>
              <a:rPr lang="en-US" sz="2600" i="1"/>
              <a:t>Constitution.</a:t>
            </a:r>
            <a:r>
              <a:rPr lang="en-US" sz="2600" dirty="0"/>
              <a:t> Available at: </a:t>
            </a:r>
            <a:r>
              <a:rPr lang="en-US" sz="2600" dirty="0">
                <a:hlinkClick r:id="rId9"/>
              </a:rPr>
              <a:t>Constitution of the World Health Organization</a:t>
            </a:r>
            <a:r>
              <a:rPr lang="en-US" sz="2600" dirty="0"/>
              <a:t> (Accessed: 6 June 2026).</a:t>
            </a:r>
            <a:endParaRPr lang="en-US"/>
          </a:p>
          <a:p>
            <a:pPr marL="0" indent="0">
              <a:buNone/>
            </a:pPr>
            <a:r>
              <a:rPr lang="en-US" sz="2600" dirty="0"/>
              <a:t>World Health </a:t>
            </a:r>
            <a:r>
              <a:rPr lang="en-US" sz="2600"/>
              <a:t>Organization (2025) </a:t>
            </a:r>
            <a:r>
              <a:rPr lang="en-US" sz="2600" i="1"/>
              <a:t>Framework to implement a life course approach in practice.</a:t>
            </a:r>
            <a:r>
              <a:rPr lang="en-US" sz="2600" dirty="0"/>
              <a:t> </a:t>
            </a:r>
            <a:r>
              <a:rPr lang="en-US" sz="2600"/>
              <a:t>Available at: </a:t>
            </a:r>
            <a:r>
              <a:rPr lang="en-US" sz="2600" dirty="0">
                <a:hlinkClick r:id="rId10"/>
              </a:rPr>
              <a:t>Framework to implement a life course approach in practice</a:t>
            </a:r>
            <a:r>
              <a:rPr lang="en-US" sz="2600"/>
              <a:t> (Accessed: 7 June 2026).</a:t>
            </a:r>
            <a:endParaRPr lang="en-US" sz="2600" dirty="0"/>
          </a:p>
          <a:p>
            <a:pPr marL="0" indent="0">
              <a:buNone/>
            </a:pPr>
            <a:endParaRPr lang="en-US" sz="2600" dirty="0"/>
          </a:p>
          <a:p>
            <a:pPr marL="0" indent="0">
              <a:buNone/>
            </a:pPr>
            <a:r>
              <a:rPr lang="en-US" sz="2600"/>
              <a:t>United Nation(no date) </a:t>
            </a:r>
            <a:r>
              <a:rPr lang="en-US" sz="2600" i="1"/>
              <a:t>Sustainable Development Goals</a:t>
            </a:r>
            <a:r>
              <a:rPr lang="en-US" sz="2600"/>
              <a:t>. Available at:</a:t>
            </a:r>
            <a:r>
              <a:rPr lang="en-US" sz="2600" dirty="0">
                <a:hlinkClick r:id="rId11"/>
              </a:rPr>
              <a:t>Home - United Nations Sustainable Development</a:t>
            </a:r>
            <a:r>
              <a:rPr lang="en-US" sz="2600"/>
              <a:t> (Accessed: 6 June 2026).</a:t>
            </a:r>
            <a:endParaRPr lang="en-US"/>
          </a:p>
        </p:txBody>
      </p:sp>
    </p:spTree>
    <p:extLst>
      <p:ext uri="{BB962C8B-B14F-4D97-AF65-F5344CB8AC3E}">
        <p14:creationId xmlns:p14="http://schemas.microsoft.com/office/powerpoint/2010/main" val="2702366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STUDENT NAME- SABRINA HASEEN KHAN STUDENT NUMBER- 2312075 TITLE-INTEGRATION OF HEALTH, WELLBEING AND SUSTAINABLE DEVELOPMENT IN HEALTH AND SOCIAL CARE SECTOR MODULE-HEALTH, WELLBEING AND SUSTAINABLE DEVELOPMENT MODULE NUMBER-BMHP6030 LECTURERS NAME- JUNAID SHEIKH</vt:lpstr>
      <vt:lpstr>Introduction</vt:lpstr>
      <vt:lpstr>Definitions</vt:lpstr>
      <vt:lpstr>Models and theories</vt:lpstr>
      <vt:lpstr>Models and theories </vt:lpstr>
      <vt:lpstr>Models and theories</vt:lpstr>
      <vt:lpstr>Polices and legislations</vt:lpstr>
      <vt:lpstr>Policies and Legislations</vt:lpstr>
      <vt:lpstr>Policies </vt:lpstr>
      <vt:lpstr>Service delivery: UK Case study-social prescribing (Integrated plus)</vt:lpstr>
      <vt:lpstr>Public health initiatives- Making Every Contact Count (MECC)</vt:lpstr>
      <vt:lpstr>Equity and access</vt:lpstr>
      <vt:lpstr>RECOMMENDATIONS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1703</cp:revision>
  <dcterms:created xsi:type="dcterms:W3CDTF">2026-06-19T10:31:49Z</dcterms:created>
  <dcterms:modified xsi:type="dcterms:W3CDTF">2026-06-21T15:57:12Z</dcterms:modified>
</cp:coreProperties>
</file>