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59" r:id="rId5"/>
    <p:sldId id="261" r:id="rId6"/>
    <p:sldId id="262" r:id="rId7"/>
    <p:sldId id="263" r:id="rId8"/>
    <p:sldId id="264" r:id="rId9"/>
    <p:sldId id="265" r:id="rId10"/>
    <p:sldId id="267" r:id="rId11"/>
    <p:sldId id="268" r:id="rId12"/>
    <p:sldId id="260"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0" dt="2026-10-10T20:00:40.752"/>
    <p1510:client id="{3885F094-1208-A9FA-10D4-43C4A236CFCF}" v="586" dt="2026-10-08T22:14:00.576"/>
    <p1510:client id="{A503CDEA-7A5E-29AD-BE42-689A01FBFD28}" v="279" dt="2026-10-09T09:28:11.875"/>
    <p1510:client id="{EFA1EE5B-C819-B1AC-0EC6-49133887BE9C}" v="115" dt="2026-10-09T21:25:09.4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eta Kozlowiecka (2438990)" userId="S::2438990@student.uwtsd.ac.uk::ca6683cc-ab35-48a1-b302-6690f863f82c" providerId="AD" clId="Web-{A8CE29ED-AAAE-0BBC-C27A-B559F9A5DC1E}"/>
    <pc:docChg chg="modSld">
      <pc:chgData name="Aneta Kozlowiecka (2438990)" userId="S::2438990@student.uwtsd.ac.uk::ca6683cc-ab35-48a1-b302-6690f863f82c" providerId="AD" clId="Web-{A8CE29ED-AAAE-0BBC-C27A-B559F9A5DC1E}" dt="2026-10-08T13:08:04.879" v="3" actId="20577"/>
      <pc:docMkLst>
        <pc:docMk/>
      </pc:docMkLst>
      <pc:sldChg chg="modSp">
        <pc:chgData name="Aneta Kozlowiecka (2438990)" userId="S::2438990@student.uwtsd.ac.uk::ca6683cc-ab35-48a1-b302-6690f863f82c" providerId="AD" clId="Web-{A8CE29ED-AAAE-0BBC-C27A-B559F9A5DC1E}" dt="2026-10-08T13:08:04.879" v="3" actId="20577"/>
        <pc:sldMkLst>
          <pc:docMk/>
          <pc:sldMk cId="1537547824" sldId="264"/>
        </pc:sldMkLst>
        <pc:spChg chg="mod">
          <ac:chgData name="Aneta Kozlowiecka (2438990)" userId="S::2438990@student.uwtsd.ac.uk::ca6683cc-ab35-48a1-b302-6690f863f82c" providerId="AD" clId="Web-{A8CE29ED-AAAE-0BBC-C27A-B559F9A5DC1E}" dt="2026-10-08T13:08:04.879" v="3" actId="20577"/>
          <ac:spMkLst>
            <pc:docMk/>
            <pc:sldMk cId="1537547824" sldId="264"/>
            <ac:spMk id="3" creationId="{2EC16E47-0378-C784-7EDC-CF25DE2DFE1B}"/>
          </ac:spMkLst>
        </pc:spChg>
      </pc:sldChg>
    </pc:docChg>
  </pc:docChgLst>
  <pc:docChgLst>
    <pc:chgData name="Aneta Kozlowiecka (2438990)" userId="S::2438990@student.uwtsd.ac.uk::ca6683cc-ab35-48a1-b302-6690f863f82c" providerId="AD" clId="Web-{A503CDEA-7A5E-29AD-BE42-689A01FBFD28}"/>
    <pc:docChg chg="delSld modSld modMainMaster">
      <pc:chgData name="Aneta Kozlowiecka (2438990)" userId="S::2438990@student.uwtsd.ac.uk::ca6683cc-ab35-48a1-b302-6690f863f82c" providerId="AD" clId="Web-{A503CDEA-7A5E-29AD-BE42-689A01FBFD28}" dt="2026-10-09T09:28:11.890" v="251" actId="20577"/>
      <pc:docMkLst>
        <pc:docMk/>
      </pc:docMkLst>
      <pc:sldChg chg="addSp modSp">
        <pc:chgData name="Aneta Kozlowiecka (2438990)" userId="S::2438990@student.uwtsd.ac.uk::ca6683cc-ab35-48a1-b302-6690f863f82c" providerId="AD" clId="Web-{A503CDEA-7A5E-29AD-BE42-689A01FBFD28}" dt="2026-10-09T09:07:39.398" v="95" actId="20577"/>
        <pc:sldMkLst>
          <pc:docMk/>
          <pc:sldMk cId="109857222" sldId="256"/>
        </pc:sldMkLst>
        <pc:spChg chg="add mod">
          <ac:chgData name="Aneta Kozlowiecka (2438990)" userId="S::2438990@student.uwtsd.ac.uk::ca6683cc-ab35-48a1-b302-6690f863f82c" providerId="AD" clId="Web-{A503CDEA-7A5E-29AD-BE42-689A01FBFD28}" dt="2026-10-09T08:59:32.286" v="57" actId="20577"/>
          <ac:spMkLst>
            <pc:docMk/>
            <pc:sldMk cId="109857222" sldId="256"/>
            <ac:spMk id="2" creationId="{1B3E2E15-C21D-4FBA-05D6-AFFB027254BE}"/>
          </ac:spMkLst>
        </pc:spChg>
        <pc:spChg chg="mod">
          <ac:chgData name="Aneta Kozlowiecka (2438990)" userId="S::2438990@student.uwtsd.ac.uk::ca6683cc-ab35-48a1-b302-6690f863f82c" providerId="AD" clId="Web-{A503CDEA-7A5E-29AD-BE42-689A01FBFD28}" dt="2026-10-09T09:07:31.570" v="93" actId="20577"/>
          <ac:spMkLst>
            <pc:docMk/>
            <pc:sldMk cId="109857222" sldId="256"/>
            <ac:spMk id="3" creationId="{00000000-0000-0000-0000-000000000000}"/>
          </ac:spMkLst>
        </pc:spChg>
        <pc:spChg chg="mod">
          <ac:chgData name="Aneta Kozlowiecka (2438990)" userId="S::2438990@student.uwtsd.ac.uk::ca6683cc-ab35-48a1-b302-6690f863f82c" providerId="AD" clId="Web-{A503CDEA-7A5E-29AD-BE42-689A01FBFD28}" dt="2026-10-09T09:07:39.398" v="95" actId="20577"/>
          <ac:spMkLst>
            <pc:docMk/>
            <pc:sldMk cId="109857222" sldId="256"/>
            <ac:spMk id="13" creationId="{F6611B2B-E98F-DE6C-ED86-5C7A3060388F}"/>
          </ac:spMkLst>
        </pc:spChg>
      </pc:sldChg>
      <pc:sldChg chg="addSp modSp">
        <pc:chgData name="Aneta Kozlowiecka (2438990)" userId="S::2438990@student.uwtsd.ac.uk::ca6683cc-ab35-48a1-b302-6690f863f82c" providerId="AD" clId="Web-{A503CDEA-7A5E-29AD-BE42-689A01FBFD28}" dt="2026-10-09T09:08:06.088" v="98" actId="20577"/>
        <pc:sldMkLst>
          <pc:docMk/>
          <pc:sldMk cId="4082283435" sldId="257"/>
        </pc:sldMkLst>
        <pc:spChg chg="mod">
          <ac:chgData name="Aneta Kozlowiecka (2438990)" userId="S::2438990@student.uwtsd.ac.uk::ca6683cc-ab35-48a1-b302-6690f863f82c" providerId="AD" clId="Web-{A503CDEA-7A5E-29AD-BE42-689A01FBFD28}" dt="2026-10-09T09:07:51.102" v="96" actId="20577"/>
          <ac:spMkLst>
            <pc:docMk/>
            <pc:sldMk cId="4082283435" sldId="257"/>
            <ac:spMk id="3" creationId="{0A5B7F42-81B2-48EB-2AB9-18A855C59E9B}"/>
          </ac:spMkLst>
        </pc:spChg>
        <pc:spChg chg="mod">
          <ac:chgData name="Aneta Kozlowiecka (2438990)" userId="S::2438990@student.uwtsd.ac.uk::ca6683cc-ab35-48a1-b302-6690f863f82c" providerId="AD" clId="Web-{A503CDEA-7A5E-29AD-BE42-689A01FBFD28}" dt="2026-10-09T09:08:06.088" v="98" actId="20577"/>
          <ac:spMkLst>
            <pc:docMk/>
            <pc:sldMk cId="4082283435" sldId="257"/>
            <ac:spMk id="4" creationId="{5F8CCAC2-87CC-FC80-698E-9B2D314B8839}"/>
          </ac:spMkLst>
        </pc:spChg>
        <pc:spChg chg="add mod">
          <ac:chgData name="Aneta Kozlowiecka (2438990)" userId="S::2438990@student.uwtsd.ac.uk::ca6683cc-ab35-48a1-b302-6690f863f82c" providerId="AD" clId="Web-{A503CDEA-7A5E-29AD-BE42-689A01FBFD28}" dt="2026-10-09T08:59:46.928" v="59" actId="20577"/>
          <ac:spMkLst>
            <pc:docMk/>
            <pc:sldMk cId="4082283435" sldId="257"/>
            <ac:spMk id="5" creationId="{D3A5107A-7952-35D4-47DE-7F850355C7C7}"/>
          </ac:spMkLst>
        </pc:spChg>
      </pc:sldChg>
      <pc:sldChg chg="addSp modSp">
        <pc:chgData name="Aneta Kozlowiecka (2438990)" userId="S::2438990@student.uwtsd.ac.uk::ca6683cc-ab35-48a1-b302-6690f863f82c" providerId="AD" clId="Web-{A503CDEA-7A5E-29AD-BE42-689A01FBFD28}" dt="2026-10-09T09:08:45.106" v="105" actId="20577"/>
        <pc:sldMkLst>
          <pc:docMk/>
          <pc:sldMk cId="3948494450" sldId="258"/>
        </pc:sldMkLst>
        <pc:spChg chg="add mod">
          <ac:chgData name="Aneta Kozlowiecka (2438990)" userId="S::2438990@student.uwtsd.ac.uk::ca6683cc-ab35-48a1-b302-6690f863f82c" providerId="AD" clId="Web-{A503CDEA-7A5E-29AD-BE42-689A01FBFD28}" dt="2026-10-09T09:00:02.491" v="62" actId="20577"/>
          <ac:spMkLst>
            <pc:docMk/>
            <pc:sldMk cId="3948494450" sldId="258"/>
            <ac:spMk id="2" creationId="{0B0EEB5D-C180-9F49-33B2-290BBF30AF5E}"/>
          </ac:spMkLst>
        </pc:spChg>
        <pc:spChg chg="mod">
          <ac:chgData name="Aneta Kozlowiecka (2438990)" userId="S::2438990@student.uwtsd.ac.uk::ca6683cc-ab35-48a1-b302-6690f863f82c" providerId="AD" clId="Web-{A503CDEA-7A5E-29AD-BE42-689A01FBFD28}" dt="2026-10-09T09:08:23.948" v="101" actId="20577"/>
          <ac:spMkLst>
            <pc:docMk/>
            <pc:sldMk cId="3948494450" sldId="258"/>
            <ac:spMk id="8" creationId="{112827C1-8D4D-3391-16A2-4AE46589A3DD}"/>
          </ac:spMkLst>
        </pc:spChg>
        <pc:graphicFrameChg chg="mod modGraphic">
          <ac:chgData name="Aneta Kozlowiecka (2438990)" userId="S::2438990@student.uwtsd.ac.uk::ca6683cc-ab35-48a1-b302-6690f863f82c" providerId="AD" clId="Web-{A503CDEA-7A5E-29AD-BE42-689A01FBFD28}" dt="2026-10-09T09:08:45.106" v="105" actId="20577"/>
          <ac:graphicFrameMkLst>
            <pc:docMk/>
            <pc:sldMk cId="3948494450" sldId="258"/>
            <ac:graphicFrameMk id="5" creationId="{D6DF7C6F-B1E8-EE23-9D41-842DDB7E30EC}"/>
          </ac:graphicFrameMkLst>
        </pc:graphicFrameChg>
      </pc:sldChg>
      <pc:sldChg chg="addSp modSp">
        <pc:chgData name="Aneta Kozlowiecka (2438990)" userId="S::2438990@student.uwtsd.ac.uk::ca6683cc-ab35-48a1-b302-6690f863f82c" providerId="AD" clId="Web-{A503CDEA-7A5E-29AD-BE42-689A01FBFD28}" dt="2026-10-09T09:09:12.233" v="109" actId="20577"/>
        <pc:sldMkLst>
          <pc:docMk/>
          <pc:sldMk cId="3992634268" sldId="259"/>
        </pc:sldMkLst>
        <pc:spChg chg="add mod">
          <ac:chgData name="Aneta Kozlowiecka (2438990)" userId="S::2438990@student.uwtsd.ac.uk::ca6683cc-ab35-48a1-b302-6690f863f82c" providerId="AD" clId="Web-{A503CDEA-7A5E-29AD-BE42-689A01FBFD28}" dt="2026-10-09T09:00:32.728" v="66" actId="20577"/>
          <ac:spMkLst>
            <pc:docMk/>
            <pc:sldMk cId="3992634268" sldId="259"/>
            <ac:spMk id="2" creationId="{C555243B-4882-1FE8-0DAE-ADD9B7C4261B}"/>
          </ac:spMkLst>
        </pc:spChg>
        <pc:spChg chg="mod">
          <ac:chgData name="Aneta Kozlowiecka (2438990)" userId="S::2438990@student.uwtsd.ac.uk::ca6683cc-ab35-48a1-b302-6690f863f82c" providerId="AD" clId="Web-{A503CDEA-7A5E-29AD-BE42-689A01FBFD28}" dt="2026-10-09T09:08:55.107" v="106" actId="20577"/>
          <ac:spMkLst>
            <pc:docMk/>
            <pc:sldMk cId="3992634268" sldId="259"/>
            <ac:spMk id="3" creationId="{9EF0467F-3004-6E54-1209-8192112BA733}"/>
          </ac:spMkLst>
        </pc:spChg>
        <pc:spChg chg="mod">
          <ac:chgData name="Aneta Kozlowiecka (2438990)" userId="S::2438990@student.uwtsd.ac.uk::ca6683cc-ab35-48a1-b302-6690f863f82c" providerId="AD" clId="Web-{A503CDEA-7A5E-29AD-BE42-689A01FBFD28}" dt="2026-10-09T09:09:12.233" v="109" actId="20577"/>
          <ac:spMkLst>
            <pc:docMk/>
            <pc:sldMk cId="3992634268" sldId="259"/>
            <ac:spMk id="4" creationId="{5C785B64-911D-6E60-9566-C072A4CFD6E2}"/>
          </ac:spMkLst>
        </pc:spChg>
        <pc:graphicFrameChg chg="modGraphic">
          <ac:chgData name="Aneta Kozlowiecka (2438990)" userId="S::2438990@student.uwtsd.ac.uk::ca6683cc-ab35-48a1-b302-6690f863f82c" providerId="AD" clId="Web-{A503CDEA-7A5E-29AD-BE42-689A01FBFD28}" dt="2026-10-09T09:09:07.623" v="108" actId="20577"/>
          <ac:graphicFrameMkLst>
            <pc:docMk/>
            <pc:sldMk cId="3992634268" sldId="259"/>
            <ac:graphicFrameMk id="6" creationId="{7B5107D6-22E5-7898-1973-F3B1FA2BBCF6}"/>
          </ac:graphicFrameMkLst>
        </pc:graphicFrameChg>
      </pc:sldChg>
      <pc:sldChg chg="addSp modSp">
        <pc:chgData name="Aneta Kozlowiecka (2438990)" userId="S::2438990@student.uwtsd.ac.uk::ca6683cc-ab35-48a1-b302-6690f863f82c" providerId="AD" clId="Web-{A503CDEA-7A5E-29AD-BE42-689A01FBFD28}" dt="2026-10-09T09:28:11.890" v="251" actId="20577"/>
        <pc:sldMkLst>
          <pc:docMk/>
          <pc:sldMk cId="2790991958" sldId="260"/>
        </pc:sldMkLst>
        <pc:spChg chg="mod">
          <ac:chgData name="Aneta Kozlowiecka (2438990)" userId="S::2438990@student.uwtsd.ac.uk::ca6683cc-ab35-48a1-b302-6690f863f82c" providerId="AD" clId="Web-{A503CDEA-7A5E-29AD-BE42-689A01FBFD28}" dt="2026-10-09T09:14:57.397" v="191" actId="20577"/>
          <ac:spMkLst>
            <pc:docMk/>
            <pc:sldMk cId="2790991958" sldId="260"/>
            <ac:spMk id="2" creationId="{C254FE6B-120C-BB2F-98C8-A1B5420901E6}"/>
          </ac:spMkLst>
        </pc:spChg>
        <pc:spChg chg="mod">
          <ac:chgData name="Aneta Kozlowiecka (2438990)" userId="S::2438990@student.uwtsd.ac.uk::ca6683cc-ab35-48a1-b302-6690f863f82c" providerId="AD" clId="Web-{A503CDEA-7A5E-29AD-BE42-689A01FBFD28}" dt="2026-10-09T09:28:11.890" v="251" actId="20577"/>
          <ac:spMkLst>
            <pc:docMk/>
            <pc:sldMk cId="2790991958" sldId="260"/>
            <ac:spMk id="3" creationId="{C6DC939B-08D1-2961-29F0-5121778252F0}"/>
          </ac:spMkLst>
        </pc:spChg>
        <pc:spChg chg="add mod">
          <ac:chgData name="Aneta Kozlowiecka (2438990)" userId="S::2438990@student.uwtsd.ac.uk::ca6683cc-ab35-48a1-b302-6690f863f82c" providerId="AD" clId="Web-{A503CDEA-7A5E-29AD-BE42-689A01FBFD28}" dt="2026-10-09T09:02:47.097" v="88" actId="20577"/>
          <ac:spMkLst>
            <pc:docMk/>
            <pc:sldMk cId="2790991958" sldId="260"/>
            <ac:spMk id="4" creationId="{41713AA7-F382-47C8-AAF0-3E9B4BF7DF2C}"/>
          </ac:spMkLst>
        </pc:spChg>
      </pc:sldChg>
      <pc:sldChg chg="addSp modSp">
        <pc:chgData name="Aneta Kozlowiecka (2438990)" userId="S::2438990@student.uwtsd.ac.uk::ca6683cc-ab35-48a1-b302-6690f863f82c" providerId="AD" clId="Web-{A503CDEA-7A5E-29AD-BE42-689A01FBFD28}" dt="2026-10-09T09:23:01.634" v="225" actId="20577"/>
        <pc:sldMkLst>
          <pc:docMk/>
          <pc:sldMk cId="1439300537" sldId="261"/>
        </pc:sldMkLst>
        <pc:spChg chg="mod">
          <ac:chgData name="Aneta Kozlowiecka (2438990)" userId="S::2438990@student.uwtsd.ac.uk::ca6683cc-ab35-48a1-b302-6690f863f82c" providerId="AD" clId="Web-{A503CDEA-7A5E-29AD-BE42-689A01FBFD28}" dt="2026-10-09T09:22:54.149" v="224" actId="20577"/>
          <ac:spMkLst>
            <pc:docMk/>
            <pc:sldMk cId="1439300537" sldId="261"/>
            <ac:spMk id="3" creationId="{28AB8C55-F25B-C19A-896E-3820C1CC06C7}"/>
          </ac:spMkLst>
        </pc:spChg>
        <pc:spChg chg="mod">
          <ac:chgData name="Aneta Kozlowiecka (2438990)" userId="S::2438990@student.uwtsd.ac.uk::ca6683cc-ab35-48a1-b302-6690f863f82c" providerId="AD" clId="Web-{A503CDEA-7A5E-29AD-BE42-689A01FBFD28}" dt="2026-10-09T09:22:47.868" v="223" actId="20577"/>
          <ac:spMkLst>
            <pc:docMk/>
            <pc:sldMk cId="1439300537" sldId="261"/>
            <ac:spMk id="4" creationId="{844810E9-2106-C566-CEBA-E647196D7D6A}"/>
          </ac:spMkLst>
        </pc:spChg>
        <pc:spChg chg="add mod">
          <ac:chgData name="Aneta Kozlowiecka (2438990)" userId="S::2438990@student.uwtsd.ac.uk::ca6683cc-ab35-48a1-b302-6690f863f82c" providerId="AD" clId="Web-{A503CDEA-7A5E-29AD-BE42-689A01FBFD28}" dt="2026-10-09T09:00:42.916" v="68" actId="20577"/>
          <ac:spMkLst>
            <pc:docMk/>
            <pc:sldMk cId="1439300537" sldId="261"/>
            <ac:spMk id="24" creationId="{4ECC2A16-296F-E0A9-FDE5-2B789BF35841}"/>
          </ac:spMkLst>
        </pc:spChg>
        <pc:spChg chg="mod">
          <ac:chgData name="Aneta Kozlowiecka (2438990)" userId="S::2438990@student.uwtsd.ac.uk::ca6683cc-ab35-48a1-b302-6690f863f82c" providerId="AD" clId="Web-{A503CDEA-7A5E-29AD-BE42-689A01FBFD28}" dt="2026-10-09T09:23:01.634" v="225" actId="20577"/>
          <ac:spMkLst>
            <pc:docMk/>
            <pc:sldMk cId="1439300537" sldId="261"/>
            <ac:spMk id="183" creationId="{5FFC6481-351C-F573-4937-6905763AB83F}"/>
          </ac:spMkLst>
        </pc:spChg>
        <pc:graphicFrameChg chg="mod modGraphic">
          <ac:chgData name="Aneta Kozlowiecka (2438990)" userId="S::2438990@student.uwtsd.ac.uk::ca6683cc-ab35-48a1-b302-6690f863f82c" providerId="AD" clId="Web-{A503CDEA-7A5E-29AD-BE42-689A01FBFD28}" dt="2026-10-09T09:09:53.814" v="118" actId="1076"/>
          <ac:graphicFrameMkLst>
            <pc:docMk/>
            <pc:sldMk cId="1439300537" sldId="261"/>
            <ac:graphicFrameMk id="97" creationId="{C8500E05-F274-50BB-6DA2-FBEA69415823}"/>
          </ac:graphicFrameMkLst>
        </pc:graphicFrameChg>
      </pc:sldChg>
      <pc:sldChg chg="addSp modSp">
        <pc:chgData name="Aneta Kozlowiecka (2438990)" userId="S::2438990@student.uwtsd.ac.uk::ca6683cc-ab35-48a1-b302-6690f863f82c" providerId="AD" clId="Web-{A503CDEA-7A5E-29AD-BE42-689A01FBFD28}" dt="2026-10-09T09:23:30.011" v="226" actId="20577"/>
        <pc:sldMkLst>
          <pc:docMk/>
          <pc:sldMk cId="3254195757" sldId="262"/>
        </pc:sldMkLst>
        <pc:spChg chg="add mod">
          <ac:chgData name="Aneta Kozlowiecka (2438990)" userId="S::2438990@student.uwtsd.ac.uk::ca6683cc-ab35-48a1-b302-6690f863f82c" providerId="AD" clId="Web-{A503CDEA-7A5E-29AD-BE42-689A01FBFD28}" dt="2026-10-09T09:00:55.479" v="70" actId="20577"/>
          <ac:spMkLst>
            <pc:docMk/>
            <pc:sldMk cId="3254195757" sldId="262"/>
            <ac:spMk id="2" creationId="{2829AD14-2987-2FE3-4BCC-A696CBE1E2C7}"/>
          </ac:spMkLst>
        </pc:spChg>
        <pc:spChg chg="mod">
          <ac:chgData name="Aneta Kozlowiecka (2438990)" userId="S::2438990@student.uwtsd.ac.uk::ca6683cc-ab35-48a1-b302-6690f863f82c" providerId="AD" clId="Web-{A503CDEA-7A5E-29AD-BE42-689A01FBFD28}" dt="2026-10-09T09:23:30.011" v="226" actId="20577"/>
          <ac:spMkLst>
            <pc:docMk/>
            <pc:sldMk cId="3254195757" sldId="262"/>
            <ac:spMk id="3" creationId="{981CAD96-22DD-0D73-64C9-72121C7FF8D5}"/>
          </ac:spMkLst>
        </pc:spChg>
        <pc:spChg chg="mod">
          <ac:chgData name="Aneta Kozlowiecka (2438990)" userId="S::2438990@student.uwtsd.ac.uk::ca6683cc-ab35-48a1-b302-6690f863f82c" providerId="AD" clId="Web-{A503CDEA-7A5E-29AD-BE42-689A01FBFD28}" dt="2026-10-09T09:10:57.568" v="124" actId="20577"/>
          <ac:spMkLst>
            <pc:docMk/>
            <pc:sldMk cId="3254195757" sldId="262"/>
            <ac:spMk id="4" creationId="{8DE378C5-8541-47A7-5372-C182A2A85631}"/>
          </ac:spMkLst>
        </pc:spChg>
        <pc:graphicFrameChg chg="modGraphic">
          <ac:chgData name="Aneta Kozlowiecka (2438990)" userId="S::2438990@student.uwtsd.ac.uk::ca6683cc-ab35-48a1-b302-6690f863f82c" providerId="AD" clId="Web-{A503CDEA-7A5E-29AD-BE42-689A01FBFD28}" dt="2026-10-09T09:11:07.913" v="126" actId="20577"/>
          <ac:graphicFrameMkLst>
            <pc:docMk/>
            <pc:sldMk cId="3254195757" sldId="262"/>
            <ac:graphicFrameMk id="5" creationId="{4116F748-906C-6654-909B-C0B1638CE535}"/>
          </ac:graphicFrameMkLst>
        </pc:graphicFrameChg>
      </pc:sldChg>
      <pc:sldChg chg="addSp delSp modSp">
        <pc:chgData name="Aneta Kozlowiecka (2438990)" userId="S::2438990@student.uwtsd.ac.uk::ca6683cc-ab35-48a1-b302-6690f863f82c" providerId="AD" clId="Web-{A503CDEA-7A5E-29AD-BE42-689A01FBFD28}" dt="2026-10-09T09:11:56.557" v="135"/>
        <pc:sldMkLst>
          <pc:docMk/>
          <pc:sldMk cId="2755597958" sldId="263"/>
        </pc:sldMkLst>
        <pc:spChg chg="mod">
          <ac:chgData name="Aneta Kozlowiecka (2438990)" userId="S::2438990@student.uwtsd.ac.uk::ca6683cc-ab35-48a1-b302-6690f863f82c" providerId="AD" clId="Web-{A503CDEA-7A5E-29AD-BE42-689A01FBFD28}" dt="2026-10-09T09:11:28.695" v="129" actId="20577"/>
          <ac:spMkLst>
            <pc:docMk/>
            <pc:sldMk cId="2755597958" sldId="263"/>
            <ac:spMk id="3" creationId="{A1A13F5D-EFE5-4ED0-F15D-E9FBEFA93DD4}"/>
          </ac:spMkLst>
        </pc:spChg>
        <pc:spChg chg="del">
          <ac:chgData name="Aneta Kozlowiecka (2438990)" userId="S::2438990@student.uwtsd.ac.uk::ca6683cc-ab35-48a1-b302-6690f863f82c" providerId="AD" clId="Web-{A503CDEA-7A5E-29AD-BE42-689A01FBFD28}" dt="2026-10-09T09:11:56.557" v="135"/>
          <ac:spMkLst>
            <pc:docMk/>
            <pc:sldMk cId="2755597958" sldId="263"/>
            <ac:spMk id="5" creationId="{FB867CA8-7908-B038-A380-87CC46E2DD57}"/>
          </ac:spMkLst>
        </pc:spChg>
        <pc:spChg chg="mod">
          <ac:chgData name="Aneta Kozlowiecka (2438990)" userId="S::2438990@student.uwtsd.ac.uk::ca6683cc-ab35-48a1-b302-6690f863f82c" providerId="AD" clId="Web-{A503CDEA-7A5E-29AD-BE42-689A01FBFD28}" dt="2026-10-09T09:11:34.649" v="130" actId="20577"/>
          <ac:spMkLst>
            <pc:docMk/>
            <pc:sldMk cId="2755597958" sldId="263"/>
            <ac:spMk id="7" creationId="{AD591455-A9F0-6F95-2BFB-6BD4519EEF88}"/>
          </ac:spMkLst>
        </pc:spChg>
        <pc:spChg chg="add mod">
          <ac:chgData name="Aneta Kozlowiecka (2438990)" userId="S::2438990@student.uwtsd.ac.uk::ca6683cc-ab35-48a1-b302-6690f863f82c" providerId="AD" clId="Web-{A503CDEA-7A5E-29AD-BE42-689A01FBFD28}" dt="2026-10-09T09:01:45.999" v="77" actId="20577"/>
          <ac:spMkLst>
            <pc:docMk/>
            <pc:sldMk cId="2755597958" sldId="263"/>
            <ac:spMk id="403" creationId="{844AF5C3-7438-976E-216D-919934D3B1FB}"/>
          </ac:spMkLst>
        </pc:spChg>
        <pc:graphicFrameChg chg="mod modGraphic">
          <ac:chgData name="Aneta Kozlowiecka (2438990)" userId="S::2438990@student.uwtsd.ac.uk::ca6683cc-ab35-48a1-b302-6690f863f82c" providerId="AD" clId="Web-{A503CDEA-7A5E-29AD-BE42-689A01FBFD28}" dt="2026-10-09T09:11:46.243" v="132" actId="20577"/>
          <ac:graphicFrameMkLst>
            <pc:docMk/>
            <pc:sldMk cId="2755597958" sldId="263"/>
            <ac:graphicFrameMk id="398" creationId="{942EB146-7190-CD88-974F-59DA205EA940}"/>
          </ac:graphicFrameMkLst>
        </pc:graphicFrameChg>
        <pc:graphicFrameChg chg="mod modGraphic">
          <ac:chgData name="Aneta Kozlowiecka (2438990)" userId="S::2438990@student.uwtsd.ac.uk::ca6683cc-ab35-48a1-b302-6690f863f82c" providerId="AD" clId="Web-{A503CDEA-7A5E-29AD-BE42-689A01FBFD28}" dt="2026-10-09T09:11:54.681" v="134" actId="20577"/>
          <ac:graphicFrameMkLst>
            <pc:docMk/>
            <pc:sldMk cId="2755597958" sldId="263"/>
            <ac:graphicFrameMk id="911" creationId="{101E755C-6A98-FB0C-626A-2CDE07FED270}"/>
          </ac:graphicFrameMkLst>
        </pc:graphicFrameChg>
      </pc:sldChg>
      <pc:sldChg chg="addSp modSp">
        <pc:chgData name="Aneta Kozlowiecka (2438990)" userId="S::2438990@student.uwtsd.ac.uk::ca6683cc-ab35-48a1-b302-6690f863f82c" providerId="AD" clId="Web-{A503CDEA-7A5E-29AD-BE42-689A01FBFD28}" dt="2026-10-09T09:20:21.498" v="220" actId="20577"/>
        <pc:sldMkLst>
          <pc:docMk/>
          <pc:sldMk cId="1537547824" sldId="264"/>
        </pc:sldMkLst>
        <pc:spChg chg="add mod">
          <ac:chgData name="Aneta Kozlowiecka (2438990)" userId="S::2438990@student.uwtsd.ac.uk::ca6683cc-ab35-48a1-b302-6690f863f82c" providerId="AD" clId="Web-{A503CDEA-7A5E-29AD-BE42-689A01FBFD28}" dt="2026-10-09T09:02:02.531" v="80" actId="20577"/>
          <ac:spMkLst>
            <pc:docMk/>
            <pc:sldMk cId="1537547824" sldId="264"/>
            <ac:spMk id="2" creationId="{E55C46FB-C2A3-36E1-4156-5862F824F4E2}"/>
          </ac:spMkLst>
        </pc:spChg>
        <pc:spChg chg="mod">
          <ac:chgData name="Aneta Kozlowiecka (2438990)" userId="S::2438990@student.uwtsd.ac.uk::ca6683cc-ab35-48a1-b302-6690f863f82c" providerId="AD" clId="Web-{A503CDEA-7A5E-29AD-BE42-689A01FBFD28}" dt="2026-10-09T09:20:12.435" v="219" actId="20577"/>
          <ac:spMkLst>
            <pc:docMk/>
            <pc:sldMk cId="1537547824" sldId="264"/>
            <ac:spMk id="3" creationId="{2EC16E47-0378-C784-7EDC-CF25DE2DFE1B}"/>
          </ac:spMkLst>
        </pc:spChg>
        <pc:spChg chg="mod">
          <ac:chgData name="Aneta Kozlowiecka (2438990)" userId="S::2438990@student.uwtsd.ac.uk::ca6683cc-ab35-48a1-b302-6690f863f82c" providerId="AD" clId="Web-{A503CDEA-7A5E-29AD-BE42-689A01FBFD28}" dt="2026-10-09T09:20:21.498" v="220" actId="20577"/>
          <ac:spMkLst>
            <pc:docMk/>
            <pc:sldMk cId="1537547824" sldId="264"/>
            <ac:spMk id="6" creationId="{190A31DB-62BE-EC9D-4D7E-D75A2FC7F701}"/>
          </ac:spMkLst>
        </pc:spChg>
        <pc:graphicFrameChg chg="mod modGraphic">
          <ac:chgData name="Aneta Kozlowiecka (2438990)" userId="S::2438990@student.uwtsd.ac.uk::ca6683cc-ab35-48a1-b302-6690f863f82c" providerId="AD" clId="Web-{A503CDEA-7A5E-29AD-BE42-689A01FBFD28}" dt="2026-10-09T09:12:43.435" v="158"/>
          <ac:graphicFrameMkLst>
            <pc:docMk/>
            <pc:sldMk cId="1537547824" sldId="264"/>
            <ac:graphicFrameMk id="5" creationId="{9820D671-C3FA-B3B2-DADF-190944354A39}"/>
          </ac:graphicFrameMkLst>
        </pc:graphicFrameChg>
      </pc:sldChg>
      <pc:sldChg chg="addSp modSp">
        <pc:chgData name="Aneta Kozlowiecka (2438990)" userId="S::2438990@student.uwtsd.ac.uk::ca6683cc-ab35-48a1-b302-6690f863f82c" providerId="AD" clId="Web-{A503CDEA-7A5E-29AD-BE42-689A01FBFD28}" dt="2026-10-09T09:19:08.743" v="212" actId="20577"/>
        <pc:sldMkLst>
          <pc:docMk/>
          <pc:sldMk cId="2301131105" sldId="265"/>
        </pc:sldMkLst>
        <pc:spChg chg="add mod">
          <ac:chgData name="Aneta Kozlowiecka (2438990)" userId="S::2438990@student.uwtsd.ac.uk::ca6683cc-ab35-48a1-b302-6690f863f82c" providerId="AD" clId="Web-{A503CDEA-7A5E-29AD-BE42-689A01FBFD28}" dt="2026-10-09T09:02:13.126" v="82" actId="20577"/>
          <ac:spMkLst>
            <pc:docMk/>
            <pc:sldMk cId="2301131105" sldId="265"/>
            <ac:spMk id="3" creationId="{C2EB57D9-0E67-061A-E44B-527BB75B0247}"/>
          </ac:spMkLst>
        </pc:spChg>
        <pc:spChg chg="mod">
          <ac:chgData name="Aneta Kozlowiecka (2438990)" userId="S::2438990@student.uwtsd.ac.uk::ca6683cc-ab35-48a1-b302-6690f863f82c" providerId="AD" clId="Web-{A503CDEA-7A5E-29AD-BE42-689A01FBFD28}" dt="2026-10-09T09:18:54.836" v="211" actId="20577"/>
          <ac:spMkLst>
            <pc:docMk/>
            <pc:sldMk cId="2301131105" sldId="265"/>
            <ac:spMk id="4" creationId="{9081F7D6-340F-CC31-CEED-0197FE2DC5A9}"/>
          </ac:spMkLst>
        </pc:spChg>
        <pc:spChg chg="mod">
          <ac:chgData name="Aneta Kozlowiecka (2438990)" userId="S::2438990@student.uwtsd.ac.uk::ca6683cc-ab35-48a1-b302-6690f863f82c" providerId="AD" clId="Web-{A503CDEA-7A5E-29AD-BE42-689A01FBFD28}" dt="2026-10-09T09:13:37.939" v="174" actId="1076"/>
          <ac:spMkLst>
            <pc:docMk/>
            <pc:sldMk cId="2301131105" sldId="265"/>
            <ac:spMk id="7" creationId="{C713AFC2-55D2-FCF1-EE06-1029B23136EF}"/>
          </ac:spMkLst>
        </pc:spChg>
        <pc:spChg chg="mod">
          <ac:chgData name="Aneta Kozlowiecka (2438990)" userId="S::2438990@student.uwtsd.ac.uk::ca6683cc-ab35-48a1-b302-6690f863f82c" providerId="AD" clId="Web-{A503CDEA-7A5E-29AD-BE42-689A01FBFD28}" dt="2026-10-09T09:19:08.743" v="212" actId="20577"/>
          <ac:spMkLst>
            <pc:docMk/>
            <pc:sldMk cId="2301131105" sldId="265"/>
            <ac:spMk id="8" creationId="{A29C789F-1B28-8E22-80FF-49B8584BB127}"/>
          </ac:spMkLst>
        </pc:spChg>
        <pc:graphicFrameChg chg="mod modGraphic">
          <ac:chgData name="Aneta Kozlowiecka (2438990)" userId="S::2438990@student.uwtsd.ac.uk::ca6683cc-ab35-48a1-b302-6690f863f82c" providerId="AD" clId="Web-{A503CDEA-7A5E-29AD-BE42-689A01FBFD28}" dt="2026-10-09T09:18:07.176" v="209"/>
          <ac:graphicFrameMkLst>
            <pc:docMk/>
            <pc:sldMk cId="2301131105" sldId="265"/>
            <ac:graphicFrameMk id="2" creationId="{8DAB0805-7BD0-CA33-C508-D4FEF1CCCD5C}"/>
          </ac:graphicFrameMkLst>
        </pc:graphicFrameChg>
      </pc:sldChg>
      <pc:sldChg chg="addSp modSp del">
        <pc:chgData name="Aneta Kozlowiecka (2438990)" userId="S::2438990@student.uwtsd.ac.uk::ca6683cc-ab35-48a1-b302-6690f863f82c" providerId="AD" clId="Web-{A503CDEA-7A5E-29AD-BE42-689A01FBFD28}" dt="2026-10-09T09:27:18.402" v="239"/>
        <pc:sldMkLst>
          <pc:docMk/>
          <pc:sldMk cId="1000640191" sldId="266"/>
        </pc:sldMkLst>
        <pc:spChg chg="add mod">
          <ac:chgData name="Aneta Kozlowiecka (2438990)" userId="S::2438990@student.uwtsd.ac.uk::ca6683cc-ab35-48a1-b302-6690f863f82c" providerId="AD" clId="Web-{A503CDEA-7A5E-29AD-BE42-689A01FBFD28}" dt="2026-10-09T09:02:57.316" v="90" actId="20577"/>
          <ac:spMkLst>
            <pc:docMk/>
            <pc:sldMk cId="1000640191" sldId="266"/>
            <ac:spMk id="2" creationId="{A95C0D59-C0EB-FCB3-D636-5963A9A5D83D}"/>
          </ac:spMkLst>
        </pc:spChg>
        <pc:spChg chg="mod">
          <ac:chgData name="Aneta Kozlowiecka (2438990)" userId="S::2438990@student.uwtsd.ac.uk::ca6683cc-ab35-48a1-b302-6690f863f82c" providerId="AD" clId="Web-{A503CDEA-7A5E-29AD-BE42-689A01FBFD28}" dt="2026-10-09T09:25:19.222" v="227" actId="20577"/>
          <ac:spMkLst>
            <pc:docMk/>
            <pc:sldMk cId="1000640191" sldId="266"/>
            <ac:spMk id="3" creationId="{95BC8C8D-8B5D-3B0E-2639-8184CCB9540F}"/>
          </ac:spMkLst>
        </pc:spChg>
      </pc:sldChg>
      <pc:sldChg chg="addSp modSp">
        <pc:chgData name="Aneta Kozlowiecka (2438990)" userId="S::2438990@student.uwtsd.ac.uk::ca6683cc-ab35-48a1-b302-6690f863f82c" providerId="AD" clId="Web-{A503CDEA-7A5E-29AD-BE42-689A01FBFD28}" dt="2026-10-09T09:17:43.393" v="205"/>
        <pc:sldMkLst>
          <pc:docMk/>
          <pc:sldMk cId="2587575731" sldId="267"/>
        </pc:sldMkLst>
        <pc:spChg chg="add mod">
          <ac:chgData name="Aneta Kozlowiecka (2438990)" userId="S::2438990@student.uwtsd.ac.uk::ca6683cc-ab35-48a1-b302-6690f863f82c" providerId="AD" clId="Web-{A503CDEA-7A5E-29AD-BE42-689A01FBFD28}" dt="2026-10-09T09:02:25.939" v="84" actId="20577"/>
          <ac:spMkLst>
            <pc:docMk/>
            <pc:sldMk cId="2587575731" sldId="267"/>
            <ac:spMk id="2" creationId="{AE22F243-15C1-E17E-3569-3B98CE7AE190}"/>
          </ac:spMkLst>
        </pc:spChg>
        <pc:spChg chg="mod">
          <ac:chgData name="Aneta Kozlowiecka (2438990)" userId="S::2438990@student.uwtsd.ac.uk::ca6683cc-ab35-48a1-b302-6690f863f82c" providerId="AD" clId="Web-{A503CDEA-7A5E-29AD-BE42-689A01FBFD28}" dt="2026-10-09T09:17:24.392" v="203" actId="20577"/>
          <ac:spMkLst>
            <pc:docMk/>
            <pc:sldMk cId="2587575731" sldId="267"/>
            <ac:spMk id="3" creationId="{578E22DF-E73F-B696-C081-7A44CA78E160}"/>
          </ac:spMkLst>
        </pc:spChg>
        <pc:spChg chg="mod">
          <ac:chgData name="Aneta Kozlowiecka (2438990)" userId="S::2438990@student.uwtsd.ac.uk::ca6683cc-ab35-48a1-b302-6690f863f82c" providerId="AD" clId="Web-{A503CDEA-7A5E-29AD-BE42-689A01FBFD28}" dt="2026-10-09T09:16:52.702" v="201" actId="20577"/>
          <ac:spMkLst>
            <pc:docMk/>
            <pc:sldMk cId="2587575731" sldId="267"/>
            <ac:spMk id="4" creationId="{A5858166-D121-BB00-C50D-790992B2C252}"/>
          </ac:spMkLst>
        </pc:spChg>
        <pc:spChg chg="mod">
          <ac:chgData name="Aneta Kozlowiecka (2438990)" userId="S::2438990@student.uwtsd.ac.uk::ca6683cc-ab35-48a1-b302-6690f863f82c" providerId="AD" clId="Web-{A503CDEA-7A5E-29AD-BE42-689A01FBFD28}" dt="2026-10-09T09:17:38.081" v="204" actId="20577"/>
          <ac:spMkLst>
            <pc:docMk/>
            <pc:sldMk cId="2587575731" sldId="267"/>
            <ac:spMk id="10" creationId="{9A449A05-A52D-2FC1-CAC2-B127CE620A15}"/>
          </ac:spMkLst>
        </pc:spChg>
        <pc:graphicFrameChg chg="mod modGraphic">
          <ac:chgData name="Aneta Kozlowiecka (2438990)" userId="S::2438990@student.uwtsd.ac.uk::ca6683cc-ab35-48a1-b302-6690f863f82c" providerId="AD" clId="Web-{A503CDEA-7A5E-29AD-BE42-689A01FBFD28}" dt="2026-10-09T09:17:43.393" v="205"/>
          <ac:graphicFrameMkLst>
            <pc:docMk/>
            <pc:sldMk cId="2587575731" sldId="267"/>
            <ac:graphicFrameMk id="11" creationId="{49221D1B-5F93-A8D5-F1D4-F40455F286C3}"/>
          </ac:graphicFrameMkLst>
        </pc:graphicFrameChg>
      </pc:sldChg>
      <pc:sldChg chg="addSp modSp">
        <pc:chgData name="Aneta Kozlowiecka (2438990)" userId="S::2438990@student.uwtsd.ac.uk::ca6683cc-ab35-48a1-b302-6690f863f82c" providerId="AD" clId="Web-{A503CDEA-7A5E-29AD-BE42-689A01FBFD28}" dt="2026-10-09T09:16:03.527" v="197" actId="20577"/>
        <pc:sldMkLst>
          <pc:docMk/>
          <pc:sldMk cId="2358391980" sldId="268"/>
        </pc:sldMkLst>
        <pc:spChg chg="add mod">
          <ac:chgData name="Aneta Kozlowiecka (2438990)" userId="S::2438990@student.uwtsd.ac.uk::ca6683cc-ab35-48a1-b302-6690f863f82c" providerId="AD" clId="Web-{A503CDEA-7A5E-29AD-BE42-689A01FBFD28}" dt="2026-10-09T09:02:37.487" v="86" actId="20577"/>
          <ac:spMkLst>
            <pc:docMk/>
            <pc:sldMk cId="2358391980" sldId="268"/>
            <ac:spMk id="2" creationId="{2DFEDFA7-F2A3-266C-B140-F3748B404941}"/>
          </ac:spMkLst>
        </pc:spChg>
        <pc:spChg chg="mod">
          <ac:chgData name="Aneta Kozlowiecka (2438990)" userId="S::2438990@student.uwtsd.ac.uk::ca6683cc-ab35-48a1-b302-6690f863f82c" providerId="AD" clId="Web-{A503CDEA-7A5E-29AD-BE42-689A01FBFD28}" dt="2026-10-09T09:15:15.821" v="194" actId="20577"/>
          <ac:spMkLst>
            <pc:docMk/>
            <pc:sldMk cId="2358391980" sldId="268"/>
            <ac:spMk id="3" creationId="{7E026DDA-94F5-908C-FE25-0CAB1E0035AE}"/>
          </ac:spMkLst>
        </pc:spChg>
        <pc:spChg chg="mod">
          <ac:chgData name="Aneta Kozlowiecka (2438990)" userId="S::2438990@student.uwtsd.ac.uk::ca6683cc-ab35-48a1-b302-6690f863f82c" providerId="AD" clId="Web-{A503CDEA-7A5E-29AD-BE42-689A01FBFD28}" dt="2026-10-09T09:16:03.527" v="197" actId="20577"/>
          <ac:spMkLst>
            <pc:docMk/>
            <pc:sldMk cId="2358391980" sldId="268"/>
            <ac:spMk id="4" creationId="{C79B816C-9ED5-5633-8E69-DE992FA015F2}"/>
          </ac:spMkLst>
        </pc:spChg>
      </pc:sldChg>
      <pc:sldMasterChg chg="mod modSldLayout">
        <pc:chgData name="Aneta Kozlowiecka (2438990)" userId="S::2438990@student.uwtsd.ac.uk::ca6683cc-ab35-48a1-b302-6690f863f82c" providerId="AD" clId="Web-{A503CDEA-7A5E-29AD-BE42-689A01FBFD28}" dt="2026-10-09T08:56:50.025" v="54"/>
        <pc:sldMasterMkLst>
          <pc:docMk/>
          <pc:sldMasterMk cId="1849490720" sldId="2147483747"/>
        </pc:sldMasterMkLst>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2624726205" sldId="2147483736"/>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2266377098" sldId="2147483737"/>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3209268932" sldId="2147483738"/>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602751373" sldId="2147483739"/>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1210524598" sldId="2147483740"/>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221213605" sldId="2147483741"/>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3140441226" sldId="2147483742"/>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2691944176" sldId="2147483743"/>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3285902102" sldId="2147483744"/>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1077951878" sldId="2147483745"/>
          </pc:sldLayoutMkLst>
        </pc:sldLayoutChg>
        <pc:sldLayoutChg chg="mod">
          <pc:chgData name="Aneta Kozlowiecka (2438990)" userId="S::2438990@student.uwtsd.ac.uk::ca6683cc-ab35-48a1-b302-6690f863f82c" providerId="AD" clId="Web-{A503CDEA-7A5E-29AD-BE42-689A01FBFD28}" dt="2026-10-09T08:56:50.025" v="54"/>
          <pc:sldLayoutMkLst>
            <pc:docMk/>
            <pc:sldMasterMk cId="1849490720" sldId="2147483747"/>
            <pc:sldLayoutMk cId="1478248577" sldId="2147483746"/>
          </pc:sldLayoutMkLst>
        </pc:sldLayoutChg>
      </pc:sldMasterChg>
    </pc:docChg>
  </pc:docChgLst>
  <pc:docChgLst>
    <pc:chgData name="Aneta Kozlowiecka (2438990)" userId="S::2438990@student.uwtsd.ac.uk::ca6683cc-ab35-48a1-b302-6690f863f82c" providerId="AD" clId="Web-{B5FE810E-8F2A-1FD9-B9E3-C996A38646E0}"/>
    <pc:docChg chg="addSld modSld">
      <pc:chgData name="Aneta Kozlowiecka (2438990)" userId="S::2438990@student.uwtsd.ac.uk::ca6683cc-ab35-48a1-b302-6690f863f82c" providerId="AD" clId="Web-{B5FE810E-8F2A-1FD9-B9E3-C996A38646E0}" dt="2026-10-05T22:09:49.473" v="243"/>
      <pc:docMkLst>
        <pc:docMk/>
      </pc:docMkLst>
      <pc:sldChg chg="modSp">
        <pc:chgData name="Aneta Kozlowiecka (2438990)" userId="S::2438990@student.uwtsd.ac.uk::ca6683cc-ab35-48a1-b302-6690f863f82c" providerId="AD" clId="Web-{B5FE810E-8F2A-1FD9-B9E3-C996A38646E0}" dt="2026-10-05T22:07:37.235" v="242" actId="1076"/>
        <pc:sldMkLst>
          <pc:docMk/>
          <pc:sldMk cId="3948494450" sldId="258"/>
        </pc:sldMkLst>
        <pc:graphicFrameChg chg="mod modGraphic">
          <ac:chgData name="Aneta Kozlowiecka (2438990)" userId="S::2438990@student.uwtsd.ac.uk::ca6683cc-ab35-48a1-b302-6690f863f82c" providerId="AD" clId="Web-{B5FE810E-8F2A-1FD9-B9E3-C996A38646E0}" dt="2026-10-05T22:07:37.235" v="242" actId="1076"/>
          <ac:graphicFrameMkLst>
            <pc:docMk/>
            <pc:sldMk cId="3948494450" sldId="258"/>
            <ac:graphicFrameMk id="5" creationId="{D6DF7C6F-B1E8-EE23-9D41-842DDB7E30EC}"/>
          </ac:graphicFrameMkLst>
        </pc:graphicFrameChg>
      </pc:sldChg>
      <pc:sldChg chg="modSp modAnim">
        <pc:chgData name="Aneta Kozlowiecka (2438990)" userId="S::2438990@student.uwtsd.ac.uk::ca6683cc-ab35-48a1-b302-6690f863f82c" providerId="AD" clId="Web-{B5FE810E-8F2A-1FD9-B9E3-C996A38646E0}" dt="2026-10-05T22:09:49.473" v="243"/>
        <pc:sldMkLst>
          <pc:docMk/>
          <pc:sldMk cId="3992634268" sldId="259"/>
        </pc:sldMkLst>
        <pc:spChg chg="mod">
          <ac:chgData name="Aneta Kozlowiecka (2438990)" userId="S::2438990@student.uwtsd.ac.uk::ca6683cc-ab35-48a1-b302-6690f863f82c" providerId="AD" clId="Web-{B5FE810E-8F2A-1FD9-B9E3-C996A38646E0}" dt="2026-10-05T20:36:24.432" v="34" actId="14100"/>
          <ac:spMkLst>
            <pc:docMk/>
            <pc:sldMk cId="3992634268" sldId="259"/>
            <ac:spMk id="3" creationId="{9EF0467F-3004-6E54-1209-8192112BA733}"/>
          </ac:spMkLst>
        </pc:spChg>
      </pc:sldChg>
      <pc:sldChg chg="delSp modSp">
        <pc:chgData name="Aneta Kozlowiecka (2438990)" userId="S::2438990@student.uwtsd.ac.uk::ca6683cc-ab35-48a1-b302-6690f863f82c" providerId="AD" clId="Web-{B5FE810E-8F2A-1FD9-B9E3-C996A38646E0}" dt="2026-10-05T21:48:02.058" v="166" actId="20577"/>
        <pc:sldMkLst>
          <pc:docMk/>
          <pc:sldMk cId="2790991958" sldId="260"/>
        </pc:sldMkLst>
        <pc:spChg chg="mod">
          <ac:chgData name="Aneta Kozlowiecka (2438990)" userId="S::2438990@student.uwtsd.ac.uk::ca6683cc-ab35-48a1-b302-6690f863f82c" providerId="AD" clId="Web-{B5FE810E-8F2A-1FD9-B9E3-C996A38646E0}" dt="2026-10-05T21:48:02.058" v="166" actId="20577"/>
          <ac:spMkLst>
            <pc:docMk/>
            <pc:sldMk cId="2790991958" sldId="260"/>
            <ac:spMk id="3" creationId="{C6DC939B-08D1-2961-29F0-5121778252F0}"/>
          </ac:spMkLst>
        </pc:spChg>
      </pc:sldChg>
      <pc:sldChg chg="addSp delSp modSp new addAnim delAnim">
        <pc:chgData name="Aneta Kozlowiecka (2438990)" userId="S::2438990@student.uwtsd.ac.uk::ca6683cc-ab35-48a1-b302-6690f863f82c" providerId="AD" clId="Web-{B5FE810E-8F2A-1FD9-B9E3-C996A38646E0}" dt="2026-10-05T22:05:52.200" v="225" actId="14100"/>
        <pc:sldMkLst>
          <pc:docMk/>
          <pc:sldMk cId="1439300537" sldId="261"/>
        </pc:sldMkLst>
        <pc:spChg chg="mod">
          <ac:chgData name="Aneta Kozlowiecka (2438990)" userId="S::2438990@student.uwtsd.ac.uk::ca6683cc-ab35-48a1-b302-6690f863f82c" providerId="AD" clId="Web-{B5FE810E-8F2A-1FD9-B9E3-C996A38646E0}" dt="2026-10-05T21:04:30.502" v="111" actId="14100"/>
          <ac:spMkLst>
            <pc:docMk/>
            <pc:sldMk cId="1439300537" sldId="261"/>
            <ac:spMk id="3" creationId="{28AB8C55-F25B-C19A-896E-3820C1CC06C7}"/>
          </ac:spMkLst>
        </pc:spChg>
        <pc:spChg chg="add mod">
          <ac:chgData name="Aneta Kozlowiecka (2438990)" userId="S::2438990@student.uwtsd.ac.uk::ca6683cc-ab35-48a1-b302-6690f863f82c" providerId="AD" clId="Web-{B5FE810E-8F2A-1FD9-B9E3-C996A38646E0}" dt="2026-10-05T21:40:49.105" v="149" actId="1076"/>
          <ac:spMkLst>
            <pc:docMk/>
            <pc:sldMk cId="1439300537" sldId="261"/>
            <ac:spMk id="4" creationId="{844810E9-2106-C566-CEBA-E647196D7D6A}"/>
          </ac:spMkLst>
        </pc:spChg>
        <pc:spChg chg="add mod">
          <ac:chgData name="Aneta Kozlowiecka (2438990)" userId="S::2438990@student.uwtsd.ac.uk::ca6683cc-ab35-48a1-b302-6690f863f82c" providerId="AD" clId="Web-{B5FE810E-8F2A-1FD9-B9E3-C996A38646E0}" dt="2026-10-05T21:05:16.707" v="122" actId="20577"/>
          <ac:spMkLst>
            <pc:docMk/>
            <pc:sldMk cId="1439300537" sldId="261"/>
            <ac:spMk id="183" creationId="{5FFC6481-351C-F573-4937-6905763AB83F}"/>
          </ac:spMkLst>
        </pc:spChg>
        <pc:graphicFrameChg chg="add mod modGraphic">
          <ac:chgData name="Aneta Kozlowiecka (2438990)" userId="S::2438990@student.uwtsd.ac.uk::ca6683cc-ab35-48a1-b302-6690f863f82c" providerId="AD" clId="Web-{B5FE810E-8F2A-1FD9-B9E3-C996A38646E0}" dt="2026-10-05T22:05:52.200" v="225" actId="14100"/>
          <ac:graphicFrameMkLst>
            <pc:docMk/>
            <pc:sldMk cId="1439300537" sldId="261"/>
            <ac:graphicFrameMk id="97" creationId="{C8500E05-F274-50BB-6DA2-FBEA69415823}"/>
          </ac:graphicFrameMkLst>
        </pc:graphicFrameChg>
      </pc:sldChg>
      <pc:sldChg chg="addSp delSp modSp new addAnim delAnim modAnim">
        <pc:chgData name="Aneta Kozlowiecka (2438990)" userId="S::2438990@student.uwtsd.ac.uk::ca6683cc-ab35-48a1-b302-6690f863f82c" providerId="AD" clId="Web-{B5FE810E-8F2A-1FD9-B9E3-C996A38646E0}" dt="2026-10-05T22:06:57.905" v="234" actId="1076"/>
        <pc:sldMkLst>
          <pc:docMk/>
          <pc:sldMk cId="3254195757" sldId="262"/>
        </pc:sldMkLst>
        <pc:spChg chg="mod">
          <ac:chgData name="Aneta Kozlowiecka (2438990)" userId="S::2438990@student.uwtsd.ac.uk::ca6683cc-ab35-48a1-b302-6690f863f82c" providerId="AD" clId="Web-{B5FE810E-8F2A-1FD9-B9E3-C996A38646E0}" dt="2026-10-05T22:03:50.400" v="216" actId="20577"/>
          <ac:spMkLst>
            <pc:docMk/>
            <pc:sldMk cId="3254195757" sldId="262"/>
            <ac:spMk id="3" creationId="{981CAD96-22DD-0D73-64C9-72121C7FF8D5}"/>
          </ac:spMkLst>
        </pc:spChg>
        <pc:spChg chg="add mod">
          <ac:chgData name="Aneta Kozlowiecka (2438990)" userId="S::2438990@student.uwtsd.ac.uk::ca6683cc-ab35-48a1-b302-6690f863f82c" providerId="AD" clId="Web-{B5FE810E-8F2A-1FD9-B9E3-C996A38646E0}" dt="2026-10-05T21:41:46.701" v="154" actId="1076"/>
          <ac:spMkLst>
            <pc:docMk/>
            <pc:sldMk cId="3254195757" sldId="262"/>
            <ac:spMk id="4" creationId="{8DE378C5-8541-47A7-5372-C182A2A85631}"/>
          </ac:spMkLst>
        </pc:spChg>
        <pc:graphicFrameChg chg="add mod modGraphic">
          <ac:chgData name="Aneta Kozlowiecka (2438990)" userId="S::2438990@student.uwtsd.ac.uk::ca6683cc-ab35-48a1-b302-6690f863f82c" providerId="AD" clId="Web-{B5FE810E-8F2A-1FD9-B9E3-C996A38646E0}" dt="2026-10-05T22:06:57.905" v="234" actId="1076"/>
          <ac:graphicFrameMkLst>
            <pc:docMk/>
            <pc:sldMk cId="3254195757" sldId="262"/>
            <ac:graphicFrameMk id="5" creationId="{4116F748-906C-6654-909B-C0B1638CE535}"/>
          </ac:graphicFrameMkLst>
        </pc:graphicFrameChg>
      </pc:sldChg>
      <pc:sldChg chg="new">
        <pc:chgData name="Aneta Kozlowiecka (2438990)" userId="S::2438990@student.uwtsd.ac.uk::ca6683cc-ab35-48a1-b302-6690f863f82c" providerId="AD" clId="Web-{B5FE810E-8F2A-1FD9-B9E3-C996A38646E0}" dt="2026-10-05T21:58:14.952" v="193"/>
        <pc:sldMkLst>
          <pc:docMk/>
          <pc:sldMk cId="2755597958" sldId="263"/>
        </pc:sldMkLst>
      </pc:sldChg>
    </pc:docChg>
  </pc:docChgLst>
  <pc:docChgLst>
    <pc:chgData name="Aneta Kozlowiecka (2438990)" userId="S::2438990@student.uwtsd.ac.uk::ca6683cc-ab35-48a1-b302-6690f863f82c" providerId="AD" clId="Web-{3885F094-1208-A9FA-10D4-43C4A236CFCF}"/>
    <pc:docChg chg="addSld modSld">
      <pc:chgData name="Aneta Kozlowiecka (2438990)" userId="S::2438990@student.uwtsd.ac.uk::ca6683cc-ab35-48a1-b302-6690f863f82c" providerId="AD" clId="Web-{3885F094-1208-A9FA-10D4-43C4A236CFCF}" dt="2026-10-08T22:14:00.576" v="538" actId="14100"/>
      <pc:docMkLst>
        <pc:docMk/>
      </pc:docMkLst>
      <pc:sldChg chg="modSp">
        <pc:chgData name="Aneta Kozlowiecka (2438990)" userId="S::2438990@student.uwtsd.ac.uk::ca6683cc-ab35-48a1-b302-6690f863f82c" providerId="AD" clId="Web-{3885F094-1208-A9FA-10D4-43C4A236CFCF}" dt="2026-10-08T21:54:48.361" v="461" actId="14100"/>
        <pc:sldMkLst>
          <pc:docMk/>
          <pc:sldMk cId="3992634268" sldId="259"/>
        </pc:sldMkLst>
        <pc:spChg chg="mod">
          <ac:chgData name="Aneta Kozlowiecka (2438990)" userId="S::2438990@student.uwtsd.ac.uk::ca6683cc-ab35-48a1-b302-6690f863f82c" providerId="AD" clId="Web-{3885F094-1208-A9FA-10D4-43C4A236CFCF}" dt="2026-10-08T21:54:48.361" v="461" actId="14100"/>
          <ac:spMkLst>
            <pc:docMk/>
            <pc:sldMk cId="3992634268" sldId="259"/>
            <ac:spMk id="3" creationId="{9EF0467F-3004-6E54-1209-8192112BA733}"/>
          </ac:spMkLst>
        </pc:spChg>
      </pc:sldChg>
      <pc:sldChg chg="addSp modSp">
        <pc:chgData name="Aneta Kozlowiecka (2438990)" userId="S::2438990@student.uwtsd.ac.uk::ca6683cc-ab35-48a1-b302-6690f863f82c" providerId="AD" clId="Web-{3885F094-1208-A9FA-10D4-43C4A236CFCF}" dt="2026-10-08T21:58:18.525" v="498" actId="1076"/>
        <pc:sldMkLst>
          <pc:docMk/>
          <pc:sldMk cId="2790991958" sldId="260"/>
        </pc:sldMkLst>
        <pc:spChg chg="add mod">
          <ac:chgData name="Aneta Kozlowiecka (2438990)" userId="S::2438990@student.uwtsd.ac.uk::ca6683cc-ab35-48a1-b302-6690f863f82c" providerId="AD" clId="Web-{3885F094-1208-A9FA-10D4-43C4A236CFCF}" dt="2026-10-08T21:58:15.775" v="497" actId="20577"/>
          <ac:spMkLst>
            <pc:docMk/>
            <pc:sldMk cId="2790991958" sldId="260"/>
            <ac:spMk id="2" creationId="{C254FE6B-120C-BB2F-98C8-A1B5420901E6}"/>
          </ac:spMkLst>
        </pc:spChg>
        <pc:spChg chg="mod">
          <ac:chgData name="Aneta Kozlowiecka (2438990)" userId="S::2438990@student.uwtsd.ac.uk::ca6683cc-ab35-48a1-b302-6690f863f82c" providerId="AD" clId="Web-{3885F094-1208-A9FA-10D4-43C4A236CFCF}" dt="2026-10-08T21:58:18.525" v="498" actId="1076"/>
          <ac:spMkLst>
            <pc:docMk/>
            <pc:sldMk cId="2790991958" sldId="260"/>
            <ac:spMk id="3" creationId="{C6DC939B-08D1-2961-29F0-5121778252F0}"/>
          </ac:spMkLst>
        </pc:spChg>
      </pc:sldChg>
      <pc:sldChg chg="modSp">
        <pc:chgData name="Aneta Kozlowiecka (2438990)" userId="S::2438990@student.uwtsd.ac.uk::ca6683cc-ab35-48a1-b302-6690f863f82c" providerId="AD" clId="Web-{3885F094-1208-A9FA-10D4-43C4A236CFCF}" dt="2026-10-08T21:54:04.637" v="457" actId="20577"/>
        <pc:sldMkLst>
          <pc:docMk/>
          <pc:sldMk cId="3254195757" sldId="262"/>
        </pc:sldMkLst>
        <pc:spChg chg="mod">
          <ac:chgData name="Aneta Kozlowiecka (2438990)" userId="S::2438990@student.uwtsd.ac.uk::ca6683cc-ab35-48a1-b302-6690f863f82c" providerId="AD" clId="Web-{3885F094-1208-A9FA-10D4-43C4A236CFCF}" dt="2026-10-08T21:54:04.637" v="457" actId="20577"/>
          <ac:spMkLst>
            <pc:docMk/>
            <pc:sldMk cId="3254195757" sldId="262"/>
            <ac:spMk id="3" creationId="{981CAD96-22DD-0D73-64C9-72121C7FF8D5}"/>
          </ac:spMkLst>
        </pc:spChg>
      </pc:sldChg>
      <pc:sldChg chg="modSp">
        <pc:chgData name="Aneta Kozlowiecka (2438990)" userId="S::2438990@student.uwtsd.ac.uk::ca6683cc-ab35-48a1-b302-6690f863f82c" providerId="AD" clId="Web-{3885F094-1208-A9FA-10D4-43C4A236CFCF}" dt="2026-10-08T22:14:00.576" v="538" actId="14100"/>
        <pc:sldMkLst>
          <pc:docMk/>
          <pc:sldMk cId="1537547824" sldId="264"/>
        </pc:sldMkLst>
        <pc:spChg chg="mod">
          <ac:chgData name="Aneta Kozlowiecka (2438990)" userId="S::2438990@student.uwtsd.ac.uk::ca6683cc-ab35-48a1-b302-6690f863f82c" providerId="AD" clId="Web-{3885F094-1208-A9FA-10D4-43C4A236CFCF}" dt="2026-10-08T22:14:00.576" v="538" actId="14100"/>
          <ac:spMkLst>
            <pc:docMk/>
            <pc:sldMk cId="1537547824" sldId="264"/>
            <ac:spMk id="3" creationId="{2EC16E47-0378-C784-7EDC-CF25DE2DFE1B}"/>
          </ac:spMkLst>
        </pc:spChg>
        <pc:spChg chg="mod">
          <ac:chgData name="Aneta Kozlowiecka (2438990)" userId="S::2438990@student.uwtsd.ac.uk::ca6683cc-ab35-48a1-b302-6690f863f82c" providerId="AD" clId="Web-{3885F094-1208-A9FA-10D4-43C4A236CFCF}" dt="2026-10-08T22:13:53.529" v="536" actId="1076"/>
          <ac:spMkLst>
            <pc:docMk/>
            <pc:sldMk cId="1537547824" sldId="264"/>
            <ac:spMk id="6" creationId="{190A31DB-62BE-EC9D-4D7E-D75A2FC7F701}"/>
          </ac:spMkLst>
        </pc:spChg>
        <pc:graphicFrameChg chg="mod modGraphic">
          <ac:chgData name="Aneta Kozlowiecka (2438990)" userId="S::2438990@student.uwtsd.ac.uk::ca6683cc-ab35-48a1-b302-6690f863f82c" providerId="AD" clId="Web-{3885F094-1208-A9FA-10D4-43C4A236CFCF}" dt="2026-10-08T22:13:47.981" v="535" actId="1076"/>
          <ac:graphicFrameMkLst>
            <pc:docMk/>
            <pc:sldMk cId="1537547824" sldId="264"/>
            <ac:graphicFrameMk id="5" creationId="{9820D671-C3FA-B3B2-DADF-190944354A39}"/>
          </ac:graphicFrameMkLst>
        </pc:graphicFrameChg>
      </pc:sldChg>
      <pc:sldChg chg="addSp delSp modSp new">
        <pc:chgData name="Aneta Kozlowiecka (2438990)" userId="S::2438990@student.uwtsd.ac.uk::ca6683cc-ab35-48a1-b302-6690f863f82c" providerId="AD" clId="Web-{3885F094-1208-A9FA-10D4-43C4A236CFCF}" dt="2026-10-08T21:46:11.619" v="393"/>
        <pc:sldMkLst>
          <pc:docMk/>
          <pc:sldMk cId="2301131105" sldId="265"/>
        </pc:sldMkLst>
        <pc:spChg chg="add mod">
          <ac:chgData name="Aneta Kozlowiecka (2438990)" userId="S::2438990@student.uwtsd.ac.uk::ca6683cc-ab35-48a1-b302-6690f863f82c" providerId="AD" clId="Web-{3885F094-1208-A9FA-10D4-43C4A236CFCF}" dt="2026-10-08T20:01:11.350" v="10" actId="20577"/>
          <ac:spMkLst>
            <pc:docMk/>
            <pc:sldMk cId="2301131105" sldId="265"/>
            <ac:spMk id="4" creationId="{9081F7D6-340F-CC31-CEED-0197FE2DC5A9}"/>
          </ac:spMkLst>
        </pc:spChg>
        <pc:spChg chg="add mod">
          <ac:chgData name="Aneta Kozlowiecka (2438990)" userId="S::2438990@student.uwtsd.ac.uk::ca6683cc-ab35-48a1-b302-6690f863f82c" providerId="AD" clId="Web-{3885F094-1208-A9FA-10D4-43C4A236CFCF}" dt="2026-10-08T21:04:20.056" v="205" actId="20577"/>
          <ac:spMkLst>
            <pc:docMk/>
            <pc:sldMk cId="2301131105" sldId="265"/>
            <ac:spMk id="7" creationId="{C713AFC2-55D2-FCF1-EE06-1029B23136EF}"/>
          </ac:spMkLst>
        </pc:spChg>
        <pc:spChg chg="add mod">
          <ac:chgData name="Aneta Kozlowiecka (2438990)" userId="S::2438990@student.uwtsd.ac.uk::ca6683cc-ab35-48a1-b302-6690f863f82c" providerId="AD" clId="Web-{3885F094-1208-A9FA-10D4-43C4A236CFCF}" dt="2026-10-08T20:56:52.821" v="155" actId="20577"/>
          <ac:spMkLst>
            <pc:docMk/>
            <pc:sldMk cId="2301131105" sldId="265"/>
            <ac:spMk id="8" creationId="{A29C789F-1B28-8E22-80FF-49B8584BB127}"/>
          </ac:spMkLst>
        </pc:spChg>
        <pc:graphicFrameChg chg="add del mod ord modGraphic">
          <ac:chgData name="Aneta Kozlowiecka (2438990)" userId="S::2438990@student.uwtsd.ac.uk::ca6683cc-ab35-48a1-b302-6690f863f82c" providerId="AD" clId="Web-{3885F094-1208-A9FA-10D4-43C4A236CFCF}" dt="2026-10-08T21:46:11.619" v="393"/>
          <ac:graphicFrameMkLst>
            <pc:docMk/>
            <pc:sldMk cId="2301131105" sldId="265"/>
            <ac:graphicFrameMk id="2" creationId="{8DAB0805-7BD0-CA33-C508-D4FEF1CCCD5C}"/>
          </ac:graphicFrameMkLst>
        </pc:graphicFrameChg>
      </pc:sldChg>
      <pc:sldChg chg="addSp delSp modSp new">
        <pc:chgData name="Aneta Kozlowiecka (2438990)" userId="S::2438990@student.uwtsd.ac.uk::ca6683cc-ab35-48a1-b302-6690f863f82c" providerId="AD" clId="Web-{3885F094-1208-A9FA-10D4-43C4A236CFCF}" dt="2026-10-08T21:59:17.402" v="499" actId="1076"/>
        <pc:sldMkLst>
          <pc:docMk/>
          <pc:sldMk cId="2587575731" sldId="267"/>
        </pc:sldMkLst>
        <pc:spChg chg="mod">
          <ac:chgData name="Aneta Kozlowiecka (2438990)" userId="S::2438990@student.uwtsd.ac.uk::ca6683cc-ab35-48a1-b302-6690f863f82c" providerId="AD" clId="Web-{3885F094-1208-A9FA-10D4-43C4A236CFCF}" dt="2026-10-08T21:59:17.402" v="499" actId="1076"/>
          <ac:spMkLst>
            <pc:docMk/>
            <pc:sldMk cId="2587575731" sldId="267"/>
            <ac:spMk id="3" creationId="{578E22DF-E73F-B696-C081-7A44CA78E160}"/>
          </ac:spMkLst>
        </pc:spChg>
        <pc:spChg chg="add mod">
          <ac:chgData name="Aneta Kozlowiecka (2438990)" userId="S::2438990@student.uwtsd.ac.uk::ca6683cc-ab35-48a1-b302-6690f863f82c" providerId="AD" clId="Web-{3885F094-1208-A9FA-10D4-43C4A236CFCF}" dt="2026-10-08T21:14:19.376" v="247" actId="20577"/>
          <ac:spMkLst>
            <pc:docMk/>
            <pc:sldMk cId="2587575731" sldId="267"/>
            <ac:spMk id="4" creationId="{A5858166-D121-BB00-C50D-790992B2C252}"/>
          </ac:spMkLst>
        </pc:spChg>
        <pc:spChg chg="add mod">
          <ac:chgData name="Aneta Kozlowiecka (2438990)" userId="S::2438990@student.uwtsd.ac.uk::ca6683cc-ab35-48a1-b302-6690f863f82c" providerId="AD" clId="Web-{3885F094-1208-A9FA-10D4-43C4A236CFCF}" dt="2026-10-08T21:52:35.961" v="455" actId="1076"/>
          <ac:spMkLst>
            <pc:docMk/>
            <pc:sldMk cId="2587575731" sldId="267"/>
            <ac:spMk id="10" creationId="{9A449A05-A52D-2FC1-CAC2-B127CE620A15}"/>
          </ac:spMkLst>
        </pc:spChg>
        <pc:graphicFrameChg chg="add mod modGraphic">
          <ac:chgData name="Aneta Kozlowiecka (2438990)" userId="S::2438990@student.uwtsd.ac.uk::ca6683cc-ab35-48a1-b302-6690f863f82c" providerId="AD" clId="Web-{3885F094-1208-A9FA-10D4-43C4A236CFCF}" dt="2026-10-08T21:52:29.586" v="454" actId="1076"/>
          <ac:graphicFrameMkLst>
            <pc:docMk/>
            <pc:sldMk cId="2587575731" sldId="267"/>
            <ac:graphicFrameMk id="11" creationId="{49221D1B-5F93-A8D5-F1D4-F40455F286C3}"/>
          </ac:graphicFrameMkLst>
        </pc:graphicFrameChg>
      </pc:sldChg>
      <pc:sldChg chg="addSp delSp modSp new">
        <pc:chgData name="Aneta Kozlowiecka (2438990)" userId="S::2438990@student.uwtsd.ac.uk::ca6683cc-ab35-48a1-b302-6690f863f82c" providerId="AD" clId="Web-{3885F094-1208-A9FA-10D4-43C4A236CFCF}" dt="2026-10-08T22:10:56.303" v="534" actId="20577"/>
        <pc:sldMkLst>
          <pc:docMk/>
          <pc:sldMk cId="2358391980" sldId="268"/>
        </pc:sldMkLst>
        <pc:spChg chg="mod">
          <ac:chgData name="Aneta Kozlowiecka (2438990)" userId="S::2438990@student.uwtsd.ac.uk::ca6683cc-ab35-48a1-b302-6690f863f82c" providerId="AD" clId="Web-{3885F094-1208-A9FA-10D4-43C4A236CFCF}" dt="2026-10-08T22:10:56.303" v="534" actId="20577"/>
          <ac:spMkLst>
            <pc:docMk/>
            <pc:sldMk cId="2358391980" sldId="268"/>
            <ac:spMk id="3" creationId="{7E026DDA-94F5-908C-FE25-0CAB1E0035AE}"/>
          </ac:spMkLst>
        </pc:spChg>
        <pc:spChg chg="add mod">
          <ac:chgData name="Aneta Kozlowiecka (2438990)" userId="S::2438990@student.uwtsd.ac.uk::ca6683cc-ab35-48a1-b302-6690f863f82c" providerId="AD" clId="Web-{3885F094-1208-A9FA-10D4-43C4A236CFCF}" dt="2026-10-08T22:04:35.180" v="511" actId="20577"/>
          <ac:spMkLst>
            <pc:docMk/>
            <pc:sldMk cId="2358391980" sldId="268"/>
            <ac:spMk id="4" creationId="{C79B816C-9ED5-5633-8E69-DE992FA015F2}"/>
          </ac:spMkLst>
        </pc:spChg>
      </pc:sldChg>
    </pc:docChg>
  </pc:docChgLst>
  <pc:docChgLst>
    <pc:chgData name="Aneta Kozlowiecka (2438990)" userId="S::2438990@student.uwtsd.ac.uk::ca6683cc-ab35-48a1-b302-6690f863f82c" providerId="AD" clId="Web-{1CF6036A-47FC-DDC4-5187-D06C058607CE}"/>
    <pc:docChg chg="addSld delSld modSld">
      <pc:chgData name="Aneta Kozlowiecka (2438990)" userId="S::2438990@student.uwtsd.ac.uk::ca6683cc-ab35-48a1-b302-6690f863f82c" providerId="AD" clId="Web-{1CF6036A-47FC-DDC4-5187-D06C058607CE}" dt="2026-10-02T13:01:03.116" v="346"/>
      <pc:docMkLst>
        <pc:docMk/>
      </pc:docMkLst>
      <pc:sldChg chg="modSp mod setBg">
        <pc:chgData name="Aneta Kozlowiecka (2438990)" userId="S::2438990@student.uwtsd.ac.uk::ca6683cc-ab35-48a1-b302-6690f863f82c" providerId="AD" clId="Web-{1CF6036A-47FC-DDC4-5187-D06C058607CE}" dt="2026-10-02T11:46:10.267" v="268" actId="1076"/>
        <pc:sldMkLst>
          <pc:docMk/>
          <pc:sldMk cId="109857222" sldId="256"/>
        </pc:sldMkLst>
        <pc:spChg chg="mod">
          <ac:chgData name="Aneta Kozlowiecka (2438990)" userId="S::2438990@student.uwtsd.ac.uk::ca6683cc-ab35-48a1-b302-6690f863f82c" providerId="AD" clId="Web-{1CF6036A-47FC-DDC4-5187-D06C058607CE}" dt="2026-10-02T11:46:10.267" v="268" actId="1076"/>
          <ac:spMkLst>
            <pc:docMk/>
            <pc:sldMk cId="109857222" sldId="256"/>
            <ac:spMk id="3" creationId="{00000000-0000-0000-0000-000000000000}"/>
          </ac:spMkLst>
        </pc:spChg>
        <pc:spChg chg="mod">
          <ac:chgData name="Aneta Kozlowiecka (2438990)" userId="S::2438990@student.uwtsd.ac.uk::ca6683cc-ab35-48a1-b302-6690f863f82c" providerId="AD" clId="Web-{1CF6036A-47FC-DDC4-5187-D06C058607CE}" dt="2026-10-02T09:51:19.592" v="92" actId="1076"/>
          <ac:spMkLst>
            <pc:docMk/>
            <pc:sldMk cId="109857222" sldId="256"/>
            <ac:spMk id="13" creationId="{F6611B2B-E98F-DE6C-ED86-5C7A3060388F}"/>
          </ac:spMkLst>
        </pc:spChg>
      </pc:sldChg>
      <pc:sldChg chg="addSp delSp modSp mod setBg">
        <pc:chgData name="Aneta Kozlowiecka (2438990)" userId="S::2438990@student.uwtsd.ac.uk::ca6683cc-ab35-48a1-b302-6690f863f82c" providerId="AD" clId="Web-{1CF6036A-47FC-DDC4-5187-D06C058607CE}" dt="2026-10-02T09:50:34.200" v="90" actId="20577"/>
        <pc:sldMkLst>
          <pc:docMk/>
          <pc:sldMk cId="4082283435" sldId="257"/>
        </pc:sldMkLst>
        <pc:spChg chg="mod ord">
          <ac:chgData name="Aneta Kozlowiecka (2438990)" userId="S::2438990@student.uwtsd.ac.uk::ca6683cc-ab35-48a1-b302-6690f863f82c" providerId="AD" clId="Web-{1CF6036A-47FC-DDC4-5187-D06C058607CE}" dt="2026-10-02T09:50:34.200" v="90" actId="20577"/>
          <ac:spMkLst>
            <pc:docMk/>
            <pc:sldMk cId="4082283435" sldId="257"/>
            <ac:spMk id="3" creationId="{0A5B7F42-81B2-48EB-2AB9-18A855C59E9B}"/>
          </ac:spMkLst>
        </pc:spChg>
        <pc:spChg chg="add mod">
          <ac:chgData name="Aneta Kozlowiecka (2438990)" userId="S::2438990@student.uwtsd.ac.uk::ca6683cc-ab35-48a1-b302-6690f863f82c" providerId="AD" clId="Web-{1CF6036A-47FC-DDC4-5187-D06C058607CE}" dt="2026-10-02T09:50:23.871" v="88" actId="20577"/>
          <ac:spMkLst>
            <pc:docMk/>
            <pc:sldMk cId="4082283435" sldId="257"/>
            <ac:spMk id="4" creationId="{5F8CCAC2-87CC-FC80-698E-9B2D314B8839}"/>
          </ac:spMkLst>
        </pc:spChg>
        <pc:spChg chg="add">
          <ac:chgData name="Aneta Kozlowiecka (2438990)" userId="S::2438990@student.uwtsd.ac.uk::ca6683cc-ab35-48a1-b302-6690f863f82c" providerId="AD" clId="Web-{1CF6036A-47FC-DDC4-5187-D06C058607CE}" dt="2026-10-02T09:37:02.215" v="18"/>
          <ac:spMkLst>
            <pc:docMk/>
            <pc:sldMk cId="4082283435" sldId="257"/>
            <ac:spMk id="10" creationId="{4654246F-8623-7F3F-7EFA-15A14DAF0D33}"/>
          </ac:spMkLst>
        </pc:spChg>
        <pc:spChg chg="add">
          <ac:chgData name="Aneta Kozlowiecka (2438990)" userId="S::2438990@student.uwtsd.ac.uk::ca6683cc-ab35-48a1-b302-6690f863f82c" providerId="AD" clId="Web-{1CF6036A-47FC-DDC4-5187-D06C058607CE}" dt="2026-10-02T09:37:02.215" v="18"/>
          <ac:spMkLst>
            <pc:docMk/>
            <pc:sldMk cId="4082283435" sldId="257"/>
            <ac:spMk id="12" creationId="{FAC4BDE1-4D40-5601-7947-DB5EFE31DAB9}"/>
          </ac:spMkLst>
        </pc:spChg>
        <pc:picChg chg="add mod">
          <ac:chgData name="Aneta Kozlowiecka (2438990)" userId="S::2438990@student.uwtsd.ac.uk::ca6683cc-ab35-48a1-b302-6690f863f82c" providerId="AD" clId="Web-{1CF6036A-47FC-DDC4-5187-D06C058607CE}" dt="2026-10-02T09:45:06.718" v="83" actId="1076"/>
          <ac:picMkLst>
            <pc:docMk/>
            <pc:sldMk cId="4082283435" sldId="257"/>
            <ac:picMk id="2" creationId="{540EFDD1-EC85-FD92-99E4-4C23DA3BFE62}"/>
          </ac:picMkLst>
        </pc:picChg>
      </pc:sldChg>
      <pc:sldChg chg="addSp delSp modSp new mod setBg addAnim modAnim">
        <pc:chgData name="Aneta Kozlowiecka (2438990)" userId="S::2438990@student.uwtsd.ac.uk::ca6683cc-ab35-48a1-b302-6690f863f82c" providerId="AD" clId="Web-{1CF6036A-47FC-DDC4-5187-D06C058607CE}" dt="2026-10-02T11:45:48.672" v="267"/>
        <pc:sldMkLst>
          <pc:docMk/>
          <pc:sldMk cId="3948494450" sldId="258"/>
        </pc:sldMkLst>
        <pc:spChg chg="add mod">
          <ac:chgData name="Aneta Kozlowiecka (2438990)" userId="S::2438990@student.uwtsd.ac.uk::ca6683cc-ab35-48a1-b302-6690f863f82c" providerId="AD" clId="Web-{1CF6036A-47FC-DDC4-5187-D06C058607CE}" dt="2026-10-02T11:44:49.137" v="264" actId="20577"/>
          <ac:spMkLst>
            <pc:docMk/>
            <pc:sldMk cId="3948494450" sldId="258"/>
            <ac:spMk id="8" creationId="{112827C1-8D4D-3391-16A2-4AE46589A3DD}"/>
          </ac:spMkLst>
        </pc:spChg>
        <pc:spChg chg="add">
          <ac:chgData name="Aneta Kozlowiecka (2438990)" userId="S::2438990@student.uwtsd.ac.uk::ca6683cc-ab35-48a1-b302-6690f863f82c" providerId="AD" clId="Web-{1CF6036A-47FC-DDC4-5187-D06C058607CE}" dt="2026-10-02T11:09:18.692" v="113"/>
          <ac:spMkLst>
            <pc:docMk/>
            <pc:sldMk cId="3948494450" sldId="258"/>
            <ac:spMk id="25" creationId="{FAFDCCA3-5CE7-058C-1962-A071B76432F1}"/>
          </ac:spMkLst>
        </pc:spChg>
        <pc:spChg chg="add">
          <ac:chgData name="Aneta Kozlowiecka (2438990)" userId="S::2438990@student.uwtsd.ac.uk::ca6683cc-ab35-48a1-b302-6690f863f82c" providerId="AD" clId="Web-{1CF6036A-47FC-DDC4-5187-D06C058607CE}" dt="2026-10-02T11:09:18.692" v="113"/>
          <ac:spMkLst>
            <pc:docMk/>
            <pc:sldMk cId="3948494450" sldId="258"/>
            <ac:spMk id="27" creationId="{FAC4BDE1-4D40-5601-7947-DB5EFE31DAB9}"/>
          </ac:spMkLst>
        </pc:spChg>
        <pc:graphicFrameChg chg="add mod modGraphic">
          <ac:chgData name="Aneta Kozlowiecka (2438990)" userId="S::2438990@student.uwtsd.ac.uk::ca6683cc-ab35-48a1-b302-6690f863f82c" providerId="AD" clId="Web-{1CF6036A-47FC-DDC4-5187-D06C058607CE}" dt="2026-10-02T11:44:54.574" v="265" actId="1076"/>
          <ac:graphicFrameMkLst>
            <pc:docMk/>
            <pc:sldMk cId="3948494450" sldId="258"/>
            <ac:graphicFrameMk id="5" creationId="{D6DF7C6F-B1E8-EE23-9D41-842DDB7E30EC}"/>
          </ac:graphicFrameMkLst>
        </pc:graphicFrameChg>
        <pc:picChg chg="add mod ord">
          <ac:chgData name="Aneta Kozlowiecka (2438990)" userId="S::2438990@student.uwtsd.ac.uk::ca6683cc-ab35-48a1-b302-6690f863f82c" providerId="AD" clId="Web-{1CF6036A-47FC-DDC4-5187-D06C058607CE}" dt="2026-10-02T11:43:35.163" v="261" actId="1076"/>
          <ac:picMkLst>
            <pc:docMk/>
            <pc:sldMk cId="3948494450" sldId="258"/>
            <ac:picMk id="4" creationId="{5E928CE8-7665-2A4A-9EB3-8ABF9491864A}"/>
          </ac:picMkLst>
        </pc:picChg>
      </pc:sldChg>
      <pc:sldChg chg="addSp delSp modSp new addAnim delAnim">
        <pc:chgData name="Aneta Kozlowiecka (2438990)" userId="S::2438990@student.uwtsd.ac.uk::ca6683cc-ab35-48a1-b302-6690f863f82c" providerId="AD" clId="Web-{1CF6036A-47FC-DDC4-5187-D06C058607CE}" dt="2026-10-02T13:01:03.116" v="346"/>
        <pc:sldMkLst>
          <pc:docMk/>
          <pc:sldMk cId="3992634268" sldId="259"/>
        </pc:sldMkLst>
        <pc:spChg chg="mod">
          <ac:chgData name="Aneta Kozlowiecka (2438990)" userId="S::2438990@student.uwtsd.ac.uk::ca6683cc-ab35-48a1-b302-6690f863f82c" providerId="AD" clId="Web-{1CF6036A-47FC-DDC4-5187-D06C058607CE}" dt="2026-10-02T12:59:44.098" v="344" actId="14100"/>
          <ac:spMkLst>
            <pc:docMk/>
            <pc:sldMk cId="3992634268" sldId="259"/>
            <ac:spMk id="3" creationId="{9EF0467F-3004-6E54-1209-8192112BA733}"/>
          </ac:spMkLst>
        </pc:spChg>
        <pc:spChg chg="add mod">
          <ac:chgData name="Aneta Kozlowiecka (2438990)" userId="S::2438990@student.uwtsd.ac.uk::ca6683cc-ab35-48a1-b302-6690f863f82c" providerId="AD" clId="Web-{1CF6036A-47FC-DDC4-5187-D06C058607CE}" dt="2026-10-02T12:39:13.696" v="294" actId="20577"/>
          <ac:spMkLst>
            <pc:docMk/>
            <pc:sldMk cId="3992634268" sldId="259"/>
            <ac:spMk id="4" creationId="{5C785B64-911D-6E60-9566-C072A4CFD6E2}"/>
          </ac:spMkLst>
        </pc:spChg>
        <pc:graphicFrameChg chg="add mod modGraphic">
          <ac:chgData name="Aneta Kozlowiecka (2438990)" userId="S::2438990@student.uwtsd.ac.uk::ca6683cc-ab35-48a1-b302-6690f863f82c" providerId="AD" clId="Web-{1CF6036A-47FC-DDC4-5187-D06C058607CE}" dt="2026-10-02T12:59:36.457" v="343" actId="1076"/>
          <ac:graphicFrameMkLst>
            <pc:docMk/>
            <pc:sldMk cId="3992634268" sldId="259"/>
            <ac:graphicFrameMk id="6" creationId="{7B5107D6-22E5-7898-1973-F3B1FA2BBCF6}"/>
          </ac:graphicFrameMkLst>
        </pc:graphicFrameChg>
      </pc:sldChg>
      <pc:sldChg chg="modSp new">
        <pc:chgData name="Aneta Kozlowiecka (2438990)" userId="S::2438990@student.uwtsd.ac.uk::ca6683cc-ab35-48a1-b302-6690f863f82c" providerId="AD" clId="Web-{1CF6036A-47FC-DDC4-5187-D06C058607CE}" dt="2026-10-02T12:45:36.553" v="302" actId="20577"/>
        <pc:sldMkLst>
          <pc:docMk/>
          <pc:sldMk cId="2790991958" sldId="260"/>
        </pc:sldMkLst>
        <pc:spChg chg="mod">
          <ac:chgData name="Aneta Kozlowiecka (2438990)" userId="S::2438990@student.uwtsd.ac.uk::ca6683cc-ab35-48a1-b302-6690f863f82c" providerId="AD" clId="Web-{1CF6036A-47FC-DDC4-5187-D06C058607CE}" dt="2026-10-02T12:45:36.553" v="302" actId="20577"/>
          <ac:spMkLst>
            <pc:docMk/>
            <pc:sldMk cId="2790991958" sldId="260"/>
            <ac:spMk id="3" creationId="{C6DC939B-08D1-2961-29F0-5121778252F0}"/>
          </ac:spMkLst>
        </pc:spChg>
      </pc:sldChg>
    </pc:docChg>
  </pc:docChgLst>
  <pc:docChgLst>
    <pc:chgData name="Aneta Kozlowiecka (2438990)" userId="S::2438990@student.uwtsd.ac.uk::ca6683cc-ab35-48a1-b302-6690f863f82c" providerId="AD" clId="Web-{6F89BD0C-867D-2706-A440-D34EE2D83B10}"/>
    <pc:docChg chg="addSld modSld">
      <pc:chgData name="Aneta Kozlowiecka (2438990)" userId="S::2438990@student.uwtsd.ac.uk::ca6683cc-ab35-48a1-b302-6690f863f82c" providerId="AD" clId="Web-{6F89BD0C-867D-2706-A440-D34EE2D83B10}" dt="2026-10-06T22:26:54.727" v="415"/>
      <pc:docMkLst>
        <pc:docMk/>
      </pc:docMkLst>
      <pc:sldChg chg="modSp">
        <pc:chgData name="Aneta Kozlowiecka (2438990)" userId="S::2438990@student.uwtsd.ac.uk::ca6683cc-ab35-48a1-b302-6690f863f82c" providerId="AD" clId="Web-{6F89BD0C-867D-2706-A440-D34EE2D83B10}" dt="2026-10-06T21:30:37.253" v="165" actId="1076"/>
        <pc:sldMkLst>
          <pc:docMk/>
          <pc:sldMk cId="3992634268" sldId="259"/>
        </pc:sldMkLst>
        <pc:spChg chg="mod">
          <ac:chgData name="Aneta Kozlowiecka (2438990)" userId="S::2438990@student.uwtsd.ac.uk::ca6683cc-ab35-48a1-b302-6690f863f82c" providerId="AD" clId="Web-{6F89BD0C-867D-2706-A440-D34EE2D83B10}" dt="2026-10-06T21:30:25.862" v="164" actId="1076"/>
          <ac:spMkLst>
            <pc:docMk/>
            <pc:sldMk cId="3992634268" sldId="259"/>
            <ac:spMk id="4" creationId="{5C785B64-911D-6E60-9566-C072A4CFD6E2}"/>
          </ac:spMkLst>
        </pc:spChg>
        <pc:graphicFrameChg chg="mod">
          <ac:chgData name="Aneta Kozlowiecka (2438990)" userId="S::2438990@student.uwtsd.ac.uk::ca6683cc-ab35-48a1-b302-6690f863f82c" providerId="AD" clId="Web-{6F89BD0C-867D-2706-A440-D34EE2D83B10}" dt="2026-10-06T21:30:37.253" v="165" actId="1076"/>
          <ac:graphicFrameMkLst>
            <pc:docMk/>
            <pc:sldMk cId="3992634268" sldId="259"/>
            <ac:graphicFrameMk id="6" creationId="{7B5107D6-22E5-7898-1973-F3B1FA2BBCF6}"/>
          </ac:graphicFrameMkLst>
        </pc:graphicFrameChg>
      </pc:sldChg>
      <pc:sldChg chg="modSp">
        <pc:chgData name="Aneta Kozlowiecka (2438990)" userId="S::2438990@student.uwtsd.ac.uk::ca6683cc-ab35-48a1-b302-6690f863f82c" providerId="AD" clId="Web-{6F89BD0C-867D-2706-A440-D34EE2D83B10}" dt="2026-10-06T22:01:27.441" v="183" actId="20577"/>
        <pc:sldMkLst>
          <pc:docMk/>
          <pc:sldMk cId="2790991958" sldId="260"/>
        </pc:sldMkLst>
        <pc:spChg chg="mod">
          <ac:chgData name="Aneta Kozlowiecka (2438990)" userId="S::2438990@student.uwtsd.ac.uk::ca6683cc-ab35-48a1-b302-6690f863f82c" providerId="AD" clId="Web-{6F89BD0C-867D-2706-A440-D34EE2D83B10}" dt="2026-10-06T22:01:27.441" v="183" actId="20577"/>
          <ac:spMkLst>
            <pc:docMk/>
            <pc:sldMk cId="2790991958" sldId="260"/>
            <ac:spMk id="3" creationId="{C6DC939B-08D1-2961-29F0-5121778252F0}"/>
          </ac:spMkLst>
        </pc:spChg>
      </pc:sldChg>
      <pc:sldChg chg="modSp">
        <pc:chgData name="Aneta Kozlowiecka (2438990)" userId="S::2438990@student.uwtsd.ac.uk::ca6683cc-ab35-48a1-b302-6690f863f82c" providerId="AD" clId="Web-{6F89BD0C-867D-2706-A440-D34EE2D83B10}" dt="2026-10-06T21:30:08.830" v="163" actId="1076"/>
        <pc:sldMkLst>
          <pc:docMk/>
          <pc:sldMk cId="1439300537" sldId="261"/>
        </pc:sldMkLst>
        <pc:spChg chg="mod">
          <ac:chgData name="Aneta Kozlowiecka (2438990)" userId="S::2438990@student.uwtsd.ac.uk::ca6683cc-ab35-48a1-b302-6690f863f82c" providerId="AD" clId="Web-{6F89BD0C-867D-2706-A440-D34EE2D83B10}" dt="2026-10-06T21:29:41.907" v="159" actId="1076"/>
          <ac:spMkLst>
            <pc:docMk/>
            <pc:sldMk cId="1439300537" sldId="261"/>
            <ac:spMk id="3" creationId="{28AB8C55-F25B-C19A-896E-3820C1CC06C7}"/>
          </ac:spMkLst>
        </pc:spChg>
        <pc:spChg chg="mod">
          <ac:chgData name="Aneta Kozlowiecka (2438990)" userId="S::2438990@student.uwtsd.ac.uk::ca6683cc-ab35-48a1-b302-6690f863f82c" providerId="AD" clId="Web-{6F89BD0C-867D-2706-A440-D34EE2D83B10}" dt="2026-10-06T21:30:08.830" v="163" actId="1076"/>
          <ac:spMkLst>
            <pc:docMk/>
            <pc:sldMk cId="1439300537" sldId="261"/>
            <ac:spMk id="4" creationId="{844810E9-2106-C566-CEBA-E647196D7D6A}"/>
          </ac:spMkLst>
        </pc:spChg>
        <pc:spChg chg="mod">
          <ac:chgData name="Aneta Kozlowiecka (2438990)" userId="S::2438990@student.uwtsd.ac.uk::ca6683cc-ab35-48a1-b302-6690f863f82c" providerId="AD" clId="Web-{6F89BD0C-867D-2706-A440-D34EE2D83B10}" dt="2026-10-06T21:29:46.033" v="160" actId="1076"/>
          <ac:spMkLst>
            <pc:docMk/>
            <pc:sldMk cId="1439300537" sldId="261"/>
            <ac:spMk id="183" creationId="{5FFC6481-351C-F573-4937-6905763AB83F}"/>
          </ac:spMkLst>
        </pc:spChg>
        <pc:graphicFrameChg chg="mod">
          <ac:chgData name="Aneta Kozlowiecka (2438990)" userId="S::2438990@student.uwtsd.ac.uk::ca6683cc-ab35-48a1-b302-6690f863f82c" providerId="AD" clId="Web-{6F89BD0C-867D-2706-A440-D34EE2D83B10}" dt="2026-10-06T21:29:51.455" v="161" actId="1076"/>
          <ac:graphicFrameMkLst>
            <pc:docMk/>
            <pc:sldMk cId="1439300537" sldId="261"/>
            <ac:graphicFrameMk id="97" creationId="{C8500E05-F274-50BB-6DA2-FBEA69415823}"/>
          </ac:graphicFrameMkLst>
        </pc:graphicFrameChg>
      </pc:sldChg>
      <pc:sldChg chg="modSp">
        <pc:chgData name="Aneta Kozlowiecka (2438990)" userId="S::2438990@student.uwtsd.ac.uk::ca6683cc-ab35-48a1-b302-6690f863f82c" providerId="AD" clId="Web-{6F89BD0C-867D-2706-A440-D34EE2D83B10}" dt="2026-10-06T21:29:25.954" v="158" actId="1076"/>
        <pc:sldMkLst>
          <pc:docMk/>
          <pc:sldMk cId="3254195757" sldId="262"/>
        </pc:sldMkLst>
        <pc:spChg chg="mod">
          <ac:chgData name="Aneta Kozlowiecka (2438990)" userId="S::2438990@student.uwtsd.ac.uk::ca6683cc-ab35-48a1-b302-6690f863f82c" providerId="AD" clId="Web-{6F89BD0C-867D-2706-A440-D34EE2D83B10}" dt="2026-10-06T21:29:22.141" v="157" actId="1076"/>
          <ac:spMkLst>
            <pc:docMk/>
            <pc:sldMk cId="3254195757" sldId="262"/>
            <ac:spMk id="3" creationId="{981CAD96-22DD-0D73-64C9-72121C7FF8D5}"/>
          </ac:spMkLst>
        </pc:spChg>
        <pc:graphicFrameChg chg="mod">
          <ac:chgData name="Aneta Kozlowiecka (2438990)" userId="S::2438990@student.uwtsd.ac.uk::ca6683cc-ab35-48a1-b302-6690f863f82c" providerId="AD" clId="Web-{6F89BD0C-867D-2706-A440-D34EE2D83B10}" dt="2026-10-06T21:29:25.954" v="158" actId="1076"/>
          <ac:graphicFrameMkLst>
            <pc:docMk/>
            <pc:sldMk cId="3254195757" sldId="262"/>
            <ac:graphicFrameMk id="5" creationId="{4116F748-906C-6654-909B-C0B1638CE535}"/>
          </ac:graphicFrameMkLst>
        </pc:graphicFrameChg>
      </pc:sldChg>
      <pc:sldChg chg="addSp delSp modSp addAnim delAnim modAnim">
        <pc:chgData name="Aneta Kozlowiecka (2438990)" userId="S::2438990@student.uwtsd.ac.uk::ca6683cc-ab35-48a1-b302-6690f863f82c" providerId="AD" clId="Web-{6F89BD0C-867D-2706-A440-D34EE2D83B10}" dt="2026-10-06T21:28:59.343" v="156" actId="20577"/>
        <pc:sldMkLst>
          <pc:docMk/>
          <pc:sldMk cId="2755597958" sldId="263"/>
        </pc:sldMkLst>
        <pc:spChg chg="mod">
          <ac:chgData name="Aneta Kozlowiecka (2438990)" userId="S::2438990@student.uwtsd.ac.uk::ca6683cc-ab35-48a1-b302-6690f863f82c" providerId="AD" clId="Web-{6F89BD0C-867D-2706-A440-D34EE2D83B10}" dt="2026-10-06T21:03:06.444" v="36" actId="14100"/>
          <ac:spMkLst>
            <pc:docMk/>
            <pc:sldMk cId="2755597958" sldId="263"/>
            <ac:spMk id="3" creationId="{A1A13F5D-EFE5-4ED0-F15D-E9FBEFA93DD4}"/>
          </ac:spMkLst>
        </pc:spChg>
        <pc:spChg chg="add mod">
          <ac:chgData name="Aneta Kozlowiecka (2438990)" userId="S::2438990@student.uwtsd.ac.uk::ca6683cc-ab35-48a1-b302-6690f863f82c" providerId="AD" clId="Web-{6F89BD0C-867D-2706-A440-D34EE2D83B10}" dt="2026-10-06T21:28:59.343" v="156" actId="20577"/>
          <ac:spMkLst>
            <pc:docMk/>
            <pc:sldMk cId="2755597958" sldId="263"/>
            <ac:spMk id="7" creationId="{AD591455-A9F0-6F95-2BFB-6BD4519EEF88}"/>
          </ac:spMkLst>
        </pc:spChg>
        <pc:graphicFrameChg chg="add mod modGraphic">
          <ac:chgData name="Aneta Kozlowiecka (2438990)" userId="S::2438990@student.uwtsd.ac.uk::ca6683cc-ab35-48a1-b302-6690f863f82c" providerId="AD" clId="Web-{6F89BD0C-867D-2706-A440-D34EE2D83B10}" dt="2026-10-06T21:27:23.480" v="155" actId="20577"/>
          <ac:graphicFrameMkLst>
            <pc:docMk/>
            <pc:sldMk cId="2755597958" sldId="263"/>
            <ac:graphicFrameMk id="398" creationId="{942EB146-7190-CD88-974F-59DA205EA940}"/>
          </ac:graphicFrameMkLst>
        </pc:graphicFrameChg>
        <pc:graphicFrameChg chg="add mod modGraphic">
          <ac:chgData name="Aneta Kozlowiecka (2438990)" userId="S::2438990@student.uwtsd.ac.uk::ca6683cc-ab35-48a1-b302-6690f863f82c" providerId="AD" clId="Web-{6F89BD0C-867D-2706-A440-D34EE2D83B10}" dt="2026-10-06T21:21:36.074" v="130" actId="1076"/>
          <ac:graphicFrameMkLst>
            <pc:docMk/>
            <pc:sldMk cId="2755597958" sldId="263"/>
            <ac:graphicFrameMk id="911" creationId="{101E755C-6A98-FB0C-626A-2CDE07FED270}"/>
          </ac:graphicFrameMkLst>
        </pc:graphicFrameChg>
      </pc:sldChg>
      <pc:sldChg chg="addSp delSp modSp new">
        <pc:chgData name="Aneta Kozlowiecka (2438990)" userId="S::2438990@student.uwtsd.ac.uk::ca6683cc-ab35-48a1-b302-6690f863f82c" providerId="AD" clId="Web-{6F89BD0C-867D-2706-A440-D34EE2D83B10}" dt="2026-10-06T22:26:54.727" v="415"/>
        <pc:sldMkLst>
          <pc:docMk/>
          <pc:sldMk cId="1537547824" sldId="264"/>
        </pc:sldMkLst>
        <pc:spChg chg="mod">
          <ac:chgData name="Aneta Kozlowiecka (2438990)" userId="S::2438990@student.uwtsd.ac.uk::ca6683cc-ab35-48a1-b302-6690f863f82c" providerId="AD" clId="Web-{6F89BD0C-867D-2706-A440-D34EE2D83B10}" dt="2026-10-06T22:23:31.534" v="411" actId="1076"/>
          <ac:spMkLst>
            <pc:docMk/>
            <pc:sldMk cId="1537547824" sldId="264"/>
            <ac:spMk id="3" creationId="{2EC16E47-0378-C784-7EDC-CF25DE2DFE1B}"/>
          </ac:spMkLst>
        </pc:spChg>
        <pc:spChg chg="add mod">
          <ac:chgData name="Aneta Kozlowiecka (2438990)" userId="S::2438990@student.uwtsd.ac.uk::ca6683cc-ab35-48a1-b302-6690f863f82c" providerId="AD" clId="Web-{6F89BD0C-867D-2706-A440-D34EE2D83B10}" dt="2026-10-06T21:32:37.352" v="179" actId="20577"/>
          <ac:spMkLst>
            <pc:docMk/>
            <pc:sldMk cId="1537547824" sldId="264"/>
            <ac:spMk id="6" creationId="{190A31DB-62BE-EC9D-4D7E-D75A2FC7F701}"/>
          </ac:spMkLst>
        </pc:spChg>
        <pc:graphicFrameChg chg="add mod modGraphic">
          <ac:chgData name="Aneta Kozlowiecka (2438990)" userId="S::2438990@student.uwtsd.ac.uk::ca6683cc-ab35-48a1-b302-6690f863f82c" providerId="AD" clId="Web-{6F89BD0C-867D-2706-A440-D34EE2D83B10}" dt="2026-10-06T22:26:54.727" v="415"/>
          <ac:graphicFrameMkLst>
            <pc:docMk/>
            <pc:sldMk cId="1537547824" sldId="264"/>
            <ac:graphicFrameMk id="5" creationId="{9820D671-C3FA-B3B2-DADF-190944354A39}"/>
          </ac:graphicFrameMkLst>
        </pc:graphicFrameChg>
      </pc:sldChg>
    </pc:docChg>
  </pc:docChgLst>
  <pc:docChgLst>
    <pc:chgData name="Aneta Kozlowiecka (2438990)" userId="S::2438990@student.uwtsd.ac.uk::ca6683cc-ab35-48a1-b302-6690f863f82c" providerId="AD" clId="Web-{EFA1EE5B-C819-B1AC-0EC6-49133887BE9C}"/>
    <pc:docChg chg="modSld">
      <pc:chgData name="Aneta Kozlowiecka (2438990)" userId="S::2438990@student.uwtsd.ac.uk::ca6683cc-ab35-48a1-b302-6690f863f82c" providerId="AD" clId="Web-{EFA1EE5B-C819-B1AC-0EC6-49133887BE9C}" dt="2026-10-09T21:25:08.516" v="105" actId="20577"/>
      <pc:docMkLst>
        <pc:docMk/>
      </pc:docMkLst>
      <pc:sldChg chg="modSp">
        <pc:chgData name="Aneta Kozlowiecka (2438990)" userId="S::2438990@student.uwtsd.ac.uk::ca6683cc-ab35-48a1-b302-6690f863f82c" providerId="AD" clId="Web-{EFA1EE5B-C819-B1AC-0EC6-49133887BE9C}" dt="2026-10-09T21:12:14.522" v="70" actId="1076"/>
        <pc:sldMkLst>
          <pc:docMk/>
          <pc:sldMk cId="109857222" sldId="256"/>
        </pc:sldMkLst>
        <pc:spChg chg="mod">
          <ac:chgData name="Aneta Kozlowiecka (2438990)" userId="S::2438990@student.uwtsd.ac.uk::ca6683cc-ab35-48a1-b302-6690f863f82c" providerId="AD" clId="Web-{EFA1EE5B-C819-B1AC-0EC6-49133887BE9C}" dt="2026-10-09T21:12:14.522" v="70" actId="1076"/>
          <ac:spMkLst>
            <pc:docMk/>
            <pc:sldMk cId="109857222" sldId="256"/>
            <ac:spMk id="3" creationId="{00000000-0000-0000-0000-000000000000}"/>
          </ac:spMkLst>
        </pc:spChg>
      </pc:sldChg>
      <pc:sldChg chg="modSp">
        <pc:chgData name="Aneta Kozlowiecka (2438990)" userId="S::2438990@student.uwtsd.ac.uk::ca6683cc-ab35-48a1-b302-6690f863f82c" providerId="AD" clId="Web-{EFA1EE5B-C819-B1AC-0EC6-49133887BE9C}" dt="2026-10-09T21:13:15.619" v="73" actId="20577"/>
        <pc:sldMkLst>
          <pc:docMk/>
          <pc:sldMk cId="3948494450" sldId="258"/>
        </pc:sldMkLst>
        <pc:spChg chg="mod">
          <ac:chgData name="Aneta Kozlowiecka (2438990)" userId="S::2438990@student.uwtsd.ac.uk::ca6683cc-ab35-48a1-b302-6690f863f82c" providerId="AD" clId="Web-{EFA1EE5B-C819-B1AC-0EC6-49133887BE9C}" dt="2026-10-09T21:13:15.619" v="73" actId="20577"/>
          <ac:spMkLst>
            <pc:docMk/>
            <pc:sldMk cId="3948494450" sldId="258"/>
            <ac:spMk id="8" creationId="{112827C1-8D4D-3391-16A2-4AE46589A3DD}"/>
          </ac:spMkLst>
        </pc:spChg>
      </pc:sldChg>
      <pc:sldChg chg="modSp">
        <pc:chgData name="Aneta Kozlowiecka (2438990)" userId="S::2438990@student.uwtsd.ac.uk::ca6683cc-ab35-48a1-b302-6690f863f82c" providerId="AD" clId="Web-{EFA1EE5B-C819-B1AC-0EC6-49133887BE9C}" dt="2026-10-09T21:09:23.529" v="68" actId="20577"/>
        <pc:sldMkLst>
          <pc:docMk/>
          <pc:sldMk cId="2790991958" sldId="260"/>
        </pc:sldMkLst>
        <pc:spChg chg="mod">
          <ac:chgData name="Aneta Kozlowiecka (2438990)" userId="S::2438990@student.uwtsd.ac.uk::ca6683cc-ab35-48a1-b302-6690f863f82c" providerId="AD" clId="Web-{EFA1EE5B-C819-B1AC-0EC6-49133887BE9C}" dt="2026-10-09T21:09:23.529" v="68" actId="20577"/>
          <ac:spMkLst>
            <pc:docMk/>
            <pc:sldMk cId="2790991958" sldId="260"/>
            <ac:spMk id="3" creationId="{C6DC939B-08D1-2961-29F0-5121778252F0}"/>
          </ac:spMkLst>
        </pc:spChg>
      </pc:sldChg>
      <pc:sldChg chg="modSp">
        <pc:chgData name="Aneta Kozlowiecka (2438990)" userId="S::2438990@student.uwtsd.ac.uk::ca6683cc-ab35-48a1-b302-6690f863f82c" providerId="AD" clId="Web-{EFA1EE5B-C819-B1AC-0EC6-49133887BE9C}" dt="2026-10-09T21:25:08.516" v="105" actId="20577"/>
        <pc:sldMkLst>
          <pc:docMk/>
          <pc:sldMk cId="1439300537" sldId="261"/>
        </pc:sldMkLst>
        <pc:spChg chg="mod">
          <ac:chgData name="Aneta Kozlowiecka (2438990)" userId="S::2438990@student.uwtsd.ac.uk::ca6683cc-ab35-48a1-b302-6690f863f82c" providerId="AD" clId="Web-{EFA1EE5B-C819-B1AC-0EC6-49133887BE9C}" dt="2026-10-09T21:25:08.516" v="105" actId="20577"/>
          <ac:spMkLst>
            <pc:docMk/>
            <pc:sldMk cId="1439300537" sldId="261"/>
            <ac:spMk id="183" creationId="{5FFC6481-351C-F573-4937-6905763AB83F}"/>
          </ac:spMkLst>
        </pc:spChg>
      </pc:sldChg>
      <pc:sldChg chg="modSp">
        <pc:chgData name="Aneta Kozlowiecka (2438990)" userId="S::2438990@student.uwtsd.ac.uk::ca6683cc-ab35-48a1-b302-6690f863f82c" providerId="AD" clId="Web-{EFA1EE5B-C819-B1AC-0EC6-49133887BE9C}" dt="2026-10-09T21:21:04.095" v="75" actId="14100"/>
        <pc:sldMkLst>
          <pc:docMk/>
          <pc:sldMk cId="2755597958" sldId="263"/>
        </pc:sldMkLst>
        <pc:graphicFrameChg chg="mod">
          <ac:chgData name="Aneta Kozlowiecka (2438990)" userId="S::2438990@student.uwtsd.ac.uk::ca6683cc-ab35-48a1-b302-6690f863f82c" providerId="AD" clId="Web-{EFA1EE5B-C819-B1AC-0EC6-49133887BE9C}" dt="2026-10-09T21:21:04.095" v="75" actId="14100"/>
          <ac:graphicFrameMkLst>
            <pc:docMk/>
            <pc:sldMk cId="2755597958" sldId="263"/>
            <ac:graphicFrameMk id="398" creationId="{942EB146-7190-CD88-974F-59DA205EA940}"/>
          </ac:graphicFrameMkLst>
        </pc:graphicFrameChg>
      </pc:sldChg>
      <pc:sldChg chg="modSp">
        <pc:chgData name="Aneta Kozlowiecka (2438990)" userId="S::2438990@student.uwtsd.ac.uk::ca6683cc-ab35-48a1-b302-6690f863f82c" providerId="AD" clId="Web-{EFA1EE5B-C819-B1AC-0EC6-49133887BE9C}" dt="2026-10-09T21:23:34.496" v="86"/>
        <pc:sldMkLst>
          <pc:docMk/>
          <pc:sldMk cId="2301131105" sldId="265"/>
        </pc:sldMkLst>
        <pc:graphicFrameChg chg="mod modGraphic">
          <ac:chgData name="Aneta Kozlowiecka (2438990)" userId="S::2438990@student.uwtsd.ac.uk::ca6683cc-ab35-48a1-b302-6690f863f82c" providerId="AD" clId="Web-{EFA1EE5B-C819-B1AC-0EC6-49133887BE9C}" dt="2026-10-09T21:23:34.496" v="86"/>
          <ac:graphicFrameMkLst>
            <pc:docMk/>
            <pc:sldMk cId="2301131105" sldId="265"/>
            <ac:graphicFrameMk id="2" creationId="{8DAB0805-7BD0-CA33-C508-D4FEF1CCCD5C}"/>
          </ac:graphicFrameMkLst>
        </pc:graphicFrameChg>
      </pc:sldChg>
    </pc:docChg>
  </pc:docChgLst>
  <pc:docChgLst>
    <pc:chgData name="Aneta Kozlowiecka (2438990)" userId="S::2438990@student.uwtsd.ac.uk::ca6683cc-ab35-48a1-b302-6690f863f82c" providerId="AD" clId="Web-{00000000-0000-0000-0000-000000000000}"/>
    <pc:docChg chg="addSld delSld modSld addMainMaster delMainMaster">
      <pc:chgData name="Aneta Kozlowiecka (2438990)" userId="S::2438990@student.uwtsd.ac.uk::ca6683cc-ab35-48a1-b302-6690f863f82c" providerId="AD" clId="Web-{00000000-0000-0000-0000-000000000000}" dt="2026-10-10T20:00:37.924" v="309" actId="20577"/>
      <pc:docMkLst>
        <pc:docMk/>
      </pc:docMkLst>
      <pc:sldChg chg="addSp delSp modSp mod setBg modClrScheme chgLayout">
        <pc:chgData name="Aneta Kozlowiecka (2438990)" userId="S::2438990@student.uwtsd.ac.uk::ca6683cc-ab35-48a1-b302-6690f863f82c" providerId="AD" clId="Web-{00000000-0000-0000-0000-000000000000}" dt="2026-10-02T09:02:13.503" v="220" actId="20577"/>
        <pc:sldMkLst>
          <pc:docMk/>
          <pc:sldMk cId="109857222" sldId="256"/>
        </pc:sldMkLst>
        <pc:spChg chg="add del mod">
          <ac:chgData name="Aneta Kozlowiecka (2438990)" userId="S::2438990@student.uwtsd.ac.uk::ca6683cc-ab35-48a1-b302-6690f863f82c" providerId="AD" clId="Web-{00000000-0000-0000-0000-000000000000}" dt="2026-10-02T08:57:37.465" v="149" actId="20577"/>
          <ac:spMkLst>
            <pc:docMk/>
            <pc:sldMk cId="109857222" sldId="256"/>
            <ac:spMk id="3" creationId="{00000000-0000-0000-0000-000000000000}"/>
          </ac:spMkLst>
        </pc:spChg>
        <pc:spChg chg="add">
          <ac:chgData name="Aneta Kozlowiecka (2438990)" userId="S::2438990@student.uwtsd.ac.uk::ca6683cc-ab35-48a1-b302-6690f863f82c" providerId="AD" clId="Web-{00000000-0000-0000-0000-000000000000}" dt="2026-10-02T08:37:58.827" v="3"/>
          <ac:spMkLst>
            <pc:docMk/>
            <pc:sldMk cId="109857222" sldId="256"/>
            <ac:spMk id="10" creationId="{B9119A92-1ECB-3DDE-60BA-480BCB1DE1DF}"/>
          </ac:spMkLst>
        </pc:spChg>
        <pc:spChg chg="add">
          <ac:chgData name="Aneta Kozlowiecka (2438990)" userId="S::2438990@student.uwtsd.ac.uk::ca6683cc-ab35-48a1-b302-6690f863f82c" providerId="AD" clId="Web-{00000000-0000-0000-0000-000000000000}" dt="2026-10-02T08:37:58.827" v="3"/>
          <ac:spMkLst>
            <pc:docMk/>
            <pc:sldMk cId="109857222" sldId="256"/>
            <ac:spMk id="12" creationId="{E4AEFA6A-E623-CF1A-3DDF-C38D3A7E2CE2}"/>
          </ac:spMkLst>
        </pc:spChg>
        <pc:spChg chg="add mod">
          <ac:chgData name="Aneta Kozlowiecka (2438990)" userId="S::2438990@student.uwtsd.ac.uk::ca6683cc-ab35-48a1-b302-6690f863f82c" providerId="AD" clId="Web-{00000000-0000-0000-0000-000000000000}" dt="2026-10-02T09:02:13.503" v="220" actId="20577"/>
          <ac:spMkLst>
            <pc:docMk/>
            <pc:sldMk cId="109857222" sldId="256"/>
            <ac:spMk id="13" creationId="{F6611B2B-E98F-DE6C-ED86-5C7A3060388F}"/>
          </ac:spMkLst>
        </pc:spChg>
        <pc:picChg chg="add mod">
          <ac:chgData name="Aneta Kozlowiecka (2438990)" userId="S::2438990@student.uwtsd.ac.uk::ca6683cc-ab35-48a1-b302-6690f863f82c" providerId="AD" clId="Web-{00000000-0000-0000-0000-000000000000}" dt="2026-10-02T08:55:48.915" v="124" actId="1076"/>
          <ac:picMkLst>
            <pc:docMk/>
            <pc:sldMk cId="109857222" sldId="256"/>
            <ac:picMk id="5" creationId="{01FBE807-CF0A-8D06-2763-BD77DDE25DD5}"/>
          </ac:picMkLst>
        </pc:picChg>
      </pc:sldChg>
      <pc:sldChg chg="addSp delSp modSp new">
        <pc:chgData name="Aneta Kozlowiecka (2438990)" userId="S::2438990@student.uwtsd.ac.uk::ca6683cc-ab35-48a1-b302-6690f863f82c" providerId="AD" clId="Web-{00000000-0000-0000-0000-000000000000}" dt="2026-10-02T09:23:37.752" v="265" actId="20577"/>
        <pc:sldMkLst>
          <pc:docMk/>
          <pc:sldMk cId="4082283435" sldId="257"/>
        </pc:sldMkLst>
        <pc:spChg chg="mod">
          <ac:chgData name="Aneta Kozlowiecka (2438990)" userId="S::2438990@student.uwtsd.ac.uk::ca6683cc-ab35-48a1-b302-6690f863f82c" providerId="AD" clId="Web-{00000000-0000-0000-0000-000000000000}" dt="2026-10-02T09:23:37.752" v="265" actId="20577"/>
          <ac:spMkLst>
            <pc:docMk/>
            <pc:sldMk cId="4082283435" sldId="257"/>
            <ac:spMk id="3" creationId="{0A5B7F42-81B2-48EB-2AB9-18A855C59E9B}"/>
          </ac:spMkLst>
        </pc:spChg>
      </pc:sldChg>
      <pc:sldChg chg="modSp">
        <pc:chgData name="Aneta Kozlowiecka (2438990)" userId="S::2438990@student.uwtsd.ac.uk::ca6683cc-ab35-48a1-b302-6690f863f82c" providerId="AD" clId="Web-{00000000-0000-0000-0000-000000000000}" dt="2026-10-10T19:45:44.687" v="301" actId="20577"/>
        <pc:sldMkLst>
          <pc:docMk/>
          <pc:sldMk cId="1439300537" sldId="261"/>
        </pc:sldMkLst>
        <pc:spChg chg="mod">
          <ac:chgData name="Aneta Kozlowiecka (2438990)" userId="S::2438990@student.uwtsd.ac.uk::ca6683cc-ab35-48a1-b302-6690f863f82c" providerId="AD" clId="Web-{00000000-0000-0000-0000-000000000000}" dt="2026-10-10T19:41:15.322" v="270" actId="20577"/>
          <ac:spMkLst>
            <pc:docMk/>
            <pc:sldMk cId="1439300537" sldId="261"/>
            <ac:spMk id="3" creationId="{28AB8C55-F25B-C19A-896E-3820C1CC06C7}"/>
          </ac:spMkLst>
        </pc:spChg>
        <pc:graphicFrameChg chg="mod modGraphic">
          <ac:chgData name="Aneta Kozlowiecka (2438990)" userId="S::2438990@student.uwtsd.ac.uk::ca6683cc-ab35-48a1-b302-6690f863f82c" providerId="AD" clId="Web-{00000000-0000-0000-0000-000000000000}" dt="2026-10-10T19:45:44.687" v="301" actId="20577"/>
          <ac:graphicFrameMkLst>
            <pc:docMk/>
            <pc:sldMk cId="1439300537" sldId="261"/>
            <ac:graphicFrameMk id="97" creationId="{C8500E05-F274-50BB-6DA2-FBEA69415823}"/>
          </ac:graphicFrameMkLst>
        </pc:graphicFrameChg>
      </pc:sldChg>
      <pc:sldChg chg="modSp">
        <pc:chgData name="Aneta Kozlowiecka (2438990)" userId="S::2438990@student.uwtsd.ac.uk::ca6683cc-ab35-48a1-b302-6690f863f82c" providerId="AD" clId="Web-{00000000-0000-0000-0000-000000000000}" dt="2026-10-10T19:54:12.332" v="307"/>
        <pc:sldMkLst>
          <pc:docMk/>
          <pc:sldMk cId="1537547824" sldId="264"/>
        </pc:sldMkLst>
        <pc:graphicFrameChg chg="mod modGraphic">
          <ac:chgData name="Aneta Kozlowiecka (2438990)" userId="S::2438990@student.uwtsd.ac.uk::ca6683cc-ab35-48a1-b302-6690f863f82c" providerId="AD" clId="Web-{00000000-0000-0000-0000-000000000000}" dt="2026-10-10T19:54:12.332" v="307"/>
          <ac:graphicFrameMkLst>
            <pc:docMk/>
            <pc:sldMk cId="1537547824" sldId="264"/>
            <ac:graphicFrameMk id="5" creationId="{9820D671-C3FA-B3B2-DADF-190944354A39}"/>
          </ac:graphicFrameMkLst>
        </pc:graphicFrameChg>
      </pc:sldChg>
      <pc:sldChg chg="modSp">
        <pc:chgData name="Aneta Kozlowiecka (2438990)" userId="S::2438990@student.uwtsd.ac.uk::ca6683cc-ab35-48a1-b302-6690f863f82c" providerId="AD" clId="Web-{00000000-0000-0000-0000-000000000000}" dt="2026-10-10T20:00:37.924" v="309" actId="20577"/>
        <pc:sldMkLst>
          <pc:docMk/>
          <pc:sldMk cId="2301131105" sldId="265"/>
        </pc:sldMkLst>
        <pc:spChg chg="mod">
          <ac:chgData name="Aneta Kozlowiecka (2438990)" userId="S::2438990@student.uwtsd.ac.uk::ca6683cc-ab35-48a1-b302-6690f863f82c" providerId="AD" clId="Web-{00000000-0000-0000-0000-000000000000}" dt="2026-10-10T20:00:37.924" v="309" actId="20577"/>
          <ac:spMkLst>
            <pc:docMk/>
            <pc:sldMk cId="2301131105" sldId="265"/>
            <ac:spMk id="7" creationId="{C713AFC2-55D2-FCF1-EE06-1029B23136EF}"/>
          </ac:spMkLst>
        </pc:spChg>
      </pc:sldChg>
      <pc:sldMasterChg chg="add addSldLayout">
        <pc:chgData name="Aneta Kozlowiecka (2438990)" userId="S::2438990@student.uwtsd.ac.uk::ca6683cc-ab35-48a1-b302-6690f863f82c" providerId="AD" clId="Web-{00000000-0000-0000-0000-000000000000}" dt="2026-10-02T08:37:58.827" v="3"/>
        <pc:sldMasterMkLst>
          <pc:docMk/>
          <pc:sldMasterMk cId="1849490720" sldId="2147483747"/>
        </pc:sldMasterMkLst>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2624726205" sldId="2147483736"/>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2266377098" sldId="2147483737"/>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3209268932" sldId="2147483738"/>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602751373" sldId="2147483739"/>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1210524598" sldId="2147483740"/>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221213605" sldId="2147483741"/>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3140441226" sldId="2147483742"/>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2691944176" sldId="2147483743"/>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3285902102" sldId="2147483744"/>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1077951878" sldId="2147483745"/>
          </pc:sldLayoutMkLst>
        </pc:sldLayoutChg>
        <pc:sldLayoutChg chg="add">
          <pc:chgData name="Aneta Kozlowiecka (2438990)" userId="S::2438990@student.uwtsd.ac.uk::ca6683cc-ab35-48a1-b302-6690f863f82c" providerId="AD" clId="Web-{00000000-0000-0000-0000-000000000000}" dt="2026-10-02T08:37:58.827" v="3"/>
          <pc:sldLayoutMkLst>
            <pc:docMk/>
            <pc:sldMasterMk cId="1849490720" sldId="2147483747"/>
            <pc:sldLayoutMk cId="1478248577" sldId="214748374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90554-531E-4C20-9059-212992DE1B28}" type="doc">
      <dgm:prSet loTypeId="urn:microsoft.com/office/officeart/2005/8/layout/chevron1" loCatId="process" qsTypeId="urn:microsoft.com/office/officeart/2005/8/quickstyle/simple1" qsCatId="simple" csTypeId="urn:microsoft.com/office/officeart/2005/8/colors/accent1_2" csCatId="accent1" phldr="1"/>
      <dgm:spPr/>
    </dgm:pt>
    <dgm:pt modelId="{36FC953B-AC94-42A8-A88B-ADFFB79529E8}">
      <dgm:prSet phldrT="[Text]" phldr="0"/>
      <dgm:spPr/>
      <dgm:t>
        <a:bodyPr/>
        <a:lstStyle/>
        <a:p>
          <a:pPr rtl="0"/>
          <a:r>
            <a:rPr lang="en-GB" b="1">
              <a:latin typeface="Arial"/>
              <a:cs typeface="Arial"/>
            </a:rPr>
            <a:t>Skilled employees</a:t>
          </a:r>
        </a:p>
      </dgm:t>
    </dgm:pt>
    <dgm:pt modelId="{94B6DF1B-B179-4299-82A2-12BB30503EDA}" type="parTrans" cxnId="{D37B7ECF-414F-49CB-82EA-AB599B9C1EF5}">
      <dgm:prSet/>
      <dgm:spPr/>
    </dgm:pt>
    <dgm:pt modelId="{948F25EA-7743-424D-9516-107B1DF20748}" type="sibTrans" cxnId="{D37B7ECF-414F-49CB-82EA-AB599B9C1EF5}">
      <dgm:prSet/>
      <dgm:spPr/>
    </dgm:pt>
    <dgm:pt modelId="{0405F9F0-A1E8-446E-B34B-9B5A10DB2A41}">
      <dgm:prSet phldrT="[Text]" phldr="0"/>
      <dgm:spPr/>
      <dgm:t>
        <a:bodyPr/>
        <a:lstStyle/>
        <a:p>
          <a:pPr rtl="0"/>
          <a:r>
            <a:rPr lang="en-GB" b="1">
              <a:latin typeface="Arial"/>
              <a:cs typeface="Arial"/>
            </a:rPr>
            <a:t>Better performance</a:t>
          </a:r>
        </a:p>
      </dgm:t>
    </dgm:pt>
    <dgm:pt modelId="{36DB4904-3BD8-4DCF-907C-FFED273772A2}" type="parTrans" cxnId="{BC5605F9-B612-4938-9B69-A7BA010370D3}">
      <dgm:prSet/>
      <dgm:spPr/>
    </dgm:pt>
    <dgm:pt modelId="{8D480E03-CBBE-4A5B-B722-30781608CDC0}" type="sibTrans" cxnId="{BC5605F9-B612-4938-9B69-A7BA010370D3}">
      <dgm:prSet/>
      <dgm:spPr/>
    </dgm:pt>
    <dgm:pt modelId="{65817D1E-BF79-4FD8-9A2C-628B0E510474}">
      <dgm:prSet phldrT="[Text]" phldr="0"/>
      <dgm:spPr/>
      <dgm:t>
        <a:bodyPr/>
        <a:lstStyle/>
        <a:p>
          <a:pPr rtl="0"/>
          <a:r>
            <a:rPr lang="en-GB" b="1">
              <a:solidFill>
                <a:schemeClr val="bg1"/>
              </a:solidFill>
              <a:latin typeface="Arial"/>
              <a:cs typeface="Arial"/>
            </a:rPr>
            <a:t>Organisational success</a:t>
          </a:r>
        </a:p>
      </dgm:t>
    </dgm:pt>
    <dgm:pt modelId="{8EA501A2-EFFF-44AD-BF8A-55A60F3DC2DF}" type="parTrans" cxnId="{E98211DE-7504-416F-9D9C-8E9E9360589D}">
      <dgm:prSet/>
      <dgm:spPr/>
    </dgm:pt>
    <dgm:pt modelId="{A97E08B0-19C2-4FB1-B934-F3E95A1C7353}" type="sibTrans" cxnId="{E98211DE-7504-416F-9D9C-8E9E9360589D}">
      <dgm:prSet/>
      <dgm:spPr/>
    </dgm:pt>
    <dgm:pt modelId="{F73F8C05-7F82-454E-B3D1-E24FAC7B8FB2}" type="pres">
      <dgm:prSet presAssocID="{2DB90554-531E-4C20-9059-212992DE1B28}" presName="Name0" presStyleCnt="0">
        <dgm:presLayoutVars>
          <dgm:dir/>
          <dgm:animLvl val="lvl"/>
          <dgm:resizeHandles val="exact"/>
        </dgm:presLayoutVars>
      </dgm:prSet>
      <dgm:spPr/>
    </dgm:pt>
    <dgm:pt modelId="{021FAC59-2C42-43A1-9589-1B4F8AEE99A9}" type="pres">
      <dgm:prSet presAssocID="{36FC953B-AC94-42A8-A88B-ADFFB79529E8}" presName="parTxOnly" presStyleLbl="node1" presStyleIdx="0" presStyleCnt="3">
        <dgm:presLayoutVars>
          <dgm:chMax val="0"/>
          <dgm:chPref val="0"/>
          <dgm:bulletEnabled val="1"/>
        </dgm:presLayoutVars>
      </dgm:prSet>
      <dgm:spPr/>
    </dgm:pt>
    <dgm:pt modelId="{FD6390B6-94B2-4C4A-A595-8B799C28319E}" type="pres">
      <dgm:prSet presAssocID="{948F25EA-7743-424D-9516-107B1DF20748}" presName="parTxOnlySpace" presStyleCnt="0"/>
      <dgm:spPr/>
    </dgm:pt>
    <dgm:pt modelId="{31DAAE71-1F73-40BF-AF6A-659F18D62F59}" type="pres">
      <dgm:prSet presAssocID="{0405F9F0-A1E8-446E-B34B-9B5A10DB2A41}" presName="parTxOnly" presStyleLbl="node1" presStyleIdx="1" presStyleCnt="3">
        <dgm:presLayoutVars>
          <dgm:chMax val="0"/>
          <dgm:chPref val="0"/>
          <dgm:bulletEnabled val="1"/>
        </dgm:presLayoutVars>
      </dgm:prSet>
      <dgm:spPr/>
    </dgm:pt>
    <dgm:pt modelId="{78245158-938D-4B4E-9966-F67AF1CAB02A}" type="pres">
      <dgm:prSet presAssocID="{8D480E03-CBBE-4A5B-B722-30781608CDC0}" presName="parTxOnlySpace" presStyleCnt="0"/>
      <dgm:spPr/>
    </dgm:pt>
    <dgm:pt modelId="{AD1B35F2-5CF2-4449-8920-ABF62238C505}" type="pres">
      <dgm:prSet presAssocID="{65817D1E-BF79-4FD8-9A2C-628B0E510474}" presName="parTxOnly" presStyleLbl="node1" presStyleIdx="2" presStyleCnt="3">
        <dgm:presLayoutVars>
          <dgm:chMax val="0"/>
          <dgm:chPref val="0"/>
          <dgm:bulletEnabled val="1"/>
        </dgm:presLayoutVars>
      </dgm:prSet>
      <dgm:spPr/>
    </dgm:pt>
  </dgm:ptLst>
  <dgm:cxnLst>
    <dgm:cxn modelId="{8E1F374E-6729-4748-AC17-66657FDB249A}" type="presOf" srcId="{36FC953B-AC94-42A8-A88B-ADFFB79529E8}" destId="{021FAC59-2C42-43A1-9589-1B4F8AEE99A9}" srcOrd="0" destOrd="0" presId="urn:microsoft.com/office/officeart/2005/8/layout/chevron1"/>
    <dgm:cxn modelId="{0226958E-6263-473A-B002-EEEC0E14BB35}" type="presOf" srcId="{65817D1E-BF79-4FD8-9A2C-628B0E510474}" destId="{AD1B35F2-5CF2-4449-8920-ABF62238C505}" srcOrd="0" destOrd="0" presId="urn:microsoft.com/office/officeart/2005/8/layout/chevron1"/>
    <dgm:cxn modelId="{572D5BC7-1E9A-4B54-A10A-9AE1CE452207}" type="presOf" srcId="{2DB90554-531E-4C20-9059-212992DE1B28}" destId="{F73F8C05-7F82-454E-B3D1-E24FAC7B8FB2}" srcOrd="0" destOrd="0" presId="urn:microsoft.com/office/officeart/2005/8/layout/chevron1"/>
    <dgm:cxn modelId="{D37B7ECF-414F-49CB-82EA-AB599B9C1EF5}" srcId="{2DB90554-531E-4C20-9059-212992DE1B28}" destId="{36FC953B-AC94-42A8-A88B-ADFFB79529E8}" srcOrd="0" destOrd="0" parTransId="{94B6DF1B-B179-4299-82A2-12BB30503EDA}" sibTransId="{948F25EA-7743-424D-9516-107B1DF20748}"/>
    <dgm:cxn modelId="{E98211DE-7504-416F-9D9C-8E9E9360589D}" srcId="{2DB90554-531E-4C20-9059-212992DE1B28}" destId="{65817D1E-BF79-4FD8-9A2C-628B0E510474}" srcOrd="2" destOrd="0" parTransId="{8EA501A2-EFFF-44AD-BF8A-55A60F3DC2DF}" sibTransId="{A97E08B0-19C2-4FB1-B934-F3E95A1C7353}"/>
    <dgm:cxn modelId="{4F013BE6-83AA-45EB-9874-AD3256C01FCF}" type="presOf" srcId="{0405F9F0-A1E8-446E-B34B-9B5A10DB2A41}" destId="{31DAAE71-1F73-40BF-AF6A-659F18D62F59}" srcOrd="0" destOrd="0" presId="urn:microsoft.com/office/officeart/2005/8/layout/chevron1"/>
    <dgm:cxn modelId="{BC5605F9-B612-4938-9B69-A7BA010370D3}" srcId="{2DB90554-531E-4C20-9059-212992DE1B28}" destId="{0405F9F0-A1E8-446E-B34B-9B5A10DB2A41}" srcOrd="1" destOrd="0" parTransId="{36DB4904-3BD8-4DCF-907C-FFED273772A2}" sibTransId="{8D480E03-CBBE-4A5B-B722-30781608CDC0}"/>
    <dgm:cxn modelId="{4EFA96B1-0C46-4C5D-B541-9B119DD8C462}" type="presParOf" srcId="{F73F8C05-7F82-454E-B3D1-E24FAC7B8FB2}" destId="{021FAC59-2C42-43A1-9589-1B4F8AEE99A9}" srcOrd="0" destOrd="0" presId="urn:microsoft.com/office/officeart/2005/8/layout/chevron1"/>
    <dgm:cxn modelId="{EED28D26-6912-4AAE-99E6-C2B46D103DFE}" type="presParOf" srcId="{F73F8C05-7F82-454E-B3D1-E24FAC7B8FB2}" destId="{FD6390B6-94B2-4C4A-A595-8B799C28319E}" srcOrd="1" destOrd="0" presId="urn:microsoft.com/office/officeart/2005/8/layout/chevron1"/>
    <dgm:cxn modelId="{CEA40C98-7FF7-480F-A238-F33D8E778A98}" type="presParOf" srcId="{F73F8C05-7F82-454E-B3D1-E24FAC7B8FB2}" destId="{31DAAE71-1F73-40BF-AF6A-659F18D62F59}" srcOrd="2" destOrd="0" presId="urn:microsoft.com/office/officeart/2005/8/layout/chevron1"/>
    <dgm:cxn modelId="{4706B731-4AD6-4575-9910-D4AD95B456C5}" type="presParOf" srcId="{F73F8C05-7F82-454E-B3D1-E24FAC7B8FB2}" destId="{78245158-938D-4B4E-9966-F67AF1CAB02A}" srcOrd="3" destOrd="0" presId="urn:microsoft.com/office/officeart/2005/8/layout/chevron1"/>
    <dgm:cxn modelId="{6184D4F6-456D-4F4D-8332-9190D03A54A4}" type="presParOf" srcId="{F73F8C05-7F82-454E-B3D1-E24FAC7B8FB2}" destId="{AD1B35F2-5CF2-4449-8920-ABF62238C505}"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09592E-9569-4B54-A351-43BE563F02C4}"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D363298E-DA18-4BED-BF84-5E71E0C1183E}">
      <dgm:prSet phldrT="[Text]" phldr="0"/>
      <dgm:spPr/>
      <dgm:t>
        <a:bodyPr/>
        <a:lstStyle/>
        <a:p>
          <a:pPr rtl="0"/>
          <a:r>
            <a:rPr lang="en-GB" b="1">
              <a:latin typeface="Arial"/>
              <a:cs typeface="Arial"/>
            </a:rPr>
            <a:t>Long-term demand</a:t>
          </a:r>
        </a:p>
      </dgm:t>
    </dgm:pt>
    <dgm:pt modelId="{D5D2CC57-C8E9-4CA3-99F6-20BCE4CFACB7}" type="parTrans" cxnId="{F5311808-705A-4051-BA91-5D3706035AE2}">
      <dgm:prSet/>
      <dgm:spPr/>
      <dgm:t>
        <a:bodyPr/>
        <a:lstStyle/>
        <a:p>
          <a:endParaRPr lang="en-GB"/>
        </a:p>
      </dgm:t>
    </dgm:pt>
    <dgm:pt modelId="{8682C0CF-D857-4AE0-A8C2-61AB0F2E5AD7}" type="sibTrans" cxnId="{F5311808-705A-4051-BA91-5D3706035AE2}">
      <dgm:prSet/>
      <dgm:spPr/>
      <dgm:t>
        <a:bodyPr/>
        <a:lstStyle/>
        <a:p>
          <a:endParaRPr lang="en-GB"/>
        </a:p>
      </dgm:t>
    </dgm:pt>
    <dgm:pt modelId="{38B517AE-1D91-459D-8AD8-2B4BFE7CFAEB}">
      <dgm:prSet phldrT="[Text]" phldr="0"/>
      <dgm:spPr/>
      <dgm:t>
        <a:bodyPr/>
        <a:lstStyle/>
        <a:p>
          <a:pPr rtl="0"/>
          <a:r>
            <a:rPr lang="en-GB">
              <a:latin typeface="Arial"/>
              <a:cs typeface="Arial"/>
            </a:rPr>
            <a:t>Recruit permanent employees</a:t>
          </a:r>
        </a:p>
      </dgm:t>
    </dgm:pt>
    <dgm:pt modelId="{75AEBC1C-6DE9-4AE1-8DBA-6CED1B1F968B}" type="parTrans" cxnId="{F31D5B69-1868-4214-BEC2-E40E82463642}">
      <dgm:prSet/>
      <dgm:spPr/>
      <dgm:t>
        <a:bodyPr/>
        <a:lstStyle/>
        <a:p>
          <a:endParaRPr lang="en-GB"/>
        </a:p>
      </dgm:t>
    </dgm:pt>
    <dgm:pt modelId="{77BCE33F-AAF0-4749-8F9D-47C0D72C560D}" type="sibTrans" cxnId="{F31D5B69-1868-4214-BEC2-E40E82463642}">
      <dgm:prSet/>
      <dgm:spPr/>
      <dgm:t>
        <a:bodyPr/>
        <a:lstStyle/>
        <a:p>
          <a:endParaRPr lang="en-GB"/>
        </a:p>
      </dgm:t>
    </dgm:pt>
    <dgm:pt modelId="{E4256A7D-CA8C-4701-9339-82BB1627B90A}">
      <dgm:prSet phldrT="[Text]" phldr="0"/>
      <dgm:spPr/>
      <dgm:t>
        <a:bodyPr/>
        <a:lstStyle/>
        <a:p>
          <a:pPr rtl="0"/>
          <a:r>
            <a:rPr lang="en-GB" b="1">
              <a:latin typeface="Arial"/>
              <a:cs typeface="Arial"/>
            </a:rPr>
            <a:t>Temporary demand</a:t>
          </a:r>
        </a:p>
      </dgm:t>
    </dgm:pt>
    <dgm:pt modelId="{4CFCA62A-FAE5-494F-A4E3-B227C7FE34A4}" type="parTrans" cxnId="{56E52718-229A-49A7-9824-B45BBDA8BDF3}">
      <dgm:prSet/>
      <dgm:spPr/>
      <dgm:t>
        <a:bodyPr/>
        <a:lstStyle/>
        <a:p>
          <a:endParaRPr lang="en-GB"/>
        </a:p>
      </dgm:t>
    </dgm:pt>
    <dgm:pt modelId="{E1029EA7-5B47-4DCC-B236-5D05314CFF66}" type="sibTrans" cxnId="{56E52718-229A-49A7-9824-B45BBDA8BDF3}">
      <dgm:prSet/>
      <dgm:spPr/>
      <dgm:t>
        <a:bodyPr/>
        <a:lstStyle/>
        <a:p>
          <a:endParaRPr lang="en-GB"/>
        </a:p>
      </dgm:t>
    </dgm:pt>
    <dgm:pt modelId="{8D89CCC9-E42C-499C-8175-13C38D391689}">
      <dgm:prSet phldrT="[Text]" phldr="0"/>
      <dgm:spPr/>
      <dgm:t>
        <a:bodyPr/>
        <a:lstStyle/>
        <a:p>
          <a:pPr rtl="0"/>
          <a:r>
            <a:rPr lang="en-GB">
              <a:latin typeface="Arial"/>
              <a:cs typeface="Arial"/>
            </a:rPr>
            <a:t>Use temporary or agency staff</a:t>
          </a:r>
        </a:p>
      </dgm:t>
    </dgm:pt>
    <dgm:pt modelId="{D17C427B-DCB0-4EB3-8913-099BE153E187}" type="parTrans" cxnId="{42D9A55C-2BD0-4018-A2A5-4146BE29CC05}">
      <dgm:prSet/>
      <dgm:spPr/>
      <dgm:t>
        <a:bodyPr/>
        <a:lstStyle/>
        <a:p>
          <a:endParaRPr lang="en-GB"/>
        </a:p>
      </dgm:t>
    </dgm:pt>
    <dgm:pt modelId="{EDF25513-366A-4A2E-B0A6-2AE29BB24BAD}" type="sibTrans" cxnId="{42D9A55C-2BD0-4018-A2A5-4146BE29CC05}">
      <dgm:prSet/>
      <dgm:spPr/>
      <dgm:t>
        <a:bodyPr/>
        <a:lstStyle/>
        <a:p>
          <a:endParaRPr lang="en-GB"/>
        </a:p>
      </dgm:t>
    </dgm:pt>
    <dgm:pt modelId="{6843BC69-132A-4E64-A7F1-B99E04A13D13}">
      <dgm:prSet phldrT="[Text]" phldr="0"/>
      <dgm:spPr/>
      <dgm:t>
        <a:bodyPr/>
        <a:lstStyle/>
        <a:p>
          <a:pPr rtl="0"/>
          <a:r>
            <a:rPr lang="en-GB" b="1">
              <a:latin typeface="Arial"/>
              <a:cs typeface="Arial"/>
            </a:rPr>
            <a:t>Skills shortages</a:t>
          </a:r>
        </a:p>
      </dgm:t>
    </dgm:pt>
    <dgm:pt modelId="{2DCA14FB-4764-4E30-BFFA-BC669ECE1D0E}" type="parTrans" cxnId="{96B572FF-4A34-4EB2-84EC-9A9A598B2950}">
      <dgm:prSet/>
      <dgm:spPr/>
      <dgm:t>
        <a:bodyPr/>
        <a:lstStyle/>
        <a:p>
          <a:endParaRPr lang="en-GB"/>
        </a:p>
      </dgm:t>
    </dgm:pt>
    <dgm:pt modelId="{53B3A201-3E2B-418E-9479-FBEE4A71B496}" type="sibTrans" cxnId="{96B572FF-4A34-4EB2-84EC-9A9A598B2950}">
      <dgm:prSet/>
      <dgm:spPr/>
      <dgm:t>
        <a:bodyPr/>
        <a:lstStyle/>
        <a:p>
          <a:endParaRPr lang="en-GB"/>
        </a:p>
      </dgm:t>
    </dgm:pt>
    <dgm:pt modelId="{9CBA2B39-0628-4349-8EB8-F31FD639617C}">
      <dgm:prSet phldrT="[Text]" phldr="0"/>
      <dgm:spPr/>
      <dgm:t>
        <a:bodyPr/>
        <a:lstStyle/>
        <a:p>
          <a:pPr rtl="0"/>
          <a:r>
            <a:rPr lang="en-GB">
              <a:latin typeface="Arial"/>
              <a:cs typeface="Arial"/>
            </a:rPr>
            <a:t>Train and develop existing employees</a:t>
          </a:r>
        </a:p>
      </dgm:t>
    </dgm:pt>
    <dgm:pt modelId="{FF97211E-94A1-4B1F-9288-D70C7C973E5B}" type="parTrans" cxnId="{F40352C6-CA96-4D45-86B6-EA40D4337FFF}">
      <dgm:prSet/>
      <dgm:spPr/>
      <dgm:t>
        <a:bodyPr/>
        <a:lstStyle/>
        <a:p>
          <a:endParaRPr lang="en-GB"/>
        </a:p>
      </dgm:t>
    </dgm:pt>
    <dgm:pt modelId="{59E2D1D7-6FCF-4EB8-B086-229AB18FD63C}" type="sibTrans" cxnId="{F40352C6-CA96-4D45-86B6-EA40D4337FFF}">
      <dgm:prSet/>
      <dgm:spPr/>
      <dgm:t>
        <a:bodyPr/>
        <a:lstStyle/>
        <a:p>
          <a:endParaRPr lang="en-GB"/>
        </a:p>
      </dgm:t>
    </dgm:pt>
    <dgm:pt modelId="{4115A43F-554C-43E3-AA6D-CE8C52A065A4}" type="pres">
      <dgm:prSet presAssocID="{1209592E-9569-4B54-A351-43BE563F02C4}" presName="linearFlow" presStyleCnt="0">
        <dgm:presLayoutVars>
          <dgm:dir/>
          <dgm:animLvl val="lvl"/>
          <dgm:resizeHandles val="exact"/>
        </dgm:presLayoutVars>
      </dgm:prSet>
      <dgm:spPr/>
    </dgm:pt>
    <dgm:pt modelId="{DC143F76-E325-4BAB-8A1C-406D4A0B42E1}" type="pres">
      <dgm:prSet presAssocID="{D363298E-DA18-4BED-BF84-5E71E0C1183E}" presName="composite" presStyleCnt="0"/>
      <dgm:spPr/>
    </dgm:pt>
    <dgm:pt modelId="{747034A2-10F5-4A8A-931F-713B19703346}" type="pres">
      <dgm:prSet presAssocID="{D363298E-DA18-4BED-BF84-5E71E0C1183E}" presName="parentText" presStyleLbl="alignNode1" presStyleIdx="0" presStyleCnt="3">
        <dgm:presLayoutVars>
          <dgm:chMax val="1"/>
          <dgm:bulletEnabled val="1"/>
        </dgm:presLayoutVars>
      </dgm:prSet>
      <dgm:spPr/>
    </dgm:pt>
    <dgm:pt modelId="{F55E5ECC-FD11-4E0C-A5F8-2B37EB10C3BA}" type="pres">
      <dgm:prSet presAssocID="{D363298E-DA18-4BED-BF84-5E71E0C1183E}" presName="descendantText" presStyleLbl="alignAcc1" presStyleIdx="0" presStyleCnt="3">
        <dgm:presLayoutVars>
          <dgm:bulletEnabled val="1"/>
        </dgm:presLayoutVars>
      </dgm:prSet>
      <dgm:spPr/>
    </dgm:pt>
    <dgm:pt modelId="{911BC74C-2C28-4E86-8FBB-10C5AF048512}" type="pres">
      <dgm:prSet presAssocID="{8682C0CF-D857-4AE0-A8C2-61AB0F2E5AD7}" presName="sp" presStyleCnt="0"/>
      <dgm:spPr/>
    </dgm:pt>
    <dgm:pt modelId="{F3B8066C-E082-48B2-A299-736C5F13D26E}" type="pres">
      <dgm:prSet presAssocID="{E4256A7D-CA8C-4701-9339-82BB1627B90A}" presName="composite" presStyleCnt="0"/>
      <dgm:spPr/>
    </dgm:pt>
    <dgm:pt modelId="{DAF8A79A-709D-46E7-A0C3-B226A3C2E537}" type="pres">
      <dgm:prSet presAssocID="{E4256A7D-CA8C-4701-9339-82BB1627B90A}" presName="parentText" presStyleLbl="alignNode1" presStyleIdx="1" presStyleCnt="3">
        <dgm:presLayoutVars>
          <dgm:chMax val="1"/>
          <dgm:bulletEnabled val="1"/>
        </dgm:presLayoutVars>
      </dgm:prSet>
      <dgm:spPr/>
    </dgm:pt>
    <dgm:pt modelId="{14048593-C6F1-4868-A2D7-1DF0EA317D38}" type="pres">
      <dgm:prSet presAssocID="{E4256A7D-CA8C-4701-9339-82BB1627B90A}" presName="descendantText" presStyleLbl="alignAcc1" presStyleIdx="1" presStyleCnt="3">
        <dgm:presLayoutVars>
          <dgm:bulletEnabled val="1"/>
        </dgm:presLayoutVars>
      </dgm:prSet>
      <dgm:spPr/>
    </dgm:pt>
    <dgm:pt modelId="{15E73D86-2DAE-4316-819E-D40F5067053B}" type="pres">
      <dgm:prSet presAssocID="{E1029EA7-5B47-4DCC-B236-5D05314CFF66}" presName="sp" presStyleCnt="0"/>
      <dgm:spPr/>
    </dgm:pt>
    <dgm:pt modelId="{279A052C-7BB1-4B55-B254-B524FB918599}" type="pres">
      <dgm:prSet presAssocID="{6843BC69-132A-4E64-A7F1-B99E04A13D13}" presName="composite" presStyleCnt="0"/>
      <dgm:spPr/>
    </dgm:pt>
    <dgm:pt modelId="{6F1A86E9-98B9-4AAC-AA7B-7F10E0607552}" type="pres">
      <dgm:prSet presAssocID="{6843BC69-132A-4E64-A7F1-B99E04A13D13}" presName="parentText" presStyleLbl="alignNode1" presStyleIdx="2" presStyleCnt="3">
        <dgm:presLayoutVars>
          <dgm:chMax val="1"/>
          <dgm:bulletEnabled val="1"/>
        </dgm:presLayoutVars>
      </dgm:prSet>
      <dgm:spPr/>
    </dgm:pt>
    <dgm:pt modelId="{61196911-1136-40C0-A62B-F92D12FBE945}" type="pres">
      <dgm:prSet presAssocID="{6843BC69-132A-4E64-A7F1-B99E04A13D13}" presName="descendantText" presStyleLbl="alignAcc1" presStyleIdx="2" presStyleCnt="3">
        <dgm:presLayoutVars>
          <dgm:bulletEnabled val="1"/>
        </dgm:presLayoutVars>
      </dgm:prSet>
      <dgm:spPr/>
    </dgm:pt>
  </dgm:ptLst>
  <dgm:cxnLst>
    <dgm:cxn modelId="{F5311808-705A-4051-BA91-5D3706035AE2}" srcId="{1209592E-9569-4B54-A351-43BE563F02C4}" destId="{D363298E-DA18-4BED-BF84-5E71E0C1183E}" srcOrd="0" destOrd="0" parTransId="{D5D2CC57-C8E9-4CA3-99F6-20BCE4CFACB7}" sibTransId="{8682C0CF-D857-4AE0-A8C2-61AB0F2E5AD7}"/>
    <dgm:cxn modelId="{56E52718-229A-49A7-9824-B45BBDA8BDF3}" srcId="{1209592E-9569-4B54-A351-43BE563F02C4}" destId="{E4256A7D-CA8C-4701-9339-82BB1627B90A}" srcOrd="1" destOrd="0" parTransId="{4CFCA62A-FAE5-494F-A4E3-B227C7FE34A4}" sibTransId="{E1029EA7-5B47-4DCC-B236-5D05314CFF66}"/>
    <dgm:cxn modelId="{1E275B3B-7CA2-4CB1-80C5-B1D65A05E74B}" type="presOf" srcId="{38B517AE-1D91-459D-8AD8-2B4BFE7CFAEB}" destId="{F55E5ECC-FD11-4E0C-A5F8-2B37EB10C3BA}" srcOrd="0" destOrd="0" presId="urn:microsoft.com/office/officeart/2005/8/layout/chevron2"/>
    <dgm:cxn modelId="{42D9A55C-2BD0-4018-A2A5-4146BE29CC05}" srcId="{E4256A7D-CA8C-4701-9339-82BB1627B90A}" destId="{8D89CCC9-E42C-499C-8175-13C38D391689}" srcOrd="0" destOrd="0" parTransId="{D17C427B-DCB0-4EB3-8913-099BE153E187}" sibTransId="{EDF25513-366A-4A2E-B0A6-2AE29BB24BAD}"/>
    <dgm:cxn modelId="{F31D5B69-1868-4214-BEC2-E40E82463642}" srcId="{D363298E-DA18-4BED-BF84-5E71E0C1183E}" destId="{38B517AE-1D91-459D-8AD8-2B4BFE7CFAEB}" srcOrd="0" destOrd="0" parTransId="{75AEBC1C-6DE9-4AE1-8DBA-6CED1B1F968B}" sibTransId="{77BCE33F-AAF0-4749-8F9D-47C0D72C560D}"/>
    <dgm:cxn modelId="{387BB06F-FDE6-47EA-87F7-30F851A42A39}" type="presOf" srcId="{9CBA2B39-0628-4349-8EB8-F31FD639617C}" destId="{61196911-1136-40C0-A62B-F92D12FBE945}" srcOrd="0" destOrd="0" presId="urn:microsoft.com/office/officeart/2005/8/layout/chevron2"/>
    <dgm:cxn modelId="{3483CD58-6725-4FAF-A77E-70DE67201500}" type="presOf" srcId="{6843BC69-132A-4E64-A7F1-B99E04A13D13}" destId="{6F1A86E9-98B9-4AAC-AA7B-7F10E0607552}" srcOrd="0" destOrd="0" presId="urn:microsoft.com/office/officeart/2005/8/layout/chevron2"/>
    <dgm:cxn modelId="{E96D8AA3-1A1E-4415-A945-DB7E81AA09F6}" type="presOf" srcId="{E4256A7D-CA8C-4701-9339-82BB1627B90A}" destId="{DAF8A79A-709D-46E7-A0C3-B226A3C2E537}" srcOrd="0" destOrd="0" presId="urn:microsoft.com/office/officeart/2005/8/layout/chevron2"/>
    <dgm:cxn modelId="{F40352C6-CA96-4D45-86B6-EA40D4337FFF}" srcId="{6843BC69-132A-4E64-A7F1-B99E04A13D13}" destId="{9CBA2B39-0628-4349-8EB8-F31FD639617C}" srcOrd="0" destOrd="0" parTransId="{FF97211E-94A1-4B1F-9288-D70C7C973E5B}" sibTransId="{59E2D1D7-6FCF-4EB8-B086-229AB18FD63C}"/>
    <dgm:cxn modelId="{20AEA7C6-490D-42E3-BA32-F9C41FCCCC3C}" type="presOf" srcId="{D363298E-DA18-4BED-BF84-5E71E0C1183E}" destId="{747034A2-10F5-4A8A-931F-713B19703346}" srcOrd="0" destOrd="0" presId="urn:microsoft.com/office/officeart/2005/8/layout/chevron2"/>
    <dgm:cxn modelId="{5DDDE3E1-44B6-4B73-A231-84F21B4640D2}" type="presOf" srcId="{1209592E-9569-4B54-A351-43BE563F02C4}" destId="{4115A43F-554C-43E3-AA6D-CE8C52A065A4}" srcOrd="0" destOrd="0" presId="urn:microsoft.com/office/officeart/2005/8/layout/chevron2"/>
    <dgm:cxn modelId="{9EDB6CF9-6425-4074-8898-10ACAEF09E16}" type="presOf" srcId="{8D89CCC9-E42C-499C-8175-13C38D391689}" destId="{14048593-C6F1-4868-A2D7-1DF0EA317D38}" srcOrd="0" destOrd="0" presId="urn:microsoft.com/office/officeart/2005/8/layout/chevron2"/>
    <dgm:cxn modelId="{96B572FF-4A34-4EB2-84EC-9A9A598B2950}" srcId="{1209592E-9569-4B54-A351-43BE563F02C4}" destId="{6843BC69-132A-4E64-A7F1-B99E04A13D13}" srcOrd="2" destOrd="0" parTransId="{2DCA14FB-4764-4E30-BFFA-BC669ECE1D0E}" sibTransId="{53B3A201-3E2B-418E-9479-FBEE4A71B496}"/>
    <dgm:cxn modelId="{631D41E1-CF41-4CC3-A439-AE189E10ECC3}" type="presParOf" srcId="{4115A43F-554C-43E3-AA6D-CE8C52A065A4}" destId="{DC143F76-E325-4BAB-8A1C-406D4A0B42E1}" srcOrd="0" destOrd="0" presId="urn:microsoft.com/office/officeart/2005/8/layout/chevron2"/>
    <dgm:cxn modelId="{AD607905-0D23-475F-AB4D-52BC6C9C8C5E}" type="presParOf" srcId="{DC143F76-E325-4BAB-8A1C-406D4A0B42E1}" destId="{747034A2-10F5-4A8A-931F-713B19703346}" srcOrd="0" destOrd="0" presId="urn:microsoft.com/office/officeart/2005/8/layout/chevron2"/>
    <dgm:cxn modelId="{C678E087-14C7-41A5-B6BD-9B09345072A9}" type="presParOf" srcId="{DC143F76-E325-4BAB-8A1C-406D4A0B42E1}" destId="{F55E5ECC-FD11-4E0C-A5F8-2B37EB10C3BA}" srcOrd="1" destOrd="0" presId="urn:microsoft.com/office/officeart/2005/8/layout/chevron2"/>
    <dgm:cxn modelId="{C0FC7628-0399-4F23-8F00-308B5932C789}" type="presParOf" srcId="{4115A43F-554C-43E3-AA6D-CE8C52A065A4}" destId="{911BC74C-2C28-4E86-8FBB-10C5AF048512}" srcOrd="1" destOrd="0" presId="urn:microsoft.com/office/officeart/2005/8/layout/chevron2"/>
    <dgm:cxn modelId="{F8A86600-4A85-426A-B381-1F69A655CAE8}" type="presParOf" srcId="{4115A43F-554C-43E3-AA6D-CE8C52A065A4}" destId="{F3B8066C-E082-48B2-A299-736C5F13D26E}" srcOrd="2" destOrd="0" presId="urn:microsoft.com/office/officeart/2005/8/layout/chevron2"/>
    <dgm:cxn modelId="{BB8B5E50-99E0-42FF-85BD-63D1B6B9912B}" type="presParOf" srcId="{F3B8066C-E082-48B2-A299-736C5F13D26E}" destId="{DAF8A79A-709D-46E7-A0C3-B226A3C2E537}" srcOrd="0" destOrd="0" presId="urn:microsoft.com/office/officeart/2005/8/layout/chevron2"/>
    <dgm:cxn modelId="{5295B211-59BA-406E-A148-D53EB75D239A}" type="presParOf" srcId="{F3B8066C-E082-48B2-A299-736C5F13D26E}" destId="{14048593-C6F1-4868-A2D7-1DF0EA317D38}" srcOrd="1" destOrd="0" presId="urn:microsoft.com/office/officeart/2005/8/layout/chevron2"/>
    <dgm:cxn modelId="{FFEAA195-E7EE-40FE-8058-D7DE6FCF5B55}" type="presParOf" srcId="{4115A43F-554C-43E3-AA6D-CE8C52A065A4}" destId="{15E73D86-2DAE-4316-819E-D40F5067053B}" srcOrd="3" destOrd="0" presId="urn:microsoft.com/office/officeart/2005/8/layout/chevron2"/>
    <dgm:cxn modelId="{7B3136E1-15CB-4B15-B299-27B0006C5882}" type="presParOf" srcId="{4115A43F-554C-43E3-AA6D-CE8C52A065A4}" destId="{279A052C-7BB1-4B55-B254-B524FB918599}" srcOrd="4" destOrd="0" presId="urn:microsoft.com/office/officeart/2005/8/layout/chevron2"/>
    <dgm:cxn modelId="{DD3F43C6-FC47-47DB-A249-8D77FE86A3D5}" type="presParOf" srcId="{279A052C-7BB1-4B55-B254-B524FB918599}" destId="{6F1A86E9-98B9-4AAC-AA7B-7F10E0607552}" srcOrd="0" destOrd="0" presId="urn:microsoft.com/office/officeart/2005/8/layout/chevron2"/>
    <dgm:cxn modelId="{1B7700F7-7B6F-46F9-8500-5D9E13581E67}" type="presParOf" srcId="{279A052C-7BB1-4B55-B254-B524FB918599}" destId="{61196911-1136-40C0-A62B-F92D12FBE945}"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29F331-D63B-4790-AE22-811612DE5266}" type="doc">
      <dgm:prSet loTypeId="urn:microsoft.com/office/officeart/2005/8/layout/chevron1" loCatId="process" qsTypeId="urn:microsoft.com/office/officeart/2005/8/quickstyle/simple1" qsCatId="simple" csTypeId="urn:microsoft.com/office/officeart/2005/8/colors/accent1_2" csCatId="accent1" phldr="1"/>
      <dgm:spPr/>
    </dgm:pt>
    <dgm:pt modelId="{C8BC9881-19D8-4F10-93E1-24839BF0B635}">
      <dgm:prSet phldrT="[Text]" phldr="0" custT="1"/>
      <dgm:spPr/>
      <dgm:t>
        <a:bodyPr/>
        <a:lstStyle/>
        <a:p>
          <a:pPr rtl="0"/>
          <a:r>
            <a:rPr lang="en-GB" sz="1800" b="1">
              <a:latin typeface="Arial"/>
              <a:cs typeface="Arial"/>
            </a:rPr>
            <a:t>Current skills</a:t>
          </a:r>
        </a:p>
      </dgm:t>
    </dgm:pt>
    <dgm:pt modelId="{513D4D10-8426-4A10-9161-82F8605F5D39}" type="parTrans" cxnId="{4D01F939-4E40-4237-B35F-85A94BAC3FD2}">
      <dgm:prSet/>
      <dgm:spPr/>
    </dgm:pt>
    <dgm:pt modelId="{1D988E98-4394-451A-9FD4-92C1B4FD54FC}" type="sibTrans" cxnId="{4D01F939-4E40-4237-B35F-85A94BAC3FD2}">
      <dgm:prSet/>
      <dgm:spPr/>
    </dgm:pt>
    <dgm:pt modelId="{07F20E32-A788-438C-A9C7-880D35058756}">
      <dgm:prSet phldrT="[Text]" phldr="0"/>
      <dgm:spPr/>
      <dgm:t>
        <a:bodyPr/>
        <a:lstStyle/>
        <a:p>
          <a:pPr rtl="0"/>
          <a:r>
            <a:rPr lang="en-GB" sz="1800" b="1" dirty="0">
              <a:solidFill>
                <a:schemeClr val="bg1"/>
              </a:solidFill>
              <a:latin typeface="Arial"/>
              <a:ea typeface="Calibri"/>
              <a:cs typeface="Arial"/>
            </a:rPr>
            <a:t>Required skills</a:t>
          </a:r>
        </a:p>
      </dgm:t>
    </dgm:pt>
    <dgm:pt modelId="{B704EC1B-FA62-4A56-A83C-E8C743AE6B73}" type="parTrans" cxnId="{BA052F8D-5767-4006-A54E-28B0F877A07F}">
      <dgm:prSet/>
      <dgm:spPr/>
    </dgm:pt>
    <dgm:pt modelId="{E5C74D51-665C-42D1-812A-FB10F12C3C3B}" type="sibTrans" cxnId="{BA052F8D-5767-4006-A54E-28B0F877A07F}">
      <dgm:prSet/>
      <dgm:spPr/>
    </dgm:pt>
    <dgm:pt modelId="{56014C29-AA9B-4102-9981-5C3988D905ED}">
      <dgm:prSet phldrT="[Text]" phldr="0"/>
      <dgm:spPr/>
      <dgm:t>
        <a:bodyPr/>
        <a:lstStyle/>
        <a:p>
          <a:pPr rtl="0"/>
          <a:r>
            <a:rPr lang="en-GB" sz="1800" b="1" dirty="0">
              <a:latin typeface="Arial"/>
              <a:ea typeface="Calibri"/>
              <a:cs typeface="Arial"/>
            </a:rPr>
            <a:t>Identify skills gap</a:t>
          </a:r>
        </a:p>
      </dgm:t>
    </dgm:pt>
    <dgm:pt modelId="{85F4E598-5652-45A8-9FCD-718DCB64762F}" type="parTrans" cxnId="{5833B632-F08B-4A22-9F07-D8B5078C47FB}">
      <dgm:prSet/>
      <dgm:spPr/>
    </dgm:pt>
    <dgm:pt modelId="{FAAF2E85-39FE-4A9E-BF14-E21B600868BC}" type="sibTrans" cxnId="{5833B632-F08B-4A22-9F07-D8B5078C47FB}">
      <dgm:prSet/>
      <dgm:spPr/>
    </dgm:pt>
    <dgm:pt modelId="{229F09C2-1A77-402C-9736-851CACA98DED}" type="pres">
      <dgm:prSet presAssocID="{B429F331-D63B-4790-AE22-811612DE5266}" presName="Name0" presStyleCnt="0">
        <dgm:presLayoutVars>
          <dgm:dir/>
          <dgm:animLvl val="lvl"/>
          <dgm:resizeHandles val="exact"/>
        </dgm:presLayoutVars>
      </dgm:prSet>
      <dgm:spPr/>
    </dgm:pt>
    <dgm:pt modelId="{21668AED-9B5D-4E80-AA1A-DBCFE0E8F373}" type="pres">
      <dgm:prSet presAssocID="{C8BC9881-19D8-4F10-93E1-24839BF0B635}" presName="parTxOnly" presStyleLbl="node1" presStyleIdx="0" presStyleCnt="3">
        <dgm:presLayoutVars>
          <dgm:chMax val="0"/>
          <dgm:chPref val="0"/>
          <dgm:bulletEnabled val="1"/>
        </dgm:presLayoutVars>
      </dgm:prSet>
      <dgm:spPr/>
    </dgm:pt>
    <dgm:pt modelId="{DA53367F-4E86-4984-8D4F-4DBCE92A7E69}" type="pres">
      <dgm:prSet presAssocID="{1D988E98-4394-451A-9FD4-92C1B4FD54FC}" presName="parTxOnlySpace" presStyleCnt="0"/>
      <dgm:spPr/>
    </dgm:pt>
    <dgm:pt modelId="{B3840729-F824-443B-9572-467C9CC7B0B2}" type="pres">
      <dgm:prSet presAssocID="{07F20E32-A788-438C-A9C7-880D35058756}" presName="parTxOnly" presStyleLbl="node1" presStyleIdx="1" presStyleCnt="3">
        <dgm:presLayoutVars>
          <dgm:chMax val="0"/>
          <dgm:chPref val="0"/>
          <dgm:bulletEnabled val="1"/>
        </dgm:presLayoutVars>
      </dgm:prSet>
      <dgm:spPr/>
    </dgm:pt>
    <dgm:pt modelId="{EE14722D-6B4B-40AB-B80D-738CD20B7C7A}" type="pres">
      <dgm:prSet presAssocID="{E5C74D51-665C-42D1-812A-FB10F12C3C3B}" presName="parTxOnlySpace" presStyleCnt="0"/>
      <dgm:spPr/>
    </dgm:pt>
    <dgm:pt modelId="{4EE7D633-C1CB-4956-A38E-4E39431D5881}" type="pres">
      <dgm:prSet presAssocID="{56014C29-AA9B-4102-9981-5C3988D905ED}" presName="parTxOnly" presStyleLbl="node1" presStyleIdx="2" presStyleCnt="3">
        <dgm:presLayoutVars>
          <dgm:chMax val="0"/>
          <dgm:chPref val="0"/>
          <dgm:bulletEnabled val="1"/>
        </dgm:presLayoutVars>
      </dgm:prSet>
      <dgm:spPr/>
    </dgm:pt>
  </dgm:ptLst>
  <dgm:cxnLst>
    <dgm:cxn modelId="{5833B632-F08B-4A22-9F07-D8B5078C47FB}" srcId="{B429F331-D63B-4790-AE22-811612DE5266}" destId="{56014C29-AA9B-4102-9981-5C3988D905ED}" srcOrd="2" destOrd="0" parTransId="{85F4E598-5652-45A8-9FCD-718DCB64762F}" sibTransId="{FAAF2E85-39FE-4A9E-BF14-E21B600868BC}"/>
    <dgm:cxn modelId="{4D01F939-4E40-4237-B35F-85A94BAC3FD2}" srcId="{B429F331-D63B-4790-AE22-811612DE5266}" destId="{C8BC9881-19D8-4F10-93E1-24839BF0B635}" srcOrd="0" destOrd="0" parTransId="{513D4D10-8426-4A10-9161-82F8605F5D39}" sibTransId="{1D988E98-4394-451A-9FD4-92C1B4FD54FC}"/>
    <dgm:cxn modelId="{7242D578-E392-4091-81CD-3A34D0434B34}" type="presOf" srcId="{B429F331-D63B-4790-AE22-811612DE5266}" destId="{229F09C2-1A77-402C-9736-851CACA98DED}" srcOrd="0" destOrd="0" presId="urn:microsoft.com/office/officeart/2005/8/layout/chevron1"/>
    <dgm:cxn modelId="{BA052F8D-5767-4006-A54E-28B0F877A07F}" srcId="{B429F331-D63B-4790-AE22-811612DE5266}" destId="{07F20E32-A788-438C-A9C7-880D35058756}" srcOrd="1" destOrd="0" parTransId="{B704EC1B-FA62-4A56-A83C-E8C743AE6B73}" sibTransId="{E5C74D51-665C-42D1-812A-FB10F12C3C3B}"/>
    <dgm:cxn modelId="{FC4A329D-BF6A-4B88-BF2A-70E2694C78A7}" type="presOf" srcId="{07F20E32-A788-438C-A9C7-880D35058756}" destId="{B3840729-F824-443B-9572-467C9CC7B0B2}" srcOrd="0" destOrd="0" presId="urn:microsoft.com/office/officeart/2005/8/layout/chevron1"/>
    <dgm:cxn modelId="{3AC440A7-0D31-4138-B357-6F08992A0DCD}" type="presOf" srcId="{C8BC9881-19D8-4F10-93E1-24839BF0B635}" destId="{21668AED-9B5D-4E80-AA1A-DBCFE0E8F373}" srcOrd="0" destOrd="0" presId="urn:microsoft.com/office/officeart/2005/8/layout/chevron1"/>
    <dgm:cxn modelId="{3206B6D4-AB97-422B-8003-B6656D32CE47}" type="presOf" srcId="{56014C29-AA9B-4102-9981-5C3988D905ED}" destId="{4EE7D633-C1CB-4956-A38E-4E39431D5881}" srcOrd="0" destOrd="0" presId="urn:microsoft.com/office/officeart/2005/8/layout/chevron1"/>
    <dgm:cxn modelId="{3615200F-ED07-4CC0-A52F-EDCEAF38A572}" type="presParOf" srcId="{229F09C2-1A77-402C-9736-851CACA98DED}" destId="{21668AED-9B5D-4E80-AA1A-DBCFE0E8F373}" srcOrd="0" destOrd="0" presId="urn:microsoft.com/office/officeart/2005/8/layout/chevron1"/>
    <dgm:cxn modelId="{0FA6D4A2-7E5F-4C26-9AFA-CB41F55AA6EB}" type="presParOf" srcId="{229F09C2-1A77-402C-9736-851CACA98DED}" destId="{DA53367F-4E86-4984-8D4F-4DBCE92A7E69}" srcOrd="1" destOrd="0" presId="urn:microsoft.com/office/officeart/2005/8/layout/chevron1"/>
    <dgm:cxn modelId="{0C9D980C-25FB-473C-A016-67136E2171D1}" type="presParOf" srcId="{229F09C2-1A77-402C-9736-851CACA98DED}" destId="{B3840729-F824-443B-9572-467C9CC7B0B2}" srcOrd="2" destOrd="0" presId="urn:microsoft.com/office/officeart/2005/8/layout/chevron1"/>
    <dgm:cxn modelId="{CB4E01A5-C048-40DA-819A-38B301C78D9A}" type="presParOf" srcId="{229F09C2-1A77-402C-9736-851CACA98DED}" destId="{EE14722D-6B4B-40AB-B80D-738CD20B7C7A}" srcOrd="3" destOrd="0" presId="urn:microsoft.com/office/officeart/2005/8/layout/chevron1"/>
    <dgm:cxn modelId="{4F31A30E-217E-4F6E-B1A4-B0F6E11A89C3}" type="presParOf" srcId="{229F09C2-1A77-402C-9736-851CACA98DED}" destId="{4EE7D633-C1CB-4956-A38E-4E39431D5881}"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23BF5B8-CEB4-42D5-AE06-BD55D976D212}" type="doc">
      <dgm:prSet loTypeId="urn:microsoft.com/office/officeart/2005/8/layout/chevron1" loCatId="process" qsTypeId="urn:microsoft.com/office/officeart/2005/8/quickstyle/simple1" qsCatId="simple" csTypeId="urn:microsoft.com/office/officeart/2005/8/colors/accent1_2" csCatId="accent1" phldr="1"/>
      <dgm:spPr/>
    </dgm:pt>
    <dgm:pt modelId="{6677A093-4766-4E2E-8C91-BAC796729418}">
      <dgm:prSet phldrT="[Text]" phldr="0"/>
      <dgm:spPr/>
      <dgm:t>
        <a:bodyPr/>
        <a:lstStyle/>
        <a:p>
          <a:pPr rtl="0"/>
          <a:r>
            <a:rPr lang="en-GB" b="1">
              <a:latin typeface="Arial"/>
              <a:cs typeface="Arial"/>
            </a:rPr>
            <a:t>Employer reputation </a:t>
          </a:r>
        </a:p>
      </dgm:t>
    </dgm:pt>
    <dgm:pt modelId="{8A74F1D4-099E-46B3-B021-22AD623CF092}" type="parTrans" cxnId="{6A3E7B12-9EF8-451A-BD73-B35FB293EB46}">
      <dgm:prSet/>
      <dgm:spPr/>
    </dgm:pt>
    <dgm:pt modelId="{3CF92A59-E180-42D8-AB3C-59A40DBA554B}" type="sibTrans" cxnId="{6A3E7B12-9EF8-451A-BD73-B35FB293EB46}">
      <dgm:prSet/>
      <dgm:spPr/>
    </dgm:pt>
    <dgm:pt modelId="{1EB83045-C7C5-460E-8CD6-D72687A63C50}">
      <dgm:prSet phldrT="[Text]" phldr="0"/>
      <dgm:spPr/>
      <dgm:t>
        <a:bodyPr/>
        <a:lstStyle/>
        <a:p>
          <a:pPr rtl="0"/>
          <a:r>
            <a:rPr lang="en-GB" b="1">
              <a:latin typeface="Arial"/>
              <a:cs typeface="Arial"/>
            </a:rPr>
            <a:t>Pay &amp; benefits</a:t>
          </a:r>
        </a:p>
      </dgm:t>
    </dgm:pt>
    <dgm:pt modelId="{F83E701F-FEBC-4516-9597-9371EC364722}" type="parTrans" cxnId="{A4198616-54F7-4C50-BBA4-A7418A176D58}">
      <dgm:prSet/>
      <dgm:spPr/>
    </dgm:pt>
    <dgm:pt modelId="{490C5388-0DF8-4FC3-BC4C-D024948133F9}" type="sibTrans" cxnId="{A4198616-54F7-4C50-BBA4-A7418A176D58}">
      <dgm:prSet/>
      <dgm:spPr/>
    </dgm:pt>
    <dgm:pt modelId="{0231BC43-4342-45C7-A5B2-8F758C481452}">
      <dgm:prSet phldrT="[Text]" phldr="0"/>
      <dgm:spPr/>
      <dgm:t>
        <a:bodyPr/>
        <a:lstStyle/>
        <a:p>
          <a:r>
            <a:rPr lang="en-GB" b="1">
              <a:latin typeface="Arial"/>
              <a:cs typeface="Arial"/>
            </a:rPr>
            <a:t>Flexibility</a:t>
          </a:r>
        </a:p>
      </dgm:t>
    </dgm:pt>
    <dgm:pt modelId="{74F615DB-E3AB-4924-94C1-6988502630AB}" type="parTrans" cxnId="{EBACAD31-8A66-495F-8F9F-FB28D4BD4B9C}">
      <dgm:prSet/>
      <dgm:spPr/>
    </dgm:pt>
    <dgm:pt modelId="{93475A6A-0016-4108-9639-517640A16204}" type="sibTrans" cxnId="{EBACAD31-8A66-495F-8F9F-FB28D4BD4B9C}">
      <dgm:prSet/>
      <dgm:spPr/>
    </dgm:pt>
    <dgm:pt modelId="{66EA266F-2373-446C-BE4B-FA65AC852149}" type="pres">
      <dgm:prSet presAssocID="{623BF5B8-CEB4-42D5-AE06-BD55D976D212}" presName="Name0" presStyleCnt="0">
        <dgm:presLayoutVars>
          <dgm:dir/>
          <dgm:animLvl val="lvl"/>
          <dgm:resizeHandles val="exact"/>
        </dgm:presLayoutVars>
      </dgm:prSet>
      <dgm:spPr/>
    </dgm:pt>
    <dgm:pt modelId="{7D9C71B0-4F39-4399-A4B8-7E0845584D5C}" type="pres">
      <dgm:prSet presAssocID="{6677A093-4766-4E2E-8C91-BAC796729418}" presName="parTxOnly" presStyleLbl="node1" presStyleIdx="0" presStyleCnt="3">
        <dgm:presLayoutVars>
          <dgm:chMax val="0"/>
          <dgm:chPref val="0"/>
          <dgm:bulletEnabled val="1"/>
        </dgm:presLayoutVars>
      </dgm:prSet>
      <dgm:spPr/>
    </dgm:pt>
    <dgm:pt modelId="{0F808ED8-59A9-430B-9F5B-B73E71FB2338}" type="pres">
      <dgm:prSet presAssocID="{3CF92A59-E180-42D8-AB3C-59A40DBA554B}" presName="parTxOnlySpace" presStyleCnt="0"/>
      <dgm:spPr/>
    </dgm:pt>
    <dgm:pt modelId="{F054AD4D-A68F-454A-841A-04EEA9EE6172}" type="pres">
      <dgm:prSet presAssocID="{1EB83045-C7C5-460E-8CD6-D72687A63C50}" presName="parTxOnly" presStyleLbl="node1" presStyleIdx="1" presStyleCnt="3">
        <dgm:presLayoutVars>
          <dgm:chMax val="0"/>
          <dgm:chPref val="0"/>
          <dgm:bulletEnabled val="1"/>
        </dgm:presLayoutVars>
      </dgm:prSet>
      <dgm:spPr/>
    </dgm:pt>
    <dgm:pt modelId="{88E9915A-7D7E-4A1A-9990-411A694E8D17}" type="pres">
      <dgm:prSet presAssocID="{490C5388-0DF8-4FC3-BC4C-D024948133F9}" presName="parTxOnlySpace" presStyleCnt="0"/>
      <dgm:spPr/>
    </dgm:pt>
    <dgm:pt modelId="{F11FFBEE-D19D-4881-9CBE-3970A3922B4F}" type="pres">
      <dgm:prSet presAssocID="{0231BC43-4342-45C7-A5B2-8F758C481452}" presName="parTxOnly" presStyleLbl="node1" presStyleIdx="2" presStyleCnt="3">
        <dgm:presLayoutVars>
          <dgm:chMax val="0"/>
          <dgm:chPref val="0"/>
          <dgm:bulletEnabled val="1"/>
        </dgm:presLayoutVars>
      </dgm:prSet>
      <dgm:spPr/>
    </dgm:pt>
  </dgm:ptLst>
  <dgm:cxnLst>
    <dgm:cxn modelId="{934AA102-CAE7-4BA5-A73A-1307DCAB20FD}" type="presOf" srcId="{0231BC43-4342-45C7-A5B2-8F758C481452}" destId="{F11FFBEE-D19D-4881-9CBE-3970A3922B4F}" srcOrd="0" destOrd="0" presId="urn:microsoft.com/office/officeart/2005/8/layout/chevron1"/>
    <dgm:cxn modelId="{6A3E7B12-9EF8-451A-BD73-B35FB293EB46}" srcId="{623BF5B8-CEB4-42D5-AE06-BD55D976D212}" destId="{6677A093-4766-4E2E-8C91-BAC796729418}" srcOrd="0" destOrd="0" parTransId="{8A74F1D4-099E-46B3-B021-22AD623CF092}" sibTransId="{3CF92A59-E180-42D8-AB3C-59A40DBA554B}"/>
    <dgm:cxn modelId="{A4198616-54F7-4C50-BBA4-A7418A176D58}" srcId="{623BF5B8-CEB4-42D5-AE06-BD55D976D212}" destId="{1EB83045-C7C5-460E-8CD6-D72687A63C50}" srcOrd="1" destOrd="0" parTransId="{F83E701F-FEBC-4516-9597-9371EC364722}" sibTransId="{490C5388-0DF8-4FC3-BC4C-D024948133F9}"/>
    <dgm:cxn modelId="{6E83B120-9E48-409D-BD8D-D729EAD702FE}" type="presOf" srcId="{623BF5B8-CEB4-42D5-AE06-BD55D976D212}" destId="{66EA266F-2373-446C-BE4B-FA65AC852149}" srcOrd="0" destOrd="0" presId="urn:microsoft.com/office/officeart/2005/8/layout/chevron1"/>
    <dgm:cxn modelId="{EBACAD31-8A66-495F-8F9F-FB28D4BD4B9C}" srcId="{623BF5B8-CEB4-42D5-AE06-BD55D976D212}" destId="{0231BC43-4342-45C7-A5B2-8F758C481452}" srcOrd="2" destOrd="0" parTransId="{74F615DB-E3AB-4924-94C1-6988502630AB}" sibTransId="{93475A6A-0016-4108-9639-517640A16204}"/>
    <dgm:cxn modelId="{2868116B-E015-41EF-A8FB-A60F046636B7}" type="presOf" srcId="{6677A093-4766-4E2E-8C91-BAC796729418}" destId="{7D9C71B0-4F39-4399-A4B8-7E0845584D5C}" srcOrd="0" destOrd="0" presId="urn:microsoft.com/office/officeart/2005/8/layout/chevron1"/>
    <dgm:cxn modelId="{F8D1A1BA-FF39-451A-95A1-A86D49ED1BA8}" type="presOf" srcId="{1EB83045-C7C5-460E-8CD6-D72687A63C50}" destId="{F054AD4D-A68F-454A-841A-04EEA9EE6172}" srcOrd="0" destOrd="0" presId="urn:microsoft.com/office/officeart/2005/8/layout/chevron1"/>
    <dgm:cxn modelId="{4312B3B8-FD4E-4FAC-9415-08FA9536B013}" type="presParOf" srcId="{66EA266F-2373-446C-BE4B-FA65AC852149}" destId="{7D9C71B0-4F39-4399-A4B8-7E0845584D5C}" srcOrd="0" destOrd="0" presId="urn:microsoft.com/office/officeart/2005/8/layout/chevron1"/>
    <dgm:cxn modelId="{3ECB07F5-83A4-4C0D-B544-651675A94360}" type="presParOf" srcId="{66EA266F-2373-446C-BE4B-FA65AC852149}" destId="{0F808ED8-59A9-430B-9F5B-B73E71FB2338}" srcOrd="1" destOrd="0" presId="urn:microsoft.com/office/officeart/2005/8/layout/chevron1"/>
    <dgm:cxn modelId="{C74D5B9A-FD71-4F51-9024-BC62543E0233}" type="presParOf" srcId="{66EA266F-2373-446C-BE4B-FA65AC852149}" destId="{F054AD4D-A68F-454A-841A-04EEA9EE6172}" srcOrd="2" destOrd="0" presId="urn:microsoft.com/office/officeart/2005/8/layout/chevron1"/>
    <dgm:cxn modelId="{ED884B39-F8F1-4625-916D-B9AF81C7C097}" type="presParOf" srcId="{66EA266F-2373-446C-BE4B-FA65AC852149}" destId="{88E9915A-7D7E-4A1A-9990-411A694E8D17}" srcOrd="3" destOrd="0" presId="urn:microsoft.com/office/officeart/2005/8/layout/chevron1"/>
    <dgm:cxn modelId="{69845654-C3A0-446D-8E0E-0B402EC2832B}" type="presParOf" srcId="{66EA266F-2373-446C-BE4B-FA65AC852149}" destId="{F11FFBEE-D19D-4881-9CBE-3970A3922B4F}" srcOrd="4"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0665B1-8258-4869-9053-CDF357D7C04F}"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DBF77C7E-0488-4D9A-90E7-3537250C7C13}">
      <dgm:prSet phldrT="[Text]" phldr="0" custT="0"/>
      <dgm:spPr/>
      <dgm:t>
        <a:bodyPr/>
        <a:lstStyle/>
        <a:p>
          <a:pPr rtl="0"/>
          <a:r>
            <a:rPr lang="en-GB" sz="1800" b="1">
              <a:latin typeface="Arial"/>
              <a:cs typeface="Arial"/>
            </a:rPr>
            <a:t>Internal Recruitment</a:t>
          </a:r>
        </a:p>
      </dgm:t>
    </dgm:pt>
    <dgm:pt modelId="{53F9A0EB-12B7-41C0-A9D2-3F358EF2784D}" type="parTrans" cxnId="{19FCB126-65B4-43C8-AADB-B2C64F2B1861}">
      <dgm:prSet/>
      <dgm:spPr/>
      <dgm:t>
        <a:bodyPr/>
        <a:lstStyle/>
        <a:p>
          <a:endParaRPr lang="en-GB"/>
        </a:p>
      </dgm:t>
    </dgm:pt>
    <dgm:pt modelId="{C4534976-4429-402E-BD57-7CD846FC656F}" type="sibTrans" cxnId="{19FCB126-65B4-43C8-AADB-B2C64F2B1861}">
      <dgm:prSet/>
      <dgm:spPr/>
      <dgm:t>
        <a:bodyPr/>
        <a:lstStyle/>
        <a:p>
          <a:endParaRPr lang="en-GB"/>
        </a:p>
      </dgm:t>
    </dgm:pt>
    <dgm:pt modelId="{FE3F6FA0-F795-4016-A233-E00AE319CA31}">
      <dgm:prSet phldrT="[Text]" phldr="0"/>
      <dgm:spPr/>
      <dgm:t>
        <a:bodyPr/>
        <a:lstStyle/>
        <a:p>
          <a:r>
            <a:rPr lang="en-GB" sz="1800" b="1">
              <a:latin typeface="Arial"/>
              <a:cs typeface="Arial"/>
            </a:rPr>
            <a:t>Advantages</a:t>
          </a:r>
        </a:p>
      </dgm:t>
    </dgm:pt>
    <dgm:pt modelId="{F582A39E-FD45-4A6B-A5D1-A54A6AD93EA1}" type="parTrans" cxnId="{23CFCAB1-4602-485F-94A0-A54CC4AFF194}">
      <dgm:prSet/>
      <dgm:spPr/>
      <dgm:t>
        <a:bodyPr/>
        <a:lstStyle/>
        <a:p>
          <a:endParaRPr lang="en-GB"/>
        </a:p>
      </dgm:t>
    </dgm:pt>
    <dgm:pt modelId="{34AE3977-C5C2-4BD6-A7C9-E7F5D59CA88E}" type="sibTrans" cxnId="{23CFCAB1-4602-485F-94A0-A54CC4AFF194}">
      <dgm:prSet/>
      <dgm:spPr/>
      <dgm:t>
        <a:bodyPr/>
        <a:lstStyle/>
        <a:p>
          <a:endParaRPr lang="en-GB"/>
        </a:p>
      </dgm:t>
    </dgm:pt>
    <dgm:pt modelId="{79E31845-2107-4861-98DC-737D653F5327}">
      <dgm:prSet phldrT="[Text]" phldr="0"/>
      <dgm:spPr/>
      <dgm:t>
        <a:bodyPr/>
        <a:lstStyle/>
        <a:p>
          <a:pPr rtl="0"/>
          <a:r>
            <a:rPr lang="en-GB" sz="1800" b="1">
              <a:latin typeface="Arial"/>
              <a:cs typeface="Arial"/>
            </a:rPr>
            <a:t>Employees already know the company and how it works</a:t>
          </a:r>
        </a:p>
      </dgm:t>
    </dgm:pt>
    <dgm:pt modelId="{C60ADF86-977B-42DD-847E-8BA5825CF498}" type="parTrans" cxnId="{A70AACBC-B55D-4179-A81A-9DA8309C904A}">
      <dgm:prSet/>
      <dgm:spPr/>
      <dgm:t>
        <a:bodyPr/>
        <a:lstStyle/>
        <a:p>
          <a:endParaRPr lang="en-GB"/>
        </a:p>
      </dgm:t>
    </dgm:pt>
    <dgm:pt modelId="{96E487E1-E468-490D-BFCE-092CE755C66C}" type="sibTrans" cxnId="{A70AACBC-B55D-4179-A81A-9DA8309C904A}">
      <dgm:prSet/>
      <dgm:spPr/>
      <dgm:t>
        <a:bodyPr/>
        <a:lstStyle/>
        <a:p>
          <a:endParaRPr lang="en-GB"/>
        </a:p>
      </dgm:t>
    </dgm:pt>
    <dgm:pt modelId="{3CABDB2F-48AA-48A8-B890-A8F9CCC26037}">
      <dgm:prSet phldrT="[Text]" phldr="0"/>
      <dgm:spPr/>
      <dgm:t>
        <a:bodyPr/>
        <a:lstStyle/>
        <a:p>
          <a:pPr rtl="0"/>
          <a:r>
            <a:rPr lang="en-GB" sz="1800" b="1">
              <a:latin typeface="Arial"/>
              <a:cs typeface="Arial"/>
            </a:rPr>
            <a:t>The company already knows their skills and experience</a:t>
          </a:r>
        </a:p>
      </dgm:t>
    </dgm:pt>
    <dgm:pt modelId="{C4098081-0048-4107-8585-B4C43C2CBE18}" type="parTrans" cxnId="{00B62D27-DEC4-4219-9538-BFCF21130843}">
      <dgm:prSet/>
      <dgm:spPr/>
      <dgm:t>
        <a:bodyPr/>
        <a:lstStyle/>
        <a:p>
          <a:endParaRPr lang="en-GB"/>
        </a:p>
      </dgm:t>
    </dgm:pt>
    <dgm:pt modelId="{3D5E2B22-F45F-4DF4-AD67-6DD34CFA92A5}" type="sibTrans" cxnId="{00B62D27-DEC4-4219-9538-BFCF21130843}">
      <dgm:prSet/>
      <dgm:spPr/>
      <dgm:t>
        <a:bodyPr/>
        <a:lstStyle/>
        <a:p>
          <a:endParaRPr lang="en-GB"/>
        </a:p>
      </dgm:t>
    </dgm:pt>
    <dgm:pt modelId="{C0D5D0C4-7AB3-4BF0-A227-3CEA7E086710}">
      <dgm:prSet phldrT="[Text]" phldr="0"/>
      <dgm:spPr/>
      <dgm:t>
        <a:bodyPr/>
        <a:lstStyle/>
        <a:p>
          <a:r>
            <a:rPr lang="en-GB" sz="1800" b="1">
              <a:latin typeface="Arial"/>
              <a:cs typeface="Arial"/>
            </a:rPr>
            <a:t>Disadvantages</a:t>
          </a:r>
        </a:p>
      </dgm:t>
    </dgm:pt>
    <dgm:pt modelId="{D4E8D921-1ADE-424E-894B-8B4D41D4636F}" type="parTrans" cxnId="{96DF4837-2027-4913-A258-DA25BEB7B269}">
      <dgm:prSet/>
      <dgm:spPr/>
      <dgm:t>
        <a:bodyPr/>
        <a:lstStyle/>
        <a:p>
          <a:endParaRPr lang="en-GB"/>
        </a:p>
      </dgm:t>
    </dgm:pt>
    <dgm:pt modelId="{D5A63358-2D3A-42D6-B4F2-83781CF30557}" type="sibTrans" cxnId="{96DF4837-2027-4913-A258-DA25BEB7B269}">
      <dgm:prSet/>
      <dgm:spPr/>
      <dgm:t>
        <a:bodyPr/>
        <a:lstStyle/>
        <a:p>
          <a:endParaRPr lang="en-GB"/>
        </a:p>
      </dgm:t>
    </dgm:pt>
    <dgm:pt modelId="{443C658B-B120-4E2F-B06F-F0674E1C9272}">
      <dgm:prSet phldrT="[Text]" phldr="0"/>
      <dgm:spPr/>
      <dgm:t>
        <a:bodyPr/>
        <a:lstStyle/>
        <a:p>
          <a:pPr rtl="0"/>
          <a:r>
            <a:rPr lang="en-GB" sz="1800" b="1">
              <a:latin typeface="Arial"/>
              <a:cs typeface="Arial"/>
            </a:rPr>
            <a:t>They may be used to old ways of working</a:t>
          </a:r>
        </a:p>
      </dgm:t>
    </dgm:pt>
    <dgm:pt modelId="{38D15405-666F-45E2-9C0C-17FE51D67948}" type="parTrans" cxnId="{FF5355DC-0128-4372-AC9E-C33C0CED2CC6}">
      <dgm:prSet/>
      <dgm:spPr/>
      <dgm:t>
        <a:bodyPr/>
        <a:lstStyle/>
        <a:p>
          <a:endParaRPr lang="en-GB"/>
        </a:p>
      </dgm:t>
    </dgm:pt>
    <dgm:pt modelId="{C0FFA26C-C517-4522-A0EF-F6F8ED4F172C}" type="sibTrans" cxnId="{FF5355DC-0128-4372-AC9E-C33C0CED2CC6}">
      <dgm:prSet/>
      <dgm:spPr/>
      <dgm:t>
        <a:bodyPr/>
        <a:lstStyle/>
        <a:p>
          <a:endParaRPr lang="en-GB"/>
        </a:p>
      </dgm:t>
    </dgm:pt>
    <dgm:pt modelId="{B1EA56CA-4112-4C09-8AFC-24F4F72E13B4}">
      <dgm:prSet phldrT="[Text]" phldr="0"/>
      <dgm:spPr/>
      <dgm:t>
        <a:bodyPr/>
        <a:lstStyle/>
        <a:p>
          <a:pPr rtl="0"/>
          <a:r>
            <a:rPr lang="en-GB" sz="1800" b="1">
              <a:latin typeface="Arial"/>
              <a:cs typeface="Arial"/>
            </a:rPr>
            <a:t>The company has a smaller choice of candidates</a:t>
          </a:r>
        </a:p>
      </dgm:t>
    </dgm:pt>
    <dgm:pt modelId="{27C7F906-2970-4344-9268-6F23ED3C9C81}" type="parTrans" cxnId="{CB9B94FD-9A2D-41F3-9361-D27B10CBC44B}">
      <dgm:prSet/>
      <dgm:spPr/>
      <dgm:t>
        <a:bodyPr/>
        <a:lstStyle/>
        <a:p>
          <a:endParaRPr lang="en-GB"/>
        </a:p>
      </dgm:t>
    </dgm:pt>
    <dgm:pt modelId="{D9E3D132-0724-4FAB-A317-A4887E8879AD}" type="sibTrans" cxnId="{CB9B94FD-9A2D-41F3-9361-D27B10CBC44B}">
      <dgm:prSet/>
      <dgm:spPr/>
    </dgm:pt>
    <dgm:pt modelId="{847D6F47-E07B-4296-8DC3-7422396A46FD}" type="pres">
      <dgm:prSet presAssocID="{5A0665B1-8258-4869-9053-CDF357D7C04F}" presName="diagram" presStyleCnt="0">
        <dgm:presLayoutVars>
          <dgm:chPref val="1"/>
          <dgm:dir/>
          <dgm:animOne val="branch"/>
          <dgm:animLvl val="lvl"/>
          <dgm:resizeHandles val="exact"/>
        </dgm:presLayoutVars>
      </dgm:prSet>
      <dgm:spPr/>
    </dgm:pt>
    <dgm:pt modelId="{FD6CCF6D-9BEE-4A9A-95BE-9870C64AA74D}" type="pres">
      <dgm:prSet presAssocID="{DBF77C7E-0488-4D9A-90E7-3537250C7C13}" presName="root1" presStyleCnt="0"/>
      <dgm:spPr/>
    </dgm:pt>
    <dgm:pt modelId="{B80D6DB8-F2D5-4CD4-BCAC-EA4DEA1AD7D9}" type="pres">
      <dgm:prSet presAssocID="{DBF77C7E-0488-4D9A-90E7-3537250C7C13}" presName="LevelOneTextNode" presStyleLbl="node0" presStyleIdx="0" presStyleCnt="1">
        <dgm:presLayoutVars>
          <dgm:chPref val="3"/>
        </dgm:presLayoutVars>
      </dgm:prSet>
      <dgm:spPr/>
    </dgm:pt>
    <dgm:pt modelId="{F67E76D1-F3DE-4EA8-8360-6743497B5BB7}" type="pres">
      <dgm:prSet presAssocID="{DBF77C7E-0488-4D9A-90E7-3537250C7C13}" presName="level2hierChild" presStyleCnt="0"/>
      <dgm:spPr/>
    </dgm:pt>
    <dgm:pt modelId="{0358D4E6-E657-428F-9C3E-0C5FFFF3F262}" type="pres">
      <dgm:prSet presAssocID="{F582A39E-FD45-4A6B-A5D1-A54A6AD93EA1}" presName="conn2-1" presStyleLbl="parChTrans1D2" presStyleIdx="0" presStyleCnt="2"/>
      <dgm:spPr/>
    </dgm:pt>
    <dgm:pt modelId="{FA6DA62D-E091-4B0E-BEED-B56E56CC28E7}" type="pres">
      <dgm:prSet presAssocID="{F582A39E-FD45-4A6B-A5D1-A54A6AD93EA1}" presName="connTx" presStyleLbl="parChTrans1D2" presStyleIdx="0" presStyleCnt="2"/>
      <dgm:spPr/>
    </dgm:pt>
    <dgm:pt modelId="{0A7D01AA-EC5B-4E27-836D-65163CC9D754}" type="pres">
      <dgm:prSet presAssocID="{FE3F6FA0-F795-4016-A233-E00AE319CA31}" presName="root2" presStyleCnt="0"/>
      <dgm:spPr/>
    </dgm:pt>
    <dgm:pt modelId="{2E9DC2D8-8B26-4B93-85D4-9E84B2BC9FD2}" type="pres">
      <dgm:prSet presAssocID="{FE3F6FA0-F795-4016-A233-E00AE319CA31}" presName="LevelTwoTextNode" presStyleLbl="node2" presStyleIdx="0" presStyleCnt="2">
        <dgm:presLayoutVars>
          <dgm:chPref val="3"/>
        </dgm:presLayoutVars>
      </dgm:prSet>
      <dgm:spPr/>
    </dgm:pt>
    <dgm:pt modelId="{26BC1EF1-1824-458B-A1F2-52D84F1CE659}" type="pres">
      <dgm:prSet presAssocID="{FE3F6FA0-F795-4016-A233-E00AE319CA31}" presName="level3hierChild" presStyleCnt="0"/>
      <dgm:spPr/>
    </dgm:pt>
    <dgm:pt modelId="{8463A97E-E55A-4915-A1B0-0C101ECAF602}" type="pres">
      <dgm:prSet presAssocID="{C60ADF86-977B-42DD-847E-8BA5825CF498}" presName="conn2-1" presStyleLbl="parChTrans1D3" presStyleIdx="0" presStyleCnt="4"/>
      <dgm:spPr/>
    </dgm:pt>
    <dgm:pt modelId="{17435A85-615A-45DA-B12E-0BD6DEFCC779}" type="pres">
      <dgm:prSet presAssocID="{C60ADF86-977B-42DD-847E-8BA5825CF498}" presName="connTx" presStyleLbl="parChTrans1D3" presStyleIdx="0" presStyleCnt="4"/>
      <dgm:spPr/>
    </dgm:pt>
    <dgm:pt modelId="{A5F5DDAE-4BF7-4CF4-B565-4174953924CE}" type="pres">
      <dgm:prSet presAssocID="{79E31845-2107-4861-98DC-737D653F5327}" presName="root2" presStyleCnt="0"/>
      <dgm:spPr/>
    </dgm:pt>
    <dgm:pt modelId="{35E9A7A3-5190-4E0F-B1B1-422953C94C2B}" type="pres">
      <dgm:prSet presAssocID="{79E31845-2107-4861-98DC-737D653F5327}" presName="LevelTwoTextNode" presStyleLbl="node3" presStyleIdx="0" presStyleCnt="4">
        <dgm:presLayoutVars>
          <dgm:chPref val="3"/>
        </dgm:presLayoutVars>
      </dgm:prSet>
      <dgm:spPr/>
    </dgm:pt>
    <dgm:pt modelId="{AC3D8F3E-A25A-4E74-9671-A4A6AD2C63B4}" type="pres">
      <dgm:prSet presAssocID="{79E31845-2107-4861-98DC-737D653F5327}" presName="level3hierChild" presStyleCnt="0"/>
      <dgm:spPr/>
    </dgm:pt>
    <dgm:pt modelId="{B48B2E8B-7E27-46F1-B128-0EBECFEA2304}" type="pres">
      <dgm:prSet presAssocID="{C4098081-0048-4107-8585-B4C43C2CBE18}" presName="conn2-1" presStyleLbl="parChTrans1D3" presStyleIdx="1" presStyleCnt="4"/>
      <dgm:spPr/>
    </dgm:pt>
    <dgm:pt modelId="{900603E5-DE9F-40E6-8ABE-C2543642B233}" type="pres">
      <dgm:prSet presAssocID="{C4098081-0048-4107-8585-B4C43C2CBE18}" presName="connTx" presStyleLbl="parChTrans1D3" presStyleIdx="1" presStyleCnt="4"/>
      <dgm:spPr/>
    </dgm:pt>
    <dgm:pt modelId="{02408202-0DEE-4FD1-9316-982F6F63A00B}" type="pres">
      <dgm:prSet presAssocID="{3CABDB2F-48AA-48A8-B890-A8F9CCC26037}" presName="root2" presStyleCnt="0"/>
      <dgm:spPr/>
    </dgm:pt>
    <dgm:pt modelId="{0A3879E7-30C9-4399-A0C1-1730816D1801}" type="pres">
      <dgm:prSet presAssocID="{3CABDB2F-48AA-48A8-B890-A8F9CCC26037}" presName="LevelTwoTextNode" presStyleLbl="node3" presStyleIdx="1" presStyleCnt="4">
        <dgm:presLayoutVars>
          <dgm:chPref val="3"/>
        </dgm:presLayoutVars>
      </dgm:prSet>
      <dgm:spPr/>
    </dgm:pt>
    <dgm:pt modelId="{80D4BB6E-AE34-42EF-B44F-55CB85C14714}" type="pres">
      <dgm:prSet presAssocID="{3CABDB2F-48AA-48A8-B890-A8F9CCC26037}" presName="level3hierChild" presStyleCnt="0"/>
      <dgm:spPr/>
    </dgm:pt>
    <dgm:pt modelId="{A1A6EB5C-4AFF-4255-A030-E0296F33DFAD}" type="pres">
      <dgm:prSet presAssocID="{D4E8D921-1ADE-424E-894B-8B4D41D4636F}" presName="conn2-1" presStyleLbl="parChTrans1D2" presStyleIdx="1" presStyleCnt="2"/>
      <dgm:spPr/>
    </dgm:pt>
    <dgm:pt modelId="{425F12E5-6319-415C-82EB-896D93362603}" type="pres">
      <dgm:prSet presAssocID="{D4E8D921-1ADE-424E-894B-8B4D41D4636F}" presName="connTx" presStyleLbl="parChTrans1D2" presStyleIdx="1" presStyleCnt="2"/>
      <dgm:spPr/>
    </dgm:pt>
    <dgm:pt modelId="{51933821-72B7-4AF7-99C1-1BE72982352D}" type="pres">
      <dgm:prSet presAssocID="{C0D5D0C4-7AB3-4BF0-A227-3CEA7E086710}" presName="root2" presStyleCnt="0"/>
      <dgm:spPr/>
    </dgm:pt>
    <dgm:pt modelId="{BC207B18-8346-4E0A-A873-8FC97B5EF8EE}" type="pres">
      <dgm:prSet presAssocID="{C0D5D0C4-7AB3-4BF0-A227-3CEA7E086710}" presName="LevelTwoTextNode" presStyleLbl="node2" presStyleIdx="1" presStyleCnt="2">
        <dgm:presLayoutVars>
          <dgm:chPref val="3"/>
        </dgm:presLayoutVars>
      </dgm:prSet>
      <dgm:spPr/>
    </dgm:pt>
    <dgm:pt modelId="{C2ACD073-D42D-4690-9548-995EAB0595E3}" type="pres">
      <dgm:prSet presAssocID="{C0D5D0C4-7AB3-4BF0-A227-3CEA7E086710}" presName="level3hierChild" presStyleCnt="0"/>
      <dgm:spPr/>
    </dgm:pt>
    <dgm:pt modelId="{D44093E6-1038-4907-BDE4-E361C392EE07}" type="pres">
      <dgm:prSet presAssocID="{38D15405-666F-45E2-9C0C-17FE51D67948}" presName="conn2-1" presStyleLbl="parChTrans1D3" presStyleIdx="2" presStyleCnt="4"/>
      <dgm:spPr/>
    </dgm:pt>
    <dgm:pt modelId="{B01D5AD4-452D-4686-826F-84CAE7A6F16C}" type="pres">
      <dgm:prSet presAssocID="{38D15405-666F-45E2-9C0C-17FE51D67948}" presName="connTx" presStyleLbl="parChTrans1D3" presStyleIdx="2" presStyleCnt="4"/>
      <dgm:spPr/>
    </dgm:pt>
    <dgm:pt modelId="{64F3C906-330E-4BE5-B038-4705E02F4552}" type="pres">
      <dgm:prSet presAssocID="{443C658B-B120-4E2F-B06F-F0674E1C9272}" presName="root2" presStyleCnt="0"/>
      <dgm:spPr/>
    </dgm:pt>
    <dgm:pt modelId="{B116A839-0A4B-4792-B97F-70590AAD91DC}" type="pres">
      <dgm:prSet presAssocID="{443C658B-B120-4E2F-B06F-F0674E1C9272}" presName="LevelTwoTextNode" presStyleLbl="node3" presStyleIdx="2" presStyleCnt="4">
        <dgm:presLayoutVars>
          <dgm:chPref val="3"/>
        </dgm:presLayoutVars>
      </dgm:prSet>
      <dgm:spPr/>
    </dgm:pt>
    <dgm:pt modelId="{52A641C9-9E53-4F96-8D37-482BB2762D80}" type="pres">
      <dgm:prSet presAssocID="{443C658B-B120-4E2F-B06F-F0674E1C9272}" presName="level3hierChild" presStyleCnt="0"/>
      <dgm:spPr/>
    </dgm:pt>
    <dgm:pt modelId="{AFA560F5-0D6A-4A88-BD69-6386A6EC0A7E}" type="pres">
      <dgm:prSet presAssocID="{27C7F906-2970-4344-9268-6F23ED3C9C81}" presName="conn2-1" presStyleLbl="parChTrans1D3" presStyleIdx="3" presStyleCnt="4"/>
      <dgm:spPr/>
    </dgm:pt>
    <dgm:pt modelId="{017E11E5-1DCA-40E4-A9E1-D223841B4E72}" type="pres">
      <dgm:prSet presAssocID="{27C7F906-2970-4344-9268-6F23ED3C9C81}" presName="connTx" presStyleLbl="parChTrans1D3" presStyleIdx="3" presStyleCnt="4"/>
      <dgm:spPr/>
    </dgm:pt>
    <dgm:pt modelId="{0EBAED9C-3C84-4422-A811-A02C82CC8B48}" type="pres">
      <dgm:prSet presAssocID="{B1EA56CA-4112-4C09-8AFC-24F4F72E13B4}" presName="root2" presStyleCnt="0"/>
      <dgm:spPr/>
    </dgm:pt>
    <dgm:pt modelId="{BC992FB4-DF02-4B0D-AF27-FBEBAD151FEC}" type="pres">
      <dgm:prSet presAssocID="{B1EA56CA-4112-4C09-8AFC-24F4F72E13B4}" presName="LevelTwoTextNode" presStyleLbl="node3" presStyleIdx="3" presStyleCnt="4">
        <dgm:presLayoutVars>
          <dgm:chPref val="3"/>
        </dgm:presLayoutVars>
      </dgm:prSet>
      <dgm:spPr/>
    </dgm:pt>
    <dgm:pt modelId="{07FD8475-54AD-4B46-9170-70DE39EA24DA}" type="pres">
      <dgm:prSet presAssocID="{B1EA56CA-4112-4C09-8AFC-24F4F72E13B4}" presName="level3hierChild" presStyleCnt="0"/>
      <dgm:spPr/>
    </dgm:pt>
  </dgm:ptLst>
  <dgm:cxnLst>
    <dgm:cxn modelId="{92FD2407-4C27-4B2F-A7CC-040759D6E72D}" type="presOf" srcId="{F582A39E-FD45-4A6B-A5D1-A54A6AD93EA1}" destId="{FA6DA62D-E091-4B0E-BEED-B56E56CC28E7}" srcOrd="1" destOrd="0" presId="urn:microsoft.com/office/officeart/2005/8/layout/hierarchy2"/>
    <dgm:cxn modelId="{29E6EB13-A85E-4918-BDDC-97ED28D60B63}" type="presOf" srcId="{27C7F906-2970-4344-9268-6F23ED3C9C81}" destId="{017E11E5-1DCA-40E4-A9E1-D223841B4E72}" srcOrd="1" destOrd="0" presId="urn:microsoft.com/office/officeart/2005/8/layout/hierarchy2"/>
    <dgm:cxn modelId="{19FCB126-65B4-43C8-AADB-B2C64F2B1861}" srcId="{5A0665B1-8258-4869-9053-CDF357D7C04F}" destId="{DBF77C7E-0488-4D9A-90E7-3537250C7C13}" srcOrd="0" destOrd="0" parTransId="{53F9A0EB-12B7-41C0-A9D2-3F358EF2784D}" sibTransId="{C4534976-4429-402E-BD57-7CD846FC656F}"/>
    <dgm:cxn modelId="{00B62D27-DEC4-4219-9538-BFCF21130843}" srcId="{FE3F6FA0-F795-4016-A233-E00AE319CA31}" destId="{3CABDB2F-48AA-48A8-B890-A8F9CCC26037}" srcOrd="1" destOrd="0" parTransId="{C4098081-0048-4107-8585-B4C43C2CBE18}" sibTransId="{3D5E2B22-F45F-4DF4-AD67-6DD34CFA92A5}"/>
    <dgm:cxn modelId="{12E2D72C-AD50-44BE-AB9D-09715B709A45}" type="presOf" srcId="{5A0665B1-8258-4869-9053-CDF357D7C04F}" destId="{847D6F47-E07B-4296-8DC3-7422396A46FD}" srcOrd="0" destOrd="0" presId="urn:microsoft.com/office/officeart/2005/8/layout/hierarchy2"/>
    <dgm:cxn modelId="{D7E06B32-5A68-4D72-AE93-624D876B6C6D}" type="presOf" srcId="{D4E8D921-1ADE-424E-894B-8B4D41D4636F}" destId="{425F12E5-6319-415C-82EB-896D93362603}" srcOrd="1" destOrd="0" presId="urn:microsoft.com/office/officeart/2005/8/layout/hierarchy2"/>
    <dgm:cxn modelId="{96DF4837-2027-4913-A258-DA25BEB7B269}" srcId="{DBF77C7E-0488-4D9A-90E7-3537250C7C13}" destId="{C0D5D0C4-7AB3-4BF0-A227-3CEA7E086710}" srcOrd="1" destOrd="0" parTransId="{D4E8D921-1ADE-424E-894B-8B4D41D4636F}" sibTransId="{D5A63358-2D3A-42D6-B4F2-83781CF30557}"/>
    <dgm:cxn modelId="{E1E89640-20AE-4DD8-84A7-48F734F1A8F8}" type="presOf" srcId="{C60ADF86-977B-42DD-847E-8BA5825CF498}" destId="{17435A85-615A-45DA-B12E-0BD6DEFCC779}" srcOrd="1" destOrd="0" presId="urn:microsoft.com/office/officeart/2005/8/layout/hierarchy2"/>
    <dgm:cxn modelId="{D1206D60-CD7A-4196-8D26-A914F758BB27}" type="presOf" srcId="{C0D5D0C4-7AB3-4BF0-A227-3CEA7E086710}" destId="{BC207B18-8346-4E0A-A873-8FC97B5EF8EE}" srcOrd="0" destOrd="0" presId="urn:microsoft.com/office/officeart/2005/8/layout/hierarchy2"/>
    <dgm:cxn modelId="{5493656E-9C3C-4845-9732-CDFA38B0DD94}" type="presOf" srcId="{F582A39E-FD45-4A6B-A5D1-A54A6AD93EA1}" destId="{0358D4E6-E657-428F-9C3E-0C5FFFF3F262}" srcOrd="0" destOrd="0" presId="urn:microsoft.com/office/officeart/2005/8/layout/hierarchy2"/>
    <dgm:cxn modelId="{78ACF651-E352-4DF0-8E10-A89976977967}" type="presOf" srcId="{C4098081-0048-4107-8585-B4C43C2CBE18}" destId="{B48B2E8B-7E27-46F1-B128-0EBECFEA2304}" srcOrd="0" destOrd="0" presId="urn:microsoft.com/office/officeart/2005/8/layout/hierarchy2"/>
    <dgm:cxn modelId="{22D63372-EF64-49B3-8E27-88EF518566A7}" type="presOf" srcId="{443C658B-B120-4E2F-B06F-F0674E1C9272}" destId="{B116A839-0A4B-4792-B97F-70590AAD91DC}" srcOrd="0" destOrd="0" presId="urn:microsoft.com/office/officeart/2005/8/layout/hierarchy2"/>
    <dgm:cxn modelId="{4DB7C576-9E46-4FB5-95D1-748FD9AA5F54}" type="presOf" srcId="{3CABDB2F-48AA-48A8-B890-A8F9CCC26037}" destId="{0A3879E7-30C9-4399-A0C1-1730816D1801}" srcOrd="0" destOrd="0" presId="urn:microsoft.com/office/officeart/2005/8/layout/hierarchy2"/>
    <dgm:cxn modelId="{0B240157-3F66-486A-8035-ABF204529449}" type="presOf" srcId="{FE3F6FA0-F795-4016-A233-E00AE319CA31}" destId="{2E9DC2D8-8B26-4B93-85D4-9E84B2BC9FD2}" srcOrd="0" destOrd="0" presId="urn:microsoft.com/office/officeart/2005/8/layout/hierarchy2"/>
    <dgm:cxn modelId="{E2F0A158-5F09-4B00-B60D-E1031739B399}" type="presOf" srcId="{79E31845-2107-4861-98DC-737D653F5327}" destId="{35E9A7A3-5190-4E0F-B1B1-422953C94C2B}" srcOrd="0" destOrd="0" presId="urn:microsoft.com/office/officeart/2005/8/layout/hierarchy2"/>
    <dgm:cxn modelId="{C285BD8B-83E1-4471-9780-4E5D6E933086}" type="presOf" srcId="{38D15405-666F-45E2-9C0C-17FE51D67948}" destId="{D44093E6-1038-4907-BDE4-E361C392EE07}" srcOrd="0" destOrd="0" presId="urn:microsoft.com/office/officeart/2005/8/layout/hierarchy2"/>
    <dgm:cxn modelId="{5141878C-41A0-4D45-A315-15F7A70AC58E}" type="presOf" srcId="{C4098081-0048-4107-8585-B4C43C2CBE18}" destId="{900603E5-DE9F-40E6-8ABE-C2543642B233}" srcOrd="1" destOrd="0" presId="urn:microsoft.com/office/officeart/2005/8/layout/hierarchy2"/>
    <dgm:cxn modelId="{DDBA24A5-5C58-4222-B39D-7E815A33E0E6}" type="presOf" srcId="{B1EA56CA-4112-4C09-8AFC-24F4F72E13B4}" destId="{BC992FB4-DF02-4B0D-AF27-FBEBAD151FEC}" srcOrd="0" destOrd="0" presId="urn:microsoft.com/office/officeart/2005/8/layout/hierarchy2"/>
    <dgm:cxn modelId="{D1263EAB-4267-4EFE-BC46-E12068AB0E37}" type="presOf" srcId="{C60ADF86-977B-42DD-847E-8BA5825CF498}" destId="{8463A97E-E55A-4915-A1B0-0C101ECAF602}" srcOrd="0" destOrd="0" presId="urn:microsoft.com/office/officeart/2005/8/layout/hierarchy2"/>
    <dgm:cxn modelId="{23CFCAB1-4602-485F-94A0-A54CC4AFF194}" srcId="{DBF77C7E-0488-4D9A-90E7-3537250C7C13}" destId="{FE3F6FA0-F795-4016-A233-E00AE319CA31}" srcOrd="0" destOrd="0" parTransId="{F582A39E-FD45-4A6B-A5D1-A54A6AD93EA1}" sibTransId="{34AE3977-C5C2-4BD6-A7C9-E7F5D59CA88E}"/>
    <dgm:cxn modelId="{A70AACBC-B55D-4179-A81A-9DA8309C904A}" srcId="{FE3F6FA0-F795-4016-A233-E00AE319CA31}" destId="{79E31845-2107-4861-98DC-737D653F5327}" srcOrd="0" destOrd="0" parTransId="{C60ADF86-977B-42DD-847E-8BA5825CF498}" sibTransId="{96E487E1-E468-490D-BFCE-092CE755C66C}"/>
    <dgm:cxn modelId="{FF5355DC-0128-4372-AC9E-C33C0CED2CC6}" srcId="{C0D5D0C4-7AB3-4BF0-A227-3CEA7E086710}" destId="{443C658B-B120-4E2F-B06F-F0674E1C9272}" srcOrd="0" destOrd="0" parTransId="{38D15405-666F-45E2-9C0C-17FE51D67948}" sibTransId="{C0FFA26C-C517-4522-A0EF-F6F8ED4F172C}"/>
    <dgm:cxn modelId="{64AB25E3-53DA-4495-ACA2-81F3FD052C40}" type="presOf" srcId="{DBF77C7E-0488-4D9A-90E7-3537250C7C13}" destId="{B80D6DB8-F2D5-4CD4-BCAC-EA4DEA1AD7D9}" srcOrd="0" destOrd="0" presId="urn:microsoft.com/office/officeart/2005/8/layout/hierarchy2"/>
    <dgm:cxn modelId="{77B39FEE-93AC-484B-BC19-4376AB53CCE6}" type="presOf" srcId="{D4E8D921-1ADE-424E-894B-8B4D41D4636F}" destId="{A1A6EB5C-4AFF-4255-A030-E0296F33DFAD}" srcOrd="0" destOrd="0" presId="urn:microsoft.com/office/officeart/2005/8/layout/hierarchy2"/>
    <dgm:cxn modelId="{DACEB5EF-951D-4175-8530-BDC79716968A}" type="presOf" srcId="{38D15405-666F-45E2-9C0C-17FE51D67948}" destId="{B01D5AD4-452D-4686-826F-84CAE7A6F16C}" srcOrd="1" destOrd="0" presId="urn:microsoft.com/office/officeart/2005/8/layout/hierarchy2"/>
    <dgm:cxn modelId="{D0BBC3F2-E39D-4CF9-AA16-45CCF074CF61}" type="presOf" srcId="{27C7F906-2970-4344-9268-6F23ED3C9C81}" destId="{AFA560F5-0D6A-4A88-BD69-6386A6EC0A7E}" srcOrd="0" destOrd="0" presId="urn:microsoft.com/office/officeart/2005/8/layout/hierarchy2"/>
    <dgm:cxn modelId="{CB9B94FD-9A2D-41F3-9361-D27B10CBC44B}" srcId="{C0D5D0C4-7AB3-4BF0-A227-3CEA7E086710}" destId="{B1EA56CA-4112-4C09-8AFC-24F4F72E13B4}" srcOrd="1" destOrd="0" parTransId="{27C7F906-2970-4344-9268-6F23ED3C9C81}" sibTransId="{D9E3D132-0724-4FAB-A317-A4887E8879AD}"/>
    <dgm:cxn modelId="{D542E80E-1316-4940-A7A3-79A4AC4AAF21}" type="presParOf" srcId="{847D6F47-E07B-4296-8DC3-7422396A46FD}" destId="{FD6CCF6D-9BEE-4A9A-95BE-9870C64AA74D}" srcOrd="0" destOrd="0" presId="urn:microsoft.com/office/officeart/2005/8/layout/hierarchy2"/>
    <dgm:cxn modelId="{6505DF52-E063-42FE-AE41-A7B0A6ED811B}" type="presParOf" srcId="{FD6CCF6D-9BEE-4A9A-95BE-9870C64AA74D}" destId="{B80D6DB8-F2D5-4CD4-BCAC-EA4DEA1AD7D9}" srcOrd="0" destOrd="0" presId="urn:microsoft.com/office/officeart/2005/8/layout/hierarchy2"/>
    <dgm:cxn modelId="{3984B419-8680-4C03-91B9-2319FA417AFE}" type="presParOf" srcId="{FD6CCF6D-9BEE-4A9A-95BE-9870C64AA74D}" destId="{F67E76D1-F3DE-4EA8-8360-6743497B5BB7}" srcOrd="1" destOrd="0" presId="urn:microsoft.com/office/officeart/2005/8/layout/hierarchy2"/>
    <dgm:cxn modelId="{0567DA3A-04B5-4F3C-81B8-69E0381884F2}" type="presParOf" srcId="{F67E76D1-F3DE-4EA8-8360-6743497B5BB7}" destId="{0358D4E6-E657-428F-9C3E-0C5FFFF3F262}" srcOrd="0" destOrd="0" presId="urn:microsoft.com/office/officeart/2005/8/layout/hierarchy2"/>
    <dgm:cxn modelId="{7EE0FB98-0F7D-4D82-A852-7D980879F746}" type="presParOf" srcId="{0358D4E6-E657-428F-9C3E-0C5FFFF3F262}" destId="{FA6DA62D-E091-4B0E-BEED-B56E56CC28E7}" srcOrd="0" destOrd="0" presId="urn:microsoft.com/office/officeart/2005/8/layout/hierarchy2"/>
    <dgm:cxn modelId="{5DDF0C27-E499-41AE-B090-A5AAB181E6B1}" type="presParOf" srcId="{F67E76D1-F3DE-4EA8-8360-6743497B5BB7}" destId="{0A7D01AA-EC5B-4E27-836D-65163CC9D754}" srcOrd="1" destOrd="0" presId="urn:microsoft.com/office/officeart/2005/8/layout/hierarchy2"/>
    <dgm:cxn modelId="{7EE156E9-FEB7-4A64-8522-F2994F833576}" type="presParOf" srcId="{0A7D01AA-EC5B-4E27-836D-65163CC9D754}" destId="{2E9DC2D8-8B26-4B93-85D4-9E84B2BC9FD2}" srcOrd="0" destOrd="0" presId="urn:microsoft.com/office/officeart/2005/8/layout/hierarchy2"/>
    <dgm:cxn modelId="{23CAB4D4-A94A-46E1-8FD2-7963FFBE9C40}" type="presParOf" srcId="{0A7D01AA-EC5B-4E27-836D-65163CC9D754}" destId="{26BC1EF1-1824-458B-A1F2-52D84F1CE659}" srcOrd="1" destOrd="0" presId="urn:microsoft.com/office/officeart/2005/8/layout/hierarchy2"/>
    <dgm:cxn modelId="{1778C61B-F17F-48CB-8465-6A0C5FBA66C0}" type="presParOf" srcId="{26BC1EF1-1824-458B-A1F2-52D84F1CE659}" destId="{8463A97E-E55A-4915-A1B0-0C101ECAF602}" srcOrd="0" destOrd="0" presId="urn:microsoft.com/office/officeart/2005/8/layout/hierarchy2"/>
    <dgm:cxn modelId="{B7E760FA-5C4A-49CB-9D4F-348EFAE0AE87}" type="presParOf" srcId="{8463A97E-E55A-4915-A1B0-0C101ECAF602}" destId="{17435A85-615A-45DA-B12E-0BD6DEFCC779}" srcOrd="0" destOrd="0" presId="urn:microsoft.com/office/officeart/2005/8/layout/hierarchy2"/>
    <dgm:cxn modelId="{125AEE9B-2ED8-47E5-BB53-01B56A21BD14}" type="presParOf" srcId="{26BC1EF1-1824-458B-A1F2-52D84F1CE659}" destId="{A5F5DDAE-4BF7-4CF4-B565-4174953924CE}" srcOrd="1" destOrd="0" presId="urn:microsoft.com/office/officeart/2005/8/layout/hierarchy2"/>
    <dgm:cxn modelId="{C4E27D70-3F56-4377-B376-544B1CD30A61}" type="presParOf" srcId="{A5F5DDAE-4BF7-4CF4-B565-4174953924CE}" destId="{35E9A7A3-5190-4E0F-B1B1-422953C94C2B}" srcOrd="0" destOrd="0" presId="urn:microsoft.com/office/officeart/2005/8/layout/hierarchy2"/>
    <dgm:cxn modelId="{55C0B47D-E4A1-4088-8C32-BA1464F722E7}" type="presParOf" srcId="{A5F5DDAE-4BF7-4CF4-B565-4174953924CE}" destId="{AC3D8F3E-A25A-4E74-9671-A4A6AD2C63B4}" srcOrd="1" destOrd="0" presId="urn:microsoft.com/office/officeart/2005/8/layout/hierarchy2"/>
    <dgm:cxn modelId="{A0129E96-4CFA-450F-8502-122493EDF046}" type="presParOf" srcId="{26BC1EF1-1824-458B-A1F2-52D84F1CE659}" destId="{B48B2E8B-7E27-46F1-B128-0EBECFEA2304}" srcOrd="2" destOrd="0" presId="urn:microsoft.com/office/officeart/2005/8/layout/hierarchy2"/>
    <dgm:cxn modelId="{50DE9A05-B994-4475-894A-1211E8EE743F}" type="presParOf" srcId="{B48B2E8B-7E27-46F1-B128-0EBECFEA2304}" destId="{900603E5-DE9F-40E6-8ABE-C2543642B233}" srcOrd="0" destOrd="0" presId="urn:microsoft.com/office/officeart/2005/8/layout/hierarchy2"/>
    <dgm:cxn modelId="{BA144F08-BA83-4486-B1E2-48DC7675B13C}" type="presParOf" srcId="{26BC1EF1-1824-458B-A1F2-52D84F1CE659}" destId="{02408202-0DEE-4FD1-9316-982F6F63A00B}" srcOrd="3" destOrd="0" presId="urn:microsoft.com/office/officeart/2005/8/layout/hierarchy2"/>
    <dgm:cxn modelId="{CD41184E-49AB-4FA9-A2D8-0F9348095281}" type="presParOf" srcId="{02408202-0DEE-4FD1-9316-982F6F63A00B}" destId="{0A3879E7-30C9-4399-A0C1-1730816D1801}" srcOrd="0" destOrd="0" presId="urn:microsoft.com/office/officeart/2005/8/layout/hierarchy2"/>
    <dgm:cxn modelId="{8F96E924-CED9-42DE-9175-D2B592D4FC66}" type="presParOf" srcId="{02408202-0DEE-4FD1-9316-982F6F63A00B}" destId="{80D4BB6E-AE34-42EF-B44F-55CB85C14714}" srcOrd="1" destOrd="0" presId="urn:microsoft.com/office/officeart/2005/8/layout/hierarchy2"/>
    <dgm:cxn modelId="{EB16279C-872C-4075-B839-46513F91A792}" type="presParOf" srcId="{F67E76D1-F3DE-4EA8-8360-6743497B5BB7}" destId="{A1A6EB5C-4AFF-4255-A030-E0296F33DFAD}" srcOrd="2" destOrd="0" presId="urn:microsoft.com/office/officeart/2005/8/layout/hierarchy2"/>
    <dgm:cxn modelId="{768A01B7-D127-4F30-8A49-76729B367BA8}" type="presParOf" srcId="{A1A6EB5C-4AFF-4255-A030-E0296F33DFAD}" destId="{425F12E5-6319-415C-82EB-896D93362603}" srcOrd="0" destOrd="0" presId="urn:microsoft.com/office/officeart/2005/8/layout/hierarchy2"/>
    <dgm:cxn modelId="{235BADAA-C81E-4BDA-903B-6BF391973DC2}" type="presParOf" srcId="{F67E76D1-F3DE-4EA8-8360-6743497B5BB7}" destId="{51933821-72B7-4AF7-99C1-1BE72982352D}" srcOrd="3" destOrd="0" presId="urn:microsoft.com/office/officeart/2005/8/layout/hierarchy2"/>
    <dgm:cxn modelId="{ACEEF632-6B8A-48F7-9496-615B1CBFD961}" type="presParOf" srcId="{51933821-72B7-4AF7-99C1-1BE72982352D}" destId="{BC207B18-8346-4E0A-A873-8FC97B5EF8EE}" srcOrd="0" destOrd="0" presId="urn:microsoft.com/office/officeart/2005/8/layout/hierarchy2"/>
    <dgm:cxn modelId="{03DDF657-9297-4D17-B2DC-6E7C6A350AED}" type="presParOf" srcId="{51933821-72B7-4AF7-99C1-1BE72982352D}" destId="{C2ACD073-D42D-4690-9548-995EAB0595E3}" srcOrd="1" destOrd="0" presId="urn:microsoft.com/office/officeart/2005/8/layout/hierarchy2"/>
    <dgm:cxn modelId="{03B67872-3AF8-48B6-8353-ED4D0E6FB30A}" type="presParOf" srcId="{C2ACD073-D42D-4690-9548-995EAB0595E3}" destId="{D44093E6-1038-4907-BDE4-E361C392EE07}" srcOrd="0" destOrd="0" presId="urn:microsoft.com/office/officeart/2005/8/layout/hierarchy2"/>
    <dgm:cxn modelId="{31B614C0-EF21-4FE1-BBDD-41E8F1CCEED2}" type="presParOf" srcId="{D44093E6-1038-4907-BDE4-E361C392EE07}" destId="{B01D5AD4-452D-4686-826F-84CAE7A6F16C}" srcOrd="0" destOrd="0" presId="urn:microsoft.com/office/officeart/2005/8/layout/hierarchy2"/>
    <dgm:cxn modelId="{B8049695-6279-4357-A56B-9F56411A7FBD}" type="presParOf" srcId="{C2ACD073-D42D-4690-9548-995EAB0595E3}" destId="{64F3C906-330E-4BE5-B038-4705E02F4552}" srcOrd="1" destOrd="0" presId="urn:microsoft.com/office/officeart/2005/8/layout/hierarchy2"/>
    <dgm:cxn modelId="{550167A5-EB0A-4BEB-B370-1A64289CB89E}" type="presParOf" srcId="{64F3C906-330E-4BE5-B038-4705E02F4552}" destId="{B116A839-0A4B-4792-B97F-70590AAD91DC}" srcOrd="0" destOrd="0" presId="urn:microsoft.com/office/officeart/2005/8/layout/hierarchy2"/>
    <dgm:cxn modelId="{15A5A9F2-F006-4741-B2B8-F399DC43ABDB}" type="presParOf" srcId="{64F3C906-330E-4BE5-B038-4705E02F4552}" destId="{52A641C9-9E53-4F96-8D37-482BB2762D80}" srcOrd="1" destOrd="0" presId="urn:microsoft.com/office/officeart/2005/8/layout/hierarchy2"/>
    <dgm:cxn modelId="{683438FA-C4DE-423C-A379-D44ADEB7474E}" type="presParOf" srcId="{C2ACD073-D42D-4690-9548-995EAB0595E3}" destId="{AFA560F5-0D6A-4A88-BD69-6386A6EC0A7E}" srcOrd="2" destOrd="0" presId="urn:microsoft.com/office/officeart/2005/8/layout/hierarchy2"/>
    <dgm:cxn modelId="{CC00ECDF-4B7D-4E36-89E3-B1731E34714E}" type="presParOf" srcId="{AFA560F5-0D6A-4A88-BD69-6386A6EC0A7E}" destId="{017E11E5-1DCA-40E4-A9E1-D223841B4E72}" srcOrd="0" destOrd="0" presId="urn:microsoft.com/office/officeart/2005/8/layout/hierarchy2"/>
    <dgm:cxn modelId="{B0D33268-EA61-4881-B974-360297250A58}" type="presParOf" srcId="{C2ACD073-D42D-4690-9548-995EAB0595E3}" destId="{0EBAED9C-3C84-4422-A811-A02C82CC8B48}" srcOrd="3" destOrd="0" presId="urn:microsoft.com/office/officeart/2005/8/layout/hierarchy2"/>
    <dgm:cxn modelId="{B55F074A-FD40-4D78-A229-58226328B25E}" type="presParOf" srcId="{0EBAED9C-3C84-4422-A811-A02C82CC8B48}" destId="{BC992FB4-DF02-4B0D-AF27-FBEBAD151FEC}" srcOrd="0" destOrd="0" presId="urn:microsoft.com/office/officeart/2005/8/layout/hierarchy2"/>
    <dgm:cxn modelId="{7F7E1FB4-2E15-4228-A10B-CA4B409E0E94}" type="presParOf" srcId="{0EBAED9C-3C84-4422-A811-A02C82CC8B48}" destId="{07FD8475-54AD-4B46-9170-70DE39EA24DA}"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4071EC0-77B9-44E6-B8C0-C062C24E3162}"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2CA827D9-395C-4E09-A0B8-6F2FA8DD6781}">
      <dgm:prSet phldrT="[Text]" phldr="0"/>
      <dgm:spPr/>
      <dgm:t>
        <a:bodyPr/>
        <a:lstStyle/>
        <a:p>
          <a:pPr rtl="0"/>
          <a:r>
            <a:rPr lang="en-GB" b="1">
              <a:latin typeface="Arial"/>
              <a:cs typeface="Arial"/>
            </a:rPr>
            <a:t>External Recruitment</a:t>
          </a:r>
        </a:p>
      </dgm:t>
    </dgm:pt>
    <dgm:pt modelId="{E2FBF479-AC5C-4E70-8DE0-96DEF268B551}" type="parTrans" cxnId="{91AB744B-6A4A-4CA3-9D75-B05B5075DAFD}">
      <dgm:prSet/>
      <dgm:spPr/>
      <dgm:t>
        <a:bodyPr/>
        <a:lstStyle/>
        <a:p>
          <a:endParaRPr lang="en-GB"/>
        </a:p>
      </dgm:t>
    </dgm:pt>
    <dgm:pt modelId="{D5710FD5-BDCF-479D-9144-287B8E2F62CF}" type="sibTrans" cxnId="{91AB744B-6A4A-4CA3-9D75-B05B5075DAFD}">
      <dgm:prSet/>
      <dgm:spPr/>
      <dgm:t>
        <a:bodyPr/>
        <a:lstStyle/>
        <a:p>
          <a:endParaRPr lang="en-GB"/>
        </a:p>
      </dgm:t>
    </dgm:pt>
    <dgm:pt modelId="{966C02E1-EA63-4908-971C-612A8A07ABE3}">
      <dgm:prSet phldrT="[Text]" phldr="0"/>
      <dgm:spPr/>
      <dgm:t>
        <a:bodyPr/>
        <a:lstStyle/>
        <a:p>
          <a:r>
            <a:rPr lang="en-GB" b="1">
              <a:latin typeface="Arial"/>
              <a:cs typeface="Arial"/>
            </a:rPr>
            <a:t>Advantages</a:t>
          </a:r>
        </a:p>
      </dgm:t>
    </dgm:pt>
    <dgm:pt modelId="{C0CE94A2-F9DD-4373-BEDE-FF150DBBFA04}" type="parTrans" cxnId="{C0C9FBE9-7472-4492-A059-54C30565707F}">
      <dgm:prSet/>
      <dgm:spPr/>
      <dgm:t>
        <a:bodyPr/>
        <a:lstStyle/>
        <a:p>
          <a:endParaRPr lang="en-GB"/>
        </a:p>
      </dgm:t>
    </dgm:pt>
    <dgm:pt modelId="{CCE67736-1459-43FA-9C16-79C850E448D9}" type="sibTrans" cxnId="{C0C9FBE9-7472-4492-A059-54C30565707F}">
      <dgm:prSet/>
      <dgm:spPr/>
      <dgm:t>
        <a:bodyPr/>
        <a:lstStyle/>
        <a:p>
          <a:endParaRPr lang="en-GB"/>
        </a:p>
      </dgm:t>
    </dgm:pt>
    <dgm:pt modelId="{FD2DB2B3-65F8-4E7C-BCCE-4DF927F17B3C}">
      <dgm:prSet phldrT="[Text]" phldr="0"/>
      <dgm:spPr/>
      <dgm:t>
        <a:bodyPr/>
        <a:lstStyle/>
        <a:p>
          <a:pPr rtl="0"/>
          <a:r>
            <a:rPr lang="en-GB" b="1">
              <a:latin typeface="Arial"/>
              <a:cs typeface="Arial"/>
            </a:rPr>
            <a:t>New employees can bring fresh ideas</a:t>
          </a:r>
        </a:p>
      </dgm:t>
    </dgm:pt>
    <dgm:pt modelId="{C6EF3713-F0DE-4595-A2E4-AF5E6249F541}" type="parTrans" cxnId="{1A2F5D65-61EE-49E6-9275-0F7FF5D4483E}">
      <dgm:prSet/>
      <dgm:spPr/>
      <dgm:t>
        <a:bodyPr/>
        <a:lstStyle/>
        <a:p>
          <a:endParaRPr lang="en-GB"/>
        </a:p>
      </dgm:t>
    </dgm:pt>
    <dgm:pt modelId="{13FD238D-76F8-4368-96E2-C0F2E684DA38}" type="sibTrans" cxnId="{1A2F5D65-61EE-49E6-9275-0F7FF5D4483E}">
      <dgm:prSet/>
      <dgm:spPr/>
      <dgm:t>
        <a:bodyPr/>
        <a:lstStyle/>
        <a:p>
          <a:endParaRPr lang="en-GB"/>
        </a:p>
      </dgm:t>
    </dgm:pt>
    <dgm:pt modelId="{41188BC6-30EB-48E4-8171-91C032353C29}">
      <dgm:prSet phldrT="[Text]" phldr="0"/>
      <dgm:spPr/>
      <dgm:t>
        <a:bodyPr/>
        <a:lstStyle/>
        <a:p>
          <a:pPr rtl="0"/>
          <a:r>
            <a:rPr lang="en-GB" b="1">
              <a:latin typeface="Arial"/>
              <a:cs typeface="Arial"/>
            </a:rPr>
            <a:t>They can bring new skills and experience</a:t>
          </a:r>
        </a:p>
      </dgm:t>
    </dgm:pt>
    <dgm:pt modelId="{E40B37CC-1B32-46C2-9C8B-8D1CCEDDCAFF}" type="parTrans" cxnId="{6B312672-D17A-47A6-8A06-E763C038324E}">
      <dgm:prSet/>
      <dgm:spPr/>
      <dgm:t>
        <a:bodyPr/>
        <a:lstStyle/>
        <a:p>
          <a:endParaRPr lang="en-GB"/>
        </a:p>
      </dgm:t>
    </dgm:pt>
    <dgm:pt modelId="{49FC56D9-B1E9-46F8-994F-7C8B420DA09A}" type="sibTrans" cxnId="{6B312672-D17A-47A6-8A06-E763C038324E}">
      <dgm:prSet/>
      <dgm:spPr/>
      <dgm:t>
        <a:bodyPr/>
        <a:lstStyle/>
        <a:p>
          <a:endParaRPr lang="en-GB"/>
        </a:p>
      </dgm:t>
    </dgm:pt>
    <dgm:pt modelId="{E0F415B4-D232-441A-A6BF-EFB0BECB9BB2}">
      <dgm:prSet phldrT="[Text]" phldr="0"/>
      <dgm:spPr/>
      <dgm:t>
        <a:bodyPr/>
        <a:lstStyle/>
        <a:p>
          <a:r>
            <a:rPr lang="en-GB" b="1">
              <a:latin typeface="Arial"/>
              <a:cs typeface="Arial"/>
            </a:rPr>
            <a:t>Disadvantages</a:t>
          </a:r>
        </a:p>
      </dgm:t>
    </dgm:pt>
    <dgm:pt modelId="{9DFF8D85-ADA9-43F4-8FC4-3B138FAC20BD}" type="parTrans" cxnId="{E0896AC0-9FB7-42D5-A9A7-F08AF3C6ECCA}">
      <dgm:prSet/>
      <dgm:spPr/>
      <dgm:t>
        <a:bodyPr/>
        <a:lstStyle/>
        <a:p>
          <a:endParaRPr lang="en-GB"/>
        </a:p>
      </dgm:t>
    </dgm:pt>
    <dgm:pt modelId="{0D6EC16E-F25E-4A8D-96E3-3629FB6BC0BE}" type="sibTrans" cxnId="{E0896AC0-9FB7-42D5-A9A7-F08AF3C6ECCA}">
      <dgm:prSet/>
      <dgm:spPr/>
      <dgm:t>
        <a:bodyPr/>
        <a:lstStyle/>
        <a:p>
          <a:endParaRPr lang="en-GB"/>
        </a:p>
      </dgm:t>
    </dgm:pt>
    <dgm:pt modelId="{FEE90E33-3D2A-486D-813D-26389F2F4E60}">
      <dgm:prSet phldrT="[Text]" phldr="0"/>
      <dgm:spPr/>
      <dgm:t>
        <a:bodyPr/>
        <a:lstStyle/>
        <a:p>
          <a:pPr rtl="0"/>
          <a:r>
            <a:rPr lang="en-GB" b="1">
              <a:latin typeface="Arial"/>
              <a:cs typeface="Arial"/>
            </a:rPr>
            <a:t>New employees do not know the company well</a:t>
          </a:r>
        </a:p>
      </dgm:t>
    </dgm:pt>
    <dgm:pt modelId="{6C5DDE92-32A6-45AF-A39E-63816688EE55}" type="parTrans" cxnId="{9442F230-782C-476F-B05F-265A0FCA98F4}">
      <dgm:prSet/>
      <dgm:spPr/>
      <dgm:t>
        <a:bodyPr/>
        <a:lstStyle/>
        <a:p>
          <a:endParaRPr lang="en-GB"/>
        </a:p>
      </dgm:t>
    </dgm:pt>
    <dgm:pt modelId="{16D72FAB-AD7C-4025-8FBB-22A5889AC3B3}" type="sibTrans" cxnId="{9442F230-782C-476F-B05F-265A0FCA98F4}">
      <dgm:prSet/>
      <dgm:spPr/>
      <dgm:t>
        <a:bodyPr/>
        <a:lstStyle/>
        <a:p>
          <a:endParaRPr lang="en-GB"/>
        </a:p>
      </dgm:t>
    </dgm:pt>
    <dgm:pt modelId="{12C7E811-7016-4BD7-9921-235EA1E60F3E}">
      <dgm:prSet phldrT="[Text]" phldr="0"/>
      <dgm:spPr/>
      <dgm:t>
        <a:bodyPr/>
        <a:lstStyle/>
        <a:p>
          <a:pPr rtl="0"/>
          <a:r>
            <a:rPr lang="en-GB" b="1">
              <a:latin typeface="Arial"/>
              <a:cs typeface="Arial"/>
            </a:rPr>
            <a:t>Their ideas may not always work and this can waste time</a:t>
          </a:r>
        </a:p>
      </dgm:t>
    </dgm:pt>
    <dgm:pt modelId="{92D5D890-B433-4701-A21C-D99ADFD5875F}" type="parTrans" cxnId="{14DE6B26-0E9C-4ADA-810D-495AACC4A921}">
      <dgm:prSet/>
      <dgm:spPr/>
      <dgm:t>
        <a:bodyPr/>
        <a:lstStyle/>
        <a:p>
          <a:endParaRPr lang="en-GB"/>
        </a:p>
      </dgm:t>
    </dgm:pt>
    <dgm:pt modelId="{F6CBB2DF-3E07-4929-B230-B308CC10E1DA}" type="sibTrans" cxnId="{14DE6B26-0E9C-4ADA-810D-495AACC4A921}">
      <dgm:prSet/>
      <dgm:spPr/>
    </dgm:pt>
    <dgm:pt modelId="{E1E59BE4-F9DB-41B3-8B6F-62D9A556F9D3}" type="pres">
      <dgm:prSet presAssocID="{94071EC0-77B9-44E6-B8C0-C062C24E3162}" presName="diagram" presStyleCnt="0">
        <dgm:presLayoutVars>
          <dgm:chPref val="1"/>
          <dgm:dir/>
          <dgm:animOne val="branch"/>
          <dgm:animLvl val="lvl"/>
          <dgm:resizeHandles val="exact"/>
        </dgm:presLayoutVars>
      </dgm:prSet>
      <dgm:spPr/>
    </dgm:pt>
    <dgm:pt modelId="{22703CB5-2663-4C1C-9A5C-AD07A605E5A2}" type="pres">
      <dgm:prSet presAssocID="{2CA827D9-395C-4E09-A0B8-6F2FA8DD6781}" presName="root1" presStyleCnt="0"/>
      <dgm:spPr/>
    </dgm:pt>
    <dgm:pt modelId="{CAD4DD9C-0DED-4E20-A931-4D7E85773129}" type="pres">
      <dgm:prSet presAssocID="{2CA827D9-395C-4E09-A0B8-6F2FA8DD6781}" presName="LevelOneTextNode" presStyleLbl="node0" presStyleIdx="0" presStyleCnt="1">
        <dgm:presLayoutVars>
          <dgm:chPref val="3"/>
        </dgm:presLayoutVars>
      </dgm:prSet>
      <dgm:spPr/>
    </dgm:pt>
    <dgm:pt modelId="{15C1F828-FC15-48E0-891D-3CB56D4B4D22}" type="pres">
      <dgm:prSet presAssocID="{2CA827D9-395C-4E09-A0B8-6F2FA8DD6781}" presName="level2hierChild" presStyleCnt="0"/>
      <dgm:spPr/>
    </dgm:pt>
    <dgm:pt modelId="{90239A46-41F0-4D3F-95F5-805BA575B6E1}" type="pres">
      <dgm:prSet presAssocID="{C0CE94A2-F9DD-4373-BEDE-FF150DBBFA04}" presName="conn2-1" presStyleLbl="parChTrans1D2" presStyleIdx="0" presStyleCnt="2"/>
      <dgm:spPr/>
    </dgm:pt>
    <dgm:pt modelId="{C174EE9D-908D-47E5-8E49-E6FB18218488}" type="pres">
      <dgm:prSet presAssocID="{C0CE94A2-F9DD-4373-BEDE-FF150DBBFA04}" presName="connTx" presStyleLbl="parChTrans1D2" presStyleIdx="0" presStyleCnt="2"/>
      <dgm:spPr/>
    </dgm:pt>
    <dgm:pt modelId="{EC28E978-EADB-485D-AADA-05D404772FE8}" type="pres">
      <dgm:prSet presAssocID="{966C02E1-EA63-4908-971C-612A8A07ABE3}" presName="root2" presStyleCnt="0"/>
      <dgm:spPr/>
    </dgm:pt>
    <dgm:pt modelId="{EA298F68-D758-4568-83B4-4130AFDF264B}" type="pres">
      <dgm:prSet presAssocID="{966C02E1-EA63-4908-971C-612A8A07ABE3}" presName="LevelTwoTextNode" presStyleLbl="node2" presStyleIdx="0" presStyleCnt="2">
        <dgm:presLayoutVars>
          <dgm:chPref val="3"/>
        </dgm:presLayoutVars>
      </dgm:prSet>
      <dgm:spPr/>
    </dgm:pt>
    <dgm:pt modelId="{6EBB20E8-E2DA-4191-9EA0-07AC25F9EFEE}" type="pres">
      <dgm:prSet presAssocID="{966C02E1-EA63-4908-971C-612A8A07ABE3}" presName="level3hierChild" presStyleCnt="0"/>
      <dgm:spPr/>
    </dgm:pt>
    <dgm:pt modelId="{D5F201DB-8DB2-469D-AD08-586D234CADCD}" type="pres">
      <dgm:prSet presAssocID="{C6EF3713-F0DE-4595-A2E4-AF5E6249F541}" presName="conn2-1" presStyleLbl="parChTrans1D3" presStyleIdx="0" presStyleCnt="4"/>
      <dgm:spPr/>
    </dgm:pt>
    <dgm:pt modelId="{4FF94B11-4418-48FA-BCC0-0D928342A6A5}" type="pres">
      <dgm:prSet presAssocID="{C6EF3713-F0DE-4595-A2E4-AF5E6249F541}" presName="connTx" presStyleLbl="parChTrans1D3" presStyleIdx="0" presStyleCnt="4"/>
      <dgm:spPr/>
    </dgm:pt>
    <dgm:pt modelId="{7086B9D9-9B33-4ABC-BE98-A1F03303F505}" type="pres">
      <dgm:prSet presAssocID="{FD2DB2B3-65F8-4E7C-BCCE-4DF927F17B3C}" presName="root2" presStyleCnt="0"/>
      <dgm:spPr/>
    </dgm:pt>
    <dgm:pt modelId="{324E637D-1E8D-4144-892F-6A34584D3F04}" type="pres">
      <dgm:prSet presAssocID="{FD2DB2B3-65F8-4E7C-BCCE-4DF927F17B3C}" presName="LevelTwoTextNode" presStyleLbl="node3" presStyleIdx="0" presStyleCnt="4">
        <dgm:presLayoutVars>
          <dgm:chPref val="3"/>
        </dgm:presLayoutVars>
      </dgm:prSet>
      <dgm:spPr/>
    </dgm:pt>
    <dgm:pt modelId="{5CE1255F-E674-419E-9EFA-414BF35294B6}" type="pres">
      <dgm:prSet presAssocID="{FD2DB2B3-65F8-4E7C-BCCE-4DF927F17B3C}" presName="level3hierChild" presStyleCnt="0"/>
      <dgm:spPr/>
    </dgm:pt>
    <dgm:pt modelId="{FCF5865C-0C25-47F0-92B1-425A9FB530CC}" type="pres">
      <dgm:prSet presAssocID="{E40B37CC-1B32-46C2-9C8B-8D1CCEDDCAFF}" presName="conn2-1" presStyleLbl="parChTrans1D3" presStyleIdx="1" presStyleCnt="4"/>
      <dgm:spPr/>
    </dgm:pt>
    <dgm:pt modelId="{C5A4A50E-AFA2-4FF8-8BCA-4E0C4165451C}" type="pres">
      <dgm:prSet presAssocID="{E40B37CC-1B32-46C2-9C8B-8D1CCEDDCAFF}" presName="connTx" presStyleLbl="parChTrans1D3" presStyleIdx="1" presStyleCnt="4"/>
      <dgm:spPr/>
    </dgm:pt>
    <dgm:pt modelId="{6FDD1BAB-7F44-4580-85EF-D862A3CD3A69}" type="pres">
      <dgm:prSet presAssocID="{41188BC6-30EB-48E4-8171-91C032353C29}" presName="root2" presStyleCnt="0"/>
      <dgm:spPr/>
    </dgm:pt>
    <dgm:pt modelId="{73167F56-4579-4588-BFE6-35480288614E}" type="pres">
      <dgm:prSet presAssocID="{41188BC6-30EB-48E4-8171-91C032353C29}" presName="LevelTwoTextNode" presStyleLbl="node3" presStyleIdx="1" presStyleCnt="4">
        <dgm:presLayoutVars>
          <dgm:chPref val="3"/>
        </dgm:presLayoutVars>
      </dgm:prSet>
      <dgm:spPr/>
    </dgm:pt>
    <dgm:pt modelId="{EB0D3C46-BB2A-45F0-92F1-32FB3C9EDEBC}" type="pres">
      <dgm:prSet presAssocID="{41188BC6-30EB-48E4-8171-91C032353C29}" presName="level3hierChild" presStyleCnt="0"/>
      <dgm:spPr/>
    </dgm:pt>
    <dgm:pt modelId="{24B1D72F-A552-477B-8B5F-41CA361A67AA}" type="pres">
      <dgm:prSet presAssocID="{9DFF8D85-ADA9-43F4-8FC4-3B138FAC20BD}" presName="conn2-1" presStyleLbl="parChTrans1D2" presStyleIdx="1" presStyleCnt="2"/>
      <dgm:spPr/>
    </dgm:pt>
    <dgm:pt modelId="{77D6ABD8-18D9-41B8-8F8D-4D1B1B913F19}" type="pres">
      <dgm:prSet presAssocID="{9DFF8D85-ADA9-43F4-8FC4-3B138FAC20BD}" presName="connTx" presStyleLbl="parChTrans1D2" presStyleIdx="1" presStyleCnt="2"/>
      <dgm:spPr/>
    </dgm:pt>
    <dgm:pt modelId="{ECAC0006-3158-4106-AFE5-A96B8B549761}" type="pres">
      <dgm:prSet presAssocID="{E0F415B4-D232-441A-A6BF-EFB0BECB9BB2}" presName="root2" presStyleCnt="0"/>
      <dgm:spPr/>
    </dgm:pt>
    <dgm:pt modelId="{F23DAAF6-D51F-4DAA-96E7-F472E2C2AB44}" type="pres">
      <dgm:prSet presAssocID="{E0F415B4-D232-441A-A6BF-EFB0BECB9BB2}" presName="LevelTwoTextNode" presStyleLbl="node2" presStyleIdx="1" presStyleCnt="2">
        <dgm:presLayoutVars>
          <dgm:chPref val="3"/>
        </dgm:presLayoutVars>
      </dgm:prSet>
      <dgm:spPr/>
    </dgm:pt>
    <dgm:pt modelId="{C9ED0261-BA0C-4E7C-9CB0-72A74C11F08C}" type="pres">
      <dgm:prSet presAssocID="{E0F415B4-D232-441A-A6BF-EFB0BECB9BB2}" presName="level3hierChild" presStyleCnt="0"/>
      <dgm:spPr/>
    </dgm:pt>
    <dgm:pt modelId="{C6CA95DF-7A14-41BB-99F6-BD0F07191902}" type="pres">
      <dgm:prSet presAssocID="{6C5DDE92-32A6-45AF-A39E-63816688EE55}" presName="conn2-1" presStyleLbl="parChTrans1D3" presStyleIdx="2" presStyleCnt="4"/>
      <dgm:spPr/>
    </dgm:pt>
    <dgm:pt modelId="{8193A0D0-E7D8-4CA3-ADCA-326A4DEDB2D1}" type="pres">
      <dgm:prSet presAssocID="{6C5DDE92-32A6-45AF-A39E-63816688EE55}" presName="connTx" presStyleLbl="parChTrans1D3" presStyleIdx="2" presStyleCnt="4"/>
      <dgm:spPr/>
    </dgm:pt>
    <dgm:pt modelId="{1E280035-3E4C-4219-9966-713DBECD3E2B}" type="pres">
      <dgm:prSet presAssocID="{FEE90E33-3D2A-486D-813D-26389F2F4E60}" presName="root2" presStyleCnt="0"/>
      <dgm:spPr/>
    </dgm:pt>
    <dgm:pt modelId="{EB9A2D82-68FA-4A65-A8E2-324F826F5871}" type="pres">
      <dgm:prSet presAssocID="{FEE90E33-3D2A-486D-813D-26389F2F4E60}" presName="LevelTwoTextNode" presStyleLbl="node3" presStyleIdx="2" presStyleCnt="4">
        <dgm:presLayoutVars>
          <dgm:chPref val="3"/>
        </dgm:presLayoutVars>
      </dgm:prSet>
      <dgm:spPr/>
    </dgm:pt>
    <dgm:pt modelId="{B06F27D1-BC60-4246-BDD1-8FF9B6128C55}" type="pres">
      <dgm:prSet presAssocID="{FEE90E33-3D2A-486D-813D-26389F2F4E60}" presName="level3hierChild" presStyleCnt="0"/>
      <dgm:spPr/>
    </dgm:pt>
    <dgm:pt modelId="{5053E54A-DADE-4BF4-8D95-753DFB7C16A7}" type="pres">
      <dgm:prSet presAssocID="{92D5D890-B433-4701-A21C-D99ADFD5875F}" presName="conn2-1" presStyleLbl="parChTrans1D3" presStyleIdx="3" presStyleCnt="4"/>
      <dgm:spPr/>
    </dgm:pt>
    <dgm:pt modelId="{57E51E72-B256-478A-9EE7-DD9D5F20D299}" type="pres">
      <dgm:prSet presAssocID="{92D5D890-B433-4701-A21C-D99ADFD5875F}" presName="connTx" presStyleLbl="parChTrans1D3" presStyleIdx="3" presStyleCnt="4"/>
      <dgm:spPr/>
    </dgm:pt>
    <dgm:pt modelId="{5780CDB0-9876-4316-B5A3-82173CBCA8FC}" type="pres">
      <dgm:prSet presAssocID="{12C7E811-7016-4BD7-9921-235EA1E60F3E}" presName="root2" presStyleCnt="0"/>
      <dgm:spPr/>
    </dgm:pt>
    <dgm:pt modelId="{76BC036E-1155-41A8-BFE7-EF133C53D5DE}" type="pres">
      <dgm:prSet presAssocID="{12C7E811-7016-4BD7-9921-235EA1E60F3E}" presName="LevelTwoTextNode" presStyleLbl="node3" presStyleIdx="3" presStyleCnt="4">
        <dgm:presLayoutVars>
          <dgm:chPref val="3"/>
        </dgm:presLayoutVars>
      </dgm:prSet>
      <dgm:spPr/>
    </dgm:pt>
    <dgm:pt modelId="{1B1E5A23-DAD1-4D77-B8D7-523865C2D78F}" type="pres">
      <dgm:prSet presAssocID="{12C7E811-7016-4BD7-9921-235EA1E60F3E}" presName="level3hierChild" presStyleCnt="0"/>
      <dgm:spPr/>
    </dgm:pt>
  </dgm:ptLst>
  <dgm:cxnLst>
    <dgm:cxn modelId="{FF180D01-1667-4E68-A34D-C2D23AEAE602}" type="presOf" srcId="{94071EC0-77B9-44E6-B8C0-C062C24E3162}" destId="{E1E59BE4-F9DB-41B3-8B6F-62D9A556F9D3}" srcOrd="0" destOrd="0" presId="urn:microsoft.com/office/officeart/2005/8/layout/hierarchy2"/>
    <dgm:cxn modelId="{A6FDF201-843D-44CE-BD6B-A8C3BFF199C3}" type="presOf" srcId="{41188BC6-30EB-48E4-8171-91C032353C29}" destId="{73167F56-4579-4588-BFE6-35480288614E}" srcOrd="0" destOrd="0" presId="urn:microsoft.com/office/officeart/2005/8/layout/hierarchy2"/>
    <dgm:cxn modelId="{C9904C1C-EA26-446B-903A-507B1DB4A83F}" type="presOf" srcId="{C6EF3713-F0DE-4595-A2E4-AF5E6249F541}" destId="{4FF94B11-4418-48FA-BCC0-0D928342A6A5}" srcOrd="1" destOrd="0" presId="urn:microsoft.com/office/officeart/2005/8/layout/hierarchy2"/>
    <dgm:cxn modelId="{14DE6B26-0E9C-4ADA-810D-495AACC4A921}" srcId="{E0F415B4-D232-441A-A6BF-EFB0BECB9BB2}" destId="{12C7E811-7016-4BD7-9921-235EA1E60F3E}" srcOrd="1" destOrd="0" parTransId="{92D5D890-B433-4701-A21C-D99ADFD5875F}" sibTransId="{F6CBB2DF-3E07-4929-B230-B308CC10E1DA}"/>
    <dgm:cxn modelId="{9442F230-782C-476F-B05F-265A0FCA98F4}" srcId="{E0F415B4-D232-441A-A6BF-EFB0BECB9BB2}" destId="{FEE90E33-3D2A-486D-813D-26389F2F4E60}" srcOrd="0" destOrd="0" parTransId="{6C5DDE92-32A6-45AF-A39E-63816688EE55}" sibTransId="{16D72FAB-AD7C-4025-8FBB-22A5889AC3B3}"/>
    <dgm:cxn modelId="{45B4C95D-DAB5-4F34-8F7C-4FB6E97CBA50}" type="presOf" srcId="{6C5DDE92-32A6-45AF-A39E-63816688EE55}" destId="{C6CA95DF-7A14-41BB-99F6-BD0F07191902}" srcOrd="0" destOrd="0" presId="urn:microsoft.com/office/officeart/2005/8/layout/hierarchy2"/>
    <dgm:cxn modelId="{9F3A5561-A904-4183-960F-D83576C59973}" type="presOf" srcId="{9DFF8D85-ADA9-43F4-8FC4-3B138FAC20BD}" destId="{24B1D72F-A552-477B-8B5F-41CA361A67AA}" srcOrd="0" destOrd="0" presId="urn:microsoft.com/office/officeart/2005/8/layout/hierarchy2"/>
    <dgm:cxn modelId="{0DB3B842-6D4C-437F-8805-C05AA187DA5D}" type="presOf" srcId="{92D5D890-B433-4701-A21C-D99ADFD5875F}" destId="{57E51E72-B256-478A-9EE7-DD9D5F20D299}" srcOrd="1" destOrd="0" presId="urn:microsoft.com/office/officeart/2005/8/layout/hierarchy2"/>
    <dgm:cxn modelId="{1A2F5D65-61EE-49E6-9275-0F7FF5D4483E}" srcId="{966C02E1-EA63-4908-971C-612A8A07ABE3}" destId="{FD2DB2B3-65F8-4E7C-BCCE-4DF927F17B3C}" srcOrd="0" destOrd="0" parTransId="{C6EF3713-F0DE-4595-A2E4-AF5E6249F541}" sibTransId="{13FD238D-76F8-4368-96E2-C0F2E684DA38}"/>
    <dgm:cxn modelId="{91AB744B-6A4A-4CA3-9D75-B05B5075DAFD}" srcId="{94071EC0-77B9-44E6-B8C0-C062C24E3162}" destId="{2CA827D9-395C-4E09-A0B8-6F2FA8DD6781}" srcOrd="0" destOrd="0" parTransId="{E2FBF479-AC5C-4E70-8DE0-96DEF268B551}" sibTransId="{D5710FD5-BDCF-479D-9144-287B8E2F62CF}"/>
    <dgm:cxn modelId="{FCAD0070-57C0-4832-972F-5A3FC3985C13}" type="presOf" srcId="{92D5D890-B433-4701-A21C-D99ADFD5875F}" destId="{5053E54A-DADE-4BF4-8D95-753DFB7C16A7}" srcOrd="0" destOrd="0" presId="urn:microsoft.com/office/officeart/2005/8/layout/hierarchy2"/>
    <dgm:cxn modelId="{6B312672-D17A-47A6-8A06-E763C038324E}" srcId="{966C02E1-EA63-4908-971C-612A8A07ABE3}" destId="{41188BC6-30EB-48E4-8171-91C032353C29}" srcOrd="1" destOrd="0" parTransId="{E40B37CC-1B32-46C2-9C8B-8D1CCEDDCAFF}" sibTransId="{49FC56D9-B1E9-46F8-994F-7C8B420DA09A}"/>
    <dgm:cxn modelId="{50F7187C-3246-44B0-84CF-102497F22134}" type="presOf" srcId="{966C02E1-EA63-4908-971C-612A8A07ABE3}" destId="{EA298F68-D758-4568-83B4-4130AFDF264B}" srcOrd="0" destOrd="0" presId="urn:microsoft.com/office/officeart/2005/8/layout/hierarchy2"/>
    <dgm:cxn modelId="{9FC7D788-79B5-404B-9354-F436125B01D4}" type="presOf" srcId="{FEE90E33-3D2A-486D-813D-26389F2F4E60}" destId="{EB9A2D82-68FA-4A65-A8E2-324F826F5871}" srcOrd="0" destOrd="0" presId="urn:microsoft.com/office/officeart/2005/8/layout/hierarchy2"/>
    <dgm:cxn modelId="{83F51389-E0E9-4A63-B351-63DEAB042322}" type="presOf" srcId="{E40B37CC-1B32-46C2-9C8B-8D1CCEDDCAFF}" destId="{FCF5865C-0C25-47F0-92B1-425A9FB530CC}" srcOrd="0" destOrd="0" presId="urn:microsoft.com/office/officeart/2005/8/layout/hierarchy2"/>
    <dgm:cxn modelId="{9FBACAAB-5972-4DCB-B1E0-9F440F3978AA}" type="presOf" srcId="{E0F415B4-D232-441A-A6BF-EFB0BECB9BB2}" destId="{F23DAAF6-D51F-4DAA-96E7-F472E2C2AB44}" srcOrd="0" destOrd="0" presId="urn:microsoft.com/office/officeart/2005/8/layout/hierarchy2"/>
    <dgm:cxn modelId="{F54D95AD-87BA-4F1F-85EA-DD0D5029506A}" type="presOf" srcId="{FD2DB2B3-65F8-4E7C-BCCE-4DF927F17B3C}" destId="{324E637D-1E8D-4144-892F-6A34584D3F04}" srcOrd="0" destOrd="0" presId="urn:microsoft.com/office/officeart/2005/8/layout/hierarchy2"/>
    <dgm:cxn modelId="{CBBE15B3-9F8B-4B22-A1D0-B97CC53FE828}" type="presOf" srcId="{2CA827D9-395C-4E09-A0B8-6F2FA8DD6781}" destId="{CAD4DD9C-0DED-4E20-A931-4D7E85773129}" srcOrd="0" destOrd="0" presId="urn:microsoft.com/office/officeart/2005/8/layout/hierarchy2"/>
    <dgm:cxn modelId="{E0896AC0-9FB7-42D5-A9A7-F08AF3C6ECCA}" srcId="{2CA827D9-395C-4E09-A0B8-6F2FA8DD6781}" destId="{E0F415B4-D232-441A-A6BF-EFB0BECB9BB2}" srcOrd="1" destOrd="0" parTransId="{9DFF8D85-ADA9-43F4-8FC4-3B138FAC20BD}" sibTransId="{0D6EC16E-F25E-4A8D-96E3-3629FB6BC0BE}"/>
    <dgm:cxn modelId="{71937ACA-C00C-408F-83E2-6B7C3337A097}" type="presOf" srcId="{6C5DDE92-32A6-45AF-A39E-63816688EE55}" destId="{8193A0D0-E7D8-4CA3-ADCA-326A4DEDB2D1}" srcOrd="1" destOrd="0" presId="urn:microsoft.com/office/officeart/2005/8/layout/hierarchy2"/>
    <dgm:cxn modelId="{C8CCEDCA-9777-4232-A10D-ACA3250399B5}" type="presOf" srcId="{C0CE94A2-F9DD-4373-BEDE-FF150DBBFA04}" destId="{C174EE9D-908D-47E5-8E49-E6FB18218488}" srcOrd="1" destOrd="0" presId="urn:microsoft.com/office/officeart/2005/8/layout/hierarchy2"/>
    <dgm:cxn modelId="{DFC06BD2-2922-4E0A-AA30-FF6B4B76B7F4}" type="presOf" srcId="{C0CE94A2-F9DD-4373-BEDE-FF150DBBFA04}" destId="{90239A46-41F0-4D3F-95F5-805BA575B6E1}" srcOrd="0" destOrd="0" presId="urn:microsoft.com/office/officeart/2005/8/layout/hierarchy2"/>
    <dgm:cxn modelId="{2B07BAD9-AE92-4A3D-8B7F-0CE7F29E2AFE}" type="presOf" srcId="{C6EF3713-F0DE-4595-A2E4-AF5E6249F541}" destId="{D5F201DB-8DB2-469D-AD08-586D234CADCD}" srcOrd="0" destOrd="0" presId="urn:microsoft.com/office/officeart/2005/8/layout/hierarchy2"/>
    <dgm:cxn modelId="{A222EADA-2293-409C-98B2-B8E74B2A290A}" type="presOf" srcId="{9DFF8D85-ADA9-43F4-8FC4-3B138FAC20BD}" destId="{77D6ABD8-18D9-41B8-8F8D-4D1B1B913F19}" srcOrd="1" destOrd="0" presId="urn:microsoft.com/office/officeart/2005/8/layout/hierarchy2"/>
    <dgm:cxn modelId="{4A1686DD-C80C-495F-85B2-C935564C5046}" type="presOf" srcId="{12C7E811-7016-4BD7-9921-235EA1E60F3E}" destId="{76BC036E-1155-41A8-BFE7-EF133C53D5DE}" srcOrd="0" destOrd="0" presId="urn:microsoft.com/office/officeart/2005/8/layout/hierarchy2"/>
    <dgm:cxn modelId="{81B8A0E3-6B94-4D19-B037-EEACECFC82A1}" type="presOf" srcId="{E40B37CC-1B32-46C2-9C8B-8D1CCEDDCAFF}" destId="{C5A4A50E-AFA2-4FF8-8BCA-4E0C4165451C}" srcOrd="1" destOrd="0" presId="urn:microsoft.com/office/officeart/2005/8/layout/hierarchy2"/>
    <dgm:cxn modelId="{C0C9FBE9-7472-4492-A059-54C30565707F}" srcId="{2CA827D9-395C-4E09-A0B8-6F2FA8DD6781}" destId="{966C02E1-EA63-4908-971C-612A8A07ABE3}" srcOrd="0" destOrd="0" parTransId="{C0CE94A2-F9DD-4373-BEDE-FF150DBBFA04}" sibTransId="{CCE67736-1459-43FA-9C16-79C850E448D9}"/>
    <dgm:cxn modelId="{081D6AC5-B258-4698-8B93-E4CC8EBF9CD7}" type="presParOf" srcId="{E1E59BE4-F9DB-41B3-8B6F-62D9A556F9D3}" destId="{22703CB5-2663-4C1C-9A5C-AD07A605E5A2}" srcOrd="0" destOrd="0" presId="urn:microsoft.com/office/officeart/2005/8/layout/hierarchy2"/>
    <dgm:cxn modelId="{C2DE3E0D-B692-46C0-ADFB-CD030DDAE32B}" type="presParOf" srcId="{22703CB5-2663-4C1C-9A5C-AD07A605E5A2}" destId="{CAD4DD9C-0DED-4E20-A931-4D7E85773129}" srcOrd="0" destOrd="0" presId="urn:microsoft.com/office/officeart/2005/8/layout/hierarchy2"/>
    <dgm:cxn modelId="{F8FF3524-2C98-4B6F-9C70-0742686655CC}" type="presParOf" srcId="{22703CB5-2663-4C1C-9A5C-AD07A605E5A2}" destId="{15C1F828-FC15-48E0-891D-3CB56D4B4D22}" srcOrd="1" destOrd="0" presId="urn:microsoft.com/office/officeart/2005/8/layout/hierarchy2"/>
    <dgm:cxn modelId="{FFFAEBEB-3E47-41D1-A300-D9215328EDF3}" type="presParOf" srcId="{15C1F828-FC15-48E0-891D-3CB56D4B4D22}" destId="{90239A46-41F0-4D3F-95F5-805BA575B6E1}" srcOrd="0" destOrd="0" presId="urn:microsoft.com/office/officeart/2005/8/layout/hierarchy2"/>
    <dgm:cxn modelId="{2A2F6424-4212-413B-817A-9FCFD07EC95F}" type="presParOf" srcId="{90239A46-41F0-4D3F-95F5-805BA575B6E1}" destId="{C174EE9D-908D-47E5-8E49-E6FB18218488}" srcOrd="0" destOrd="0" presId="urn:microsoft.com/office/officeart/2005/8/layout/hierarchy2"/>
    <dgm:cxn modelId="{7456E8A4-2377-472C-BEE1-52A2497FD707}" type="presParOf" srcId="{15C1F828-FC15-48E0-891D-3CB56D4B4D22}" destId="{EC28E978-EADB-485D-AADA-05D404772FE8}" srcOrd="1" destOrd="0" presId="urn:microsoft.com/office/officeart/2005/8/layout/hierarchy2"/>
    <dgm:cxn modelId="{0C358B4F-0F83-4D5C-A131-977BBF5736E4}" type="presParOf" srcId="{EC28E978-EADB-485D-AADA-05D404772FE8}" destId="{EA298F68-D758-4568-83B4-4130AFDF264B}" srcOrd="0" destOrd="0" presId="urn:microsoft.com/office/officeart/2005/8/layout/hierarchy2"/>
    <dgm:cxn modelId="{75C342A1-19D8-4AEE-9FDD-1818B26632AC}" type="presParOf" srcId="{EC28E978-EADB-485D-AADA-05D404772FE8}" destId="{6EBB20E8-E2DA-4191-9EA0-07AC25F9EFEE}" srcOrd="1" destOrd="0" presId="urn:microsoft.com/office/officeart/2005/8/layout/hierarchy2"/>
    <dgm:cxn modelId="{470F6D0A-34E7-49C6-93EC-74E54575DBFB}" type="presParOf" srcId="{6EBB20E8-E2DA-4191-9EA0-07AC25F9EFEE}" destId="{D5F201DB-8DB2-469D-AD08-586D234CADCD}" srcOrd="0" destOrd="0" presId="urn:microsoft.com/office/officeart/2005/8/layout/hierarchy2"/>
    <dgm:cxn modelId="{36A70C04-C18E-45F8-931E-D3660ED3D34E}" type="presParOf" srcId="{D5F201DB-8DB2-469D-AD08-586D234CADCD}" destId="{4FF94B11-4418-48FA-BCC0-0D928342A6A5}" srcOrd="0" destOrd="0" presId="urn:microsoft.com/office/officeart/2005/8/layout/hierarchy2"/>
    <dgm:cxn modelId="{FAB98995-6903-4D8A-A741-3E0B3992F3E2}" type="presParOf" srcId="{6EBB20E8-E2DA-4191-9EA0-07AC25F9EFEE}" destId="{7086B9D9-9B33-4ABC-BE98-A1F03303F505}" srcOrd="1" destOrd="0" presId="urn:microsoft.com/office/officeart/2005/8/layout/hierarchy2"/>
    <dgm:cxn modelId="{B3D429FC-06B1-4CD8-A415-1B6032FD84FB}" type="presParOf" srcId="{7086B9D9-9B33-4ABC-BE98-A1F03303F505}" destId="{324E637D-1E8D-4144-892F-6A34584D3F04}" srcOrd="0" destOrd="0" presId="urn:microsoft.com/office/officeart/2005/8/layout/hierarchy2"/>
    <dgm:cxn modelId="{3DF11235-D6D1-41D9-92BD-1982A23BA32A}" type="presParOf" srcId="{7086B9D9-9B33-4ABC-BE98-A1F03303F505}" destId="{5CE1255F-E674-419E-9EFA-414BF35294B6}" srcOrd="1" destOrd="0" presId="urn:microsoft.com/office/officeart/2005/8/layout/hierarchy2"/>
    <dgm:cxn modelId="{2CDA4357-2732-4F0E-A07F-681C77FC16A8}" type="presParOf" srcId="{6EBB20E8-E2DA-4191-9EA0-07AC25F9EFEE}" destId="{FCF5865C-0C25-47F0-92B1-425A9FB530CC}" srcOrd="2" destOrd="0" presId="urn:microsoft.com/office/officeart/2005/8/layout/hierarchy2"/>
    <dgm:cxn modelId="{37DC5126-AED7-4886-9176-24D928110034}" type="presParOf" srcId="{FCF5865C-0C25-47F0-92B1-425A9FB530CC}" destId="{C5A4A50E-AFA2-4FF8-8BCA-4E0C4165451C}" srcOrd="0" destOrd="0" presId="urn:microsoft.com/office/officeart/2005/8/layout/hierarchy2"/>
    <dgm:cxn modelId="{2961C272-FC55-4863-A2D3-E7EFF910D9D3}" type="presParOf" srcId="{6EBB20E8-E2DA-4191-9EA0-07AC25F9EFEE}" destId="{6FDD1BAB-7F44-4580-85EF-D862A3CD3A69}" srcOrd="3" destOrd="0" presId="urn:microsoft.com/office/officeart/2005/8/layout/hierarchy2"/>
    <dgm:cxn modelId="{2836ABD8-E3F2-44FA-9120-314B9EAF7836}" type="presParOf" srcId="{6FDD1BAB-7F44-4580-85EF-D862A3CD3A69}" destId="{73167F56-4579-4588-BFE6-35480288614E}" srcOrd="0" destOrd="0" presId="urn:microsoft.com/office/officeart/2005/8/layout/hierarchy2"/>
    <dgm:cxn modelId="{808B689F-EDEF-4426-A55D-35ED6390BE03}" type="presParOf" srcId="{6FDD1BAB-7F44-4580-85EF-D862A3CD3A69}" destId="{EB0D3C46-BB2A-45F0-92F1-32FB3C9EDEBC}" srcOrd="1" destOrd="0" presId="urn:microsoft.com/office/officeart/2005/8/layout/hierarchy2"/>
    <dgm:cxn modelId="{A1F97FF3-16CC-4757-85EC-88AB22DC1A09}" type="presParOf" srcId="{15C1F828-FC15-48E0-891D-3CB56D4B4D22}" destId="{24B1D72F-A552-477B-8B5F-41CA361A67AA}" srcOrd="2" destOrd="0" presId="urn:microsoft.com/office/officeart/2005/8/layout/hierarchy2"/>
    <dgm:cxn modelId="{9F87BD54-C328-4EF1-80A9-0BD2C6659901}" type="presParOf" srcId="{24B1D72F-A552-477B-8B5F-41CA361A67AA}" destId="{77D6ABD8-18D9-41B8-8F8D-4D1B1B913F19}" srcOrd="0" destOrd="0" presId="urn:microsoft.com/office/officeart/2005/8/layout/hierarchy2"/>
    <dgm:cxn modelId="{D965F475-40D3-45E9-9214-E04C0C2D63D1}" type="presParOf" srcId="{15C1F828-FC15-48E0-891D-3CB56D4B4D22}" destId="{ECAC0006-3158-4106-AFE5-A96B8B549761}" srcOrd="3" destOrd="0" presId="urn:microsoft.com/office/officeart/2005/8/layout/hierarchy2"/>
    <dgm:cxn modelId="{99A67BA3-1CAF-4AC1-BB78-0A369EC74DCE}" type="presParOf" srcId="{ECAC0006-3158-4106-AFE5-A96B8B549761}" destId="{F23DAAF6-D51F-4DAA-96E7-F472E2C2AB44}" srcOrd="0" destOrd="0" presId="urn:microsoft.com/office/officeart/2005/8/layout/hierarchy2"/>
    <dgm:cxn modelId="{5641CEF6-D81D-44C3-969F-413720AA5130}" type="presParOf" srcId="{ECAC0006-3158-4106-AFE5-A96B8B549761}" destId="{C9ED0261-BA0C-4E7C-9CB0-72A74C11F08C}" srcOrd="1" destOrd="0" presId="urn:microsoft.com/office/officeart/2005/8/layout/hierarchy2"/>
    <dgm:cxn modelId="{4E3BBC8E-F640-4115-B5A5-A213EC3AE4BF}" type="presParOf" srcId="{C9ED0261-BA0C-4E7C-9CB0-72A74C11F08C}" destId="{C6CA95DF-7A14-41BB-99F6-BD0F07191902}" srcOrd="0" destOrd="0" presId="urn:microsoft.com/office/officeart/2005/8/layout/hierarchy2"/>
    <dgm:cxn modelId="{73F0B6C5-1848-4404-9A7F-4409CD1C3BB5}" type="presParOf" srcId="{C6CA95DF-7A14-41BB-99F6-BD0F07191902}" destId="{8193A0D0-E7D8-4CA3-ADCA-326A4DEDB2D1}" srcOrd="0" destOrd="0" presId="urn:microsoft.com/office/officeart/2005/8/layout/hierarchy2"/>
    <dgm:cxn modelId="{01852414-E046-47A3-B353-6D89AFC8F3BB}" type="presParOf" srcId="{C9ED0261-BA0C-4E7C-9CB0-72A74C11F08C}" destId="{1E280035-3E4C-4219-9966-713DBECD3E2B}" srcOrd="1" destOrd="0" presId="urn:microsoft.com/office/officeart/2005/8/layout/hierarchy2"/>
    <dgm:cxn modelId="{FDDAC200-E7C9-451D-B2FA-0BAE29DD8610}" type="presParOf" srcId="{1E280035-3E4C-4219-9966-713DBECD3E2B}" destId="{EB9A2D82-68FA-4A65-A8E2-324F826F5871}" srcOrd="0" destOrd="0" presId="urn:microsoft.com/office/officeart/2005/8/layout/hierarchy2"/>
    <dgm:cxn modelId="{38B59E8B-C8F5-4B4F-AC80-A99DA6E9C399}" type="presParOf" srcId="{1E280035-3E4C-4219-9966-713DBECD3E2B}" destId="{B06F27D1-BC60-4246-BDD1-8FF9B6128C55}" srcOrd="1" destOrd="0" presId="urn:microsoft.com/office/officeart/2005/8/layout/hierarchy2"/>
    <dgm:cxn modelId="{17FAF40F-862A-4B4B-AC6F-5B6293D16C6D}" type="presParOf" srcId="{C9ED0261-BA0C-4E7C-9CB0-72A74C11F08C}" destId="{5053E54A-DADE-4BF4-8D95-753DFB7C16A7}" srcOrd="2" destOrd="0" presId="urn:microsoft.com/office/officeart/2005/8/layout/hierarchy2"/>
    <dgm:cxn modelId="{2BAEC595-D37D-4D8F-AEB8-70210DC445C2}" type="presParOf" srcId="{5053E54A-DADE-4BF4-8D95-753DFB7C16A7}" destId="{57E51E72-B256-478A-9EE7-DD9D5F20D299}" srcOrd="0" destOrd="0" presId="urn:microsoft.com/office/officeart/2005/8/layout/hierarchy2"/>
    <dgm:cxn modelId="{9E938C13-A65E-4530-BF5C-B8EC95946973}" type="presParOf" srcId="{C9ED0261-BA0C-4E7C-9CB0-72A74C11F08C}" destId="{5780CDB0-9876-4316-B5A3-82173CBCA8FC}" srcOrd="3" destOrd="0" presId="urn:microsoft.com/office/officeart/2005/8/layout/hierarchy2"/>
    <dgm:cxn modelId="{4CB0F4A2-BA0A-42B4-9189-5488FBB02F16}" type="presParOf" srcId="{5780CDB0-9876-4316-B5A3-82173CBCA8FC}" destId="{76BC036E-1155-41A8-BFE7-EF133C53D5DE}" srcOrd="0" destOrd="0" presId="urn:microsoft.com/office/officeart/2005/8/layout/hierarchy2"/>
    <dgm:cxn modelId="{247AF185-1DEA-44A6-80F2-02EB90DAAC01}" type="presParOf" srcId="{5780CDB0-9876-4316-B5A3-82173CBCA8FC}" destId="{1B1E5A23-DAD1-4D77-B8D7-523865C2D78F}" srcOrd="1" destOrd="0" presId="urn:microsoft.com/office/officeart/2005/8/layout/hierarchy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FAC59-2C42-43A1-9589-1B4F8AEE99A9}">
      <dsp:nvSpPr>
        <dsp:cNvPr id="0" name=""/>
        <dsp:cNvSpPr/>
      </dsp:nvSpPr>
      <dsp:spPr>
        <a:xfrm>
          <a:off x="1876" y="794017"/>
          <a:ext cx="2285686" cy="91427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rial"/>
              <a:cs typeface="Arial"/>
            </a:rPr>
            <a:t>Skilled employees</a:t>
          </a:r>
        </a:p>
      </dsp:txBody>
      <dsp:txXfrm>
        <a:off x="459013" y="794017"/>
        <a:ext cx="1371412" cy="914274"/>
      </dsp:txXfrm>
    </dsp:sp>
    <dsp:sp modelId="{31DAAE71-1F73-40BF-AF6A-659F18D62F59}">
      <dsp:nvSpPr>
        <dsp:cNvPr id="0" name=""/>
        <dsp:cNvSpPr/>
      </dsp:nvSpPr>
      <dsp:spPr>
        <a:xfrm>
          <a:off x="2058993" y="794017"/>
          <a:ext cx="2285686" cy="91427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rial"/>
              <a:cs typeface="Arial"/>
            </a:rPr>
            <a:t>Better performance</a:t>
          </a:r>
        </a:p>
      </dsp:txBody>
      <dsp:txXfrm>
        <a:off x="2516130" y="794017"/>
        <a:ext cx="1371412" cy="914274"/>
      </dsp:txXfrm>
    </dsp:sp>
    <dsp:sp modelId="{AD1B35F2-5CF2-4449-8920-ABF62238C505}">
      <dsp:nvSpPr>
        <dsp:cNvPr id="0" name=""/>
        <dsp:cNvSpPr/>
      </dsp:nvSpPr>
      <dsp:spPr>
        <a:xfrm>
          <a:off x="4116111" y="794017"/>
          <a:ext cx="2285686" cy="91427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18669" rIns="18669" bIns="18669" numCol="1" spcCol="1270" anchor="ctr" anchorCtr="0">
          <a:noAutofit/>
        </a:bodyPr>
        <a:lstStyle/>
        <a:p>
          <a:pPr marL="0" lvl="0" indent="0" algn="ctr" defTabSz="622300" rtl="0">
            <a:lnSpc>
              <a:spcPct val="90000"/>
            </a:lnSpc>
            <a:spcBef>
              <a:spcPct val="0"/>
            </a:spcBef>
            <a:spcAft>
              <a:spcPct val="35000"/>
            </a:spcAft>
            <a:buNone/>
          </a:pPr>
          <a:r>
            <a:rPr lang="en-GB" sz="1400" b="1" kern="1200">
              <a:solidFill>
                <a:schemeClr val="bg1"/>
              </a:solidFill>
              <a:latin typeface="Arial"/>
              <a:cs typeface="Arial"/>
            </a:rPr>
            <a:t>Organisational success</a:t>
          </a:r>
        </a:p>
      </dsp:txBody>
      <dsp:txXfrm>
        <a:off x="4573248" y="794017"/>
        <a:ext cx="1371412" cy="914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034A2-10F5-4A8A-931F-713B19703346}">
      <dsp:nvSpPr>
        <dsp:cNvPr id="0" name=""/>
        <dsp:cNvSpPr/>
      </dsp:nvSpPr>
      <dsp:spPr>
        <a:xfrm rot="5400000">
          <a:off x="-166991" y="167486"/>
          <a:ext cx="1113274" cy="77929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Arial"/>
              <a:cs typeface="Arial"/>
            </a:rPr>
            <a:t>Long-term demand</a:t>
          </a:r>
        </a:p>
      </dsp:txBody>
      <dsp:txXfrm rot="-5400000">
        <a:off x="0" y="390141"/>
        <a:ext cx="779292" cy="333982"/>
      </dsp:txXfrm>
    </dsp:sp>
    <dsp:sp modelId="{F55E5ECC-FD11-4E0C-A5F8-2B37EB10C3BA}">
      <dsp:nvSpPr>
        <dsp:cNvPr id="0" name=""/>
        <dsp:cNvSpPr/>
      </dsp:nvSpPr>
      <dsp:spPr>
        <a:xfrm rot="5400000">
          <a:off x="3818458" y="-3038671"/>
          <a:ext cx="723628" cy="680196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rtl="0">
            <a:lnSpc>
              <a:spcPct val="90000"/>
            </a:lnSpc>
            <a:spcBef>
              <a:spcPct val="0"/>
            </a:spcBef>
            <a:spcAft>
              <a:spcPct val="15000"/>
            </a:spcAft>
            <a:buChar char="•"/>
          </a:pPr>
          <a:r>
            <a:rPr lang="en-GB" sz="2900" kern="1200">
              <a:latin typeface="Arial"/>
              <a:cs typeface="Arial"/>
            </a:rPr>
            <a:t>Recruit permanent employees</a:t>
          </a:r>
        </a:p>
      </dsp:txBody>
      <dsp:txXfrm rot="-5400000">
        <a:off x="779292" y="35820"/>
        <a:ext cx="6766636" cy="652978"/>
      </dsp:txXfrm>
    </dsp:sp>
    <dsp:sp modelId="{DAF8A79A-709D-46E7-A0C3-B226A3C2E537}">
      <dsp:nvSpPr>
        <dsp:cNvPr id="0" name=""/>
        <dsp:cNvSpPr/>
      </dsp:nvSpPr>
      <dsp:spPr>
        <a:xfrm rot="5400000">
          <a:off x="-166991" y="1077526"/>
          <a:ext cx="1113274" cy="77929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Arial"/>
              <a:cs typeface="Arial"/>
            </a:rPr>
            <a:t>Temporary demand</a:t>
          </a:r>
        </a:p>
      </dsp:txBody>
      <dsp:txXfrm rot="-5400000">
        <a:off x="0" y="1300181"/>
        <a:ext cx="779292" cy="333982"/>
      </dsp:txXfrm>
    </dsp:sp>
    <dsp:sp modelId="{14048593-C6F1-4868-A2D7-1DF0EA317D38}">
      <dsp:nvSpPr>
        <dsp:cNvPr id="0" name=""/>
        <dsp:cNvSpPr/>
      </dsp:nvSpPr>
      <dsp:spPr>
        <a:xfrm rot="5400000">
          <a:off x="3818458" y="-2128630"/>
          <a:ext cx="723628" cy="680196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rtl="0">
            <a:lnSpc>
              <a:spcPct val="90000"/>
            </a:lnSpc>
            <a:spcBef>
              <a:spcPct val="0"/>
            </a:spcBef>
            <a:spcAft>
              <a:spcPct val="15000"/>
            </a:spcAft>
            <a:buChar char="•"/>
          </a:pPr>
          <a:r>
            <a:rPr lang="en-GB" sz="2900" kern="1200">
              <a:latin typeface="Arial"/>
              <a:cs typeface="Arial"/>
            </a:rPr>
            <a:t>Use temporary or agency staff</a:t>
          </a:r>
        </a:p>
      </dsp:txBody>
      <dsp:txXfrm rot="-5400000">
        <a:off x="779292" y="945861"/>
        <a:ext cx="6766636" cy="652978"/>
      </dsp:txXfrm>
    </dsp:sp>
    <dsp:sp modelId="{6F1A86E9-98B9-4AAC-AA7B-7F10E0607552}">
      <dsp:nvSpPr>
        <dsp:cNvPr id="0" name=""/>
        <dsp:cNvSpPr/>
      </dsp:nvSpPr>
      <dsp:spPr>
        <a:xfrm rot="5400000">
          <a:off x="-166991" y="1987567"/>
          <a:ext cx="1113274" cy="779292"/>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b="1" kern="1200">
              <a:latin typeface="Arial"/>
              <a:cs typeface="Arial"/>
            </a:rPr>
            <a:t>Skills shortages</a:t>
          </a:r>
        </a:p>
      </dsp:txBody>
      <dsp:txXfrm rot="-5400000">
        <a:off x="0" y="2210222"/>
        <a:ext cx="779292" cy="333982"/>
      </dsp:txXfrm>
    </dsp:sp>
    <dsp:sp modelId="{61196911-1136-40C0-A62B-F92D12FBE945}">
      <dsp:nvSpPr>
        <dsp:cNvPr id="0" name=""/>
        <dsp:cNvSpPr/>
      </dsp:nvSpPr>
      <dsp:spPr>
        <a:xfrm rot="5400000">
          <a:off x="3818458" y="-1218590"/>
          <a:ext cx="723628" cy="6801961"/>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18415" rIns="18415" bIns="18415" numCol="1" spcCol="1270" anchor="ctr" anchorCtr="0">
          <a:noAutofit/>
        </a:bodyPr>
        <a:lstStyle/>
        <a:p>
          <a:pPr marL="285750" lvl="1" indent="-285750" algn="l" defTabSz="1289050" rtl="0">
            <a:lnSpc>
              <a:spcPct val="90000"/>
            </a:lnSpc>
            <a:spcBef>
              <a:spcPct val="0"/>
            </a:spcBef>
            <a:spcAft>
              <a:spcPct val="15000"/>
            </a:spcAft>
            <a:buChar char="•"/>
          </a:pPr>
          <a:r>
            <a:rPr lang="en-GB" sz="2900" kern="1200">
              <a:latin typeface="Arial"/>
              <a:cs typeface="Arial"/>
            </a:rPr>
            <a:t>Train and develop existing employees</a:t>
          </a:r>
        </a:p>
      </dsp:txBody>
      <dsp:txXfrm rot="-5400000">
        <a:off x="779292" y="1855901"/>
        <a:ext cx="6766636" cy="6529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68AED-9B5D-4E80-AA1A-DBCFE0E8F373}">
      <dsp:nvSpPr>
        <dsp:cNvPr id="0" name=""/>
        <dsp:cNvSpPr/>
      </dsp:nvSpPr>
      <dsp:spPr>
        <a:xfrm>
          <a:off x="1951" y="1590974"/>
          <a:ext cx="2378061" cy="95122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rtl="0">
            <a:lnSpc>
              <a:spcPct val="90000"/>
            </a:lnSpc>
            <a:spcBef>
              <a:spcPct val="0"/>
            </a:spcBef>
            <a:spcAft>
              <a:spcPct val="35000"/>
            </a:spcAft>
            <a:buNone/>
          </a:pPr>
          <a:r>
            <a:rPr lang="en-GB" sz="1800" b="1" kern="1200">
              <a:latin typeface="Arial"/>
              <a:cs typeface="Arial"/>
            </a:rPr>
            <a:t>Current skills</a:t>
          </a:r>
        </a:p>
      </dsp:txBody>
      <dsp:txXfrm>
        <a:off x="477563" y="1590974"/>
        <a:ext cx="1426837" cy="951224"/>
      </dsp:txXfrm>
    </dsp:sp>
    <dsp:sp modelId="{B3840729-F824-443B-9572-467C9CC7B0B2}">
      <dsp:nvSpPr>
        <dsp:cNvPr id="0" name=""/>
        <dsp:cNvSpPr/>
      </dsp:nvSpPr>
      <dsp:spPr>
        <a:xfrm>
          <a:off x="2142206" y="1590974"/>
          <a:ext cx="2378061" cy="95122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rtl="0">
            <a:lnSpc>
              <a:spcPct val="90000"/>
            </a:lnSpc>
            <a:spcBef>
              <a:spcPct val="0"/>
            </a:spcBef>
            <a:spcAft>
              <a:spcPct val="35000"/>
            </a:spcAft>
            <a:buNone/>
          </a:pPr>
          <a:r>
            <a:rPr lang="en-GB" sz="2200" b="1" kern="1200" dirty="0">
              <a:solidFill>
                <a:schemeClr val="bg1"/>
              </a:solidFill>
              <a:latin typeface="Arial"/>
              <a:ea typeface="Calibri"/>
              <a:cs typeface="Arial"/>
            </a:rPr>
            <a:t>Required skills</a:t>
          </a:r>
        </a:p>
      </dsp:txBody>
      <dsp:txXfrm>
        <a:off x="2617818" y="1590974"/>
        <a:ext cx="1426837" cy="951224"/>
      </dsp:txXfrm>
    </dsp:sp>
    <dsp:sp modelId="{4EE7D633-C1CB-4956-A38E-4E39431D5881}">
      <dsp:nvSpPr>
        <dsp:cNvPr id="0" name=""/>
        <dsp:cNvSpPr/>
      </dsp:nvSpPr>
      <dsp:spPr>
        <a:xfrm>
          <a:off x="4282461" y="1590974"/>
          <a:ext cx="2378061" cy="951224"/>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011" tIns="29337" rIns="29337" bIns="29337" numCol="1" spcCol="1270" anchor="ctr" anchorCtr="0">
          <a:noAutofit/>
        </a:bodyPr>
        <a:lstStyle/>
        <a:p>
          <a:pPr marL="0" lvl="0" indent="0" algn="ctr" defTabSz="977900" rtl="0">
            <a:lnSpc>
              <a:spcPct val="90000"/>
            </a:lnSpc>
            <a:spcBef>
              <a:spcPct val="0"/>
            </a:spcBef>
            <a:spcAft>
              <a:spcPct val="35000"/>
            </a:spcAft>
            <a:buNone/>
          </a:pPr>
          <a:r>
            <a:rPr lang="en-GB" sz="2200" b="1" kern="1200" dirty="0">
              <a:latin typeface="Arial"/>
              <a:ea typeface="Calibri"/>
              <a:cs typeface="Arial"/>
            </a:rPr>
            <a:t>Identify skills gap</a:t>
          </a:r>
        </a:p>
      </dsp:txBody>
      <dsp:txXfrm>
        <a:off x="4758073" y="1590974"/>
        <a:ext cx="1426837" cy="9512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C71B0-4F39-4399-A4B8-7E0845584D5C}">
      <dsp:nvSpPr>
        <dsp:cNvPr id="0" name=""/>
        <dsp:cNvSpPr/>
      </dsp:nvSpPr>
      <dsp:spPr>
        <a:xfrm>
          <a:off x="1842" y="2438847"/>
          <a:ext cx="2245014" cy="89800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rtl="0">
            <a:lnSpc>
              <a:spcPct val="90000"/>
            </a:lnSpc>
            <a:spcBef>
              <a:spcPct val="0"/>
            </a:spcBef>
            <a:spcAft>
              <a:spcPct val="35000"/>
            </a:spcAft>
            <a:buNone/>
          </a:pPr>
          <a:r>
            <a:rPr lang="en-GB" sz="1900" b="1" kern="1200">
              <a:latin typeface="Arial"/>
              <a:cs typeface="Arial"/>
            </a:rPr>
            <a:t>Employer reputation </a:t>
          </a:r>
        </a:p>
      </dsp:txBody>
      <dsp:txXfrm>
        <a:off x="450845" y="2438847"/>
        <a:ext cx="1347009" cy="898005"/>
      </dsp:txXfrm>
    </dsp:sp>
    <dsp:sp modelId="{F054AD4D-A68F-454A-841A-04EEA9EE6172}">
      <dsp:nvSpPr>
        <dsp:cNvPr id="0" name=""/>
        <dsp:cNvSpPr/>
      </dsp:nvSpPr>
      <dsp:spPr>
        <a:xfrm>
          <a:off x="2022356" y="2438847"/>
          <a:ext cx="2245014" cy="89800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rtl="0">
            <a:lnSpc>
              <a:spcPct val="90000"/>
            </a:lnSpc>
            <a:spcBef>
              <a:spcPct val="0"/>
            </a:spcBef>
            <a:spcAft>
              <a:spcPct val="35000"/>
            </a:spcAft>
            <a:buNone/>
          </a:pPr>
          <a:r>
            <a:rPr lang="en-GB" sz="1900" b="1" kern="1200">
              <a:latin typeface="Arial"/>
              <a:cs typeface="Arial"/>
            </a:rPr>
            <a:t>Pay &amp; benefits</a:t>
          </a:r>
        </a:p>
      </dsp:txBody>
      <dsp:txXfrm>
        <a:off x="2471359" y="2438847"/>
        <a:ext cx="1347009" cy="898005"/>
      </dsp:txXfrm>
    </dsp:sp>
    <dsp:sp modelId="{F11FFBEE-D19D-4881-9CBE-3970A3922B4F}">
      <dsp:nvSpPr>
        <dsp:cNvPr id="0" name=""/>
        <dsp:cNvSpPr/>
      </dsp:nvSpPr>
      <dsp:spPr>
        <a:xfrm>
          <a:off x="4042869" y="2438847"/>
          <a:ext cx="2245014" cy="898005"/>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010" tIns="25337" rIns="25337" bIns="25337" numCol="1" spcCol="1270" anchor="ctr" anchorCtr="0">
          <a:noAutofit/>
        </a:bodyPr>
        <a:lstStyle/>
        <a:p>
          <a:pPr marL="0" lvl="0" indent="0" algn="ctr" defTabSz="844550">
            <a:lnSpc>
              <a:spcPct val="90000"/>
            </a:lnSpc>
            <a:spcBef>
              <a:spcPct val="0"/>
            </a:spcBef>
            <a:spcAft>
              <a:spcPct val="35000"/>
            </a:spcAft>
            <a:buNone/>
          </a:pPr>
          <a:r>
            <a:rPr lang="en-GB" sz="1900" b="1" kern="1200">
              <a:latin typeface="Arial"/>
              <a:cs typeface="Arial"/>
            </a:rPr>
            <a:t>Flexibility</a:t>
          </a:r>
        </a:p>
      </dsp:txBody>
      <dsp:txXfrm>
        <a:off x="4491872" y="2438847"/>
        <a:ext cx="1347009" cy="8980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D6DB8-F2D5-4CD4-BCAC-EA4DEA1AD7D9}">
      <dsp:nvSpPr>
        <dsp:cNvPr id="0" name=""/>
        <dsp:cNvSpPr/>
      </dsp:nvSpPr>
      <dsp:spPr>
        <a:xfrm>
          <a:off x="1931" y="2074698"/>
          <a:ext cx="1548210" cy="7741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Internal Recruitment</a:t>
          </a:r>
        </a:p>
      </dsp:txBody>
      <dsp:txXfrm>
        <a:off x="24604" y="2097371"/>
        <a:ext cx="1502864" cy="728759"/>
      </dsp:txXfrm>
    </dsp:sp>
    <dsp:sp modelId="{0358D4E6-E657-428F-9C3E-0C5FFFF3F262}">
      <dsp:nvSpPr>
        <dsp:cNvPr id="0" name=""/>
        <dsp:cNvSpPr/>
      </dsp:nvSpPr>
      <dsp:spPr>
        <a:xfrm rot="18289469">
          <a:off x="1317565" y="2002490"/>
          <a:ext cx="1084438" cy="28300"/>
        </a:xfrm>
        <a:custGeom>
          <a:avLst/>
          <a:gdLst/>
          <a:ahLst/>
          <a:cxnLst/>
          <a:rect l="0" t="0" r="0" b="0"/>
          <a:pathLst>
            <a:path>
              <a:moveTo>
                <a:pt x="0" y="14150"/>
              </a:moveTo>
              <a:lnTo>
                <a:pt x="1084438" y="141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32673" y="1989529"/>
        <a:ext cx="54221" cy="54221"/>
      </dsp:txXfrm>
    </dsp:sp>
    <dsp:sp modelId="{2E9DC2D8-8B26-4B93-85D4-9E84B2BC9FD2}">
      <dsp:nvSpPr>
        <dsp:cNvPr id="0" name=""/>
        <dsp:cNvSpPr/>
      </dsp:nvSpPr>
      <dsp:spPr>
        <a:xfrm>
          <a:off x="2169426" y="1184477"/>
          <a:ext cx="1548210" cy="7741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Advantages</a:t>
          </a:r>
        </a:p>
      </dsp:txBody>
      <dsp:txXfrm>
        <a:off x="2192099" y="1207150"/>
        <a:ext cx="1502864" cy="728759"/>
      </dsp:txXfrm>
    </dsp:sp>
    <dsp:sp modelId="{8463A97E-E55A-4915-A1B0-0C101ECAF602}">
      <dsp:nvSpPr>
        <dsp:cNvPr id="0" name=""/>
        <dsp:cNvSpPr/>
      </dsp:nvSpPr>
      <dsp:spPr>
        <a:xfrm rot="19457599">
          <a:off x="3645954" y="1334824"/>
          <a:ext cx="762651" cy="28300"/>
        </a:xfrm>
        <a:custGeom>
          <a:avLst/>
          <a:gdLst/>
          <a:ahLst/>
          <a:cxnLst/>
          <a:rect l="0" t="0" r="0" b="0"/>
          <a:pathLst>
            <a:path>
              <a:moveTo>
                <a:pt x="0" y="14150"/>
              </a:moveTo>
              <a:lnTo>
                <a:pt x="762651" y="1415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8213" y="1329908"/>
        <a:ext cx="38132" cy="38132"/>
      </dsp:txXfrm>
    </dsp:sp>
    <dsp:sp modelId="{35E9A7A3-5190-4E0F-B1B1-422953C94C2B}">
      <dsp:nvSpPr>
        <dsp:cNvPr id="0" name=""/>
        <dsp:cNvSpPr/>
      </dsp:nvSpPr>
      <dsp:spPr>
        <a:xfrm>
          <a:off x="4336921" y="739366"/>
          <a:ext cx="1548210" cy="7741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Employees already know the company and how it works</a:t>
          </a:r>
        </a:p>
      </dsp:txBody>
      <dsp:txXfrm>
        <a:off x="4359594" y="762039"/>
        <a:ext cx="1502864" cy="728759"/>
      </dsp:txXfrm>
    </dsp:sp>
    <dsp:sp modelId="{B48B2E8B-7E27-46F1-B128-0EBECFEA2304}">
      <dsp:nvSpPr>
        <dsp:cNvPr id="0" name=""/>
        <dsp:cNvSpPr/>
      </dsp:nvSpPr>
      <dsp:spPr>
        <a:xfrm rot="2142401">
          <a:off x="3645954" y="1779935"/>
          <a:ext cx="762651" cy="28300"/>
        </a:xfrm>
        <a:custGeom>
          <a:avLst/>
          <a:gdLst/>
          <a:ahLst/>
          <a:cxnLst/>
          <a:rect l="0" t="0" r="0" b="0"/>
          <a:pathLst>
            <a:path>
              <a:moveTo>
                <a:pt x="0" y="14150"/>
              </a:moveTo>
              <a:lnTo>
                <a:pt x="762651" y="1415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8213" y="1775019"/>
        <a:ext cx="38132" cy="38132"/>
      </dsp:txXfrm>
    </dsp:sp>
    <dsp:sp modelId="{0A3879E7-30C9-4399-A0C1-1730816D1801}">
      <dsp:nvSpPr>
        <dsp:cNvPr id="0" name=""/>
        <dsp:cNvSpPr/>
      </dsp:nvSpPr>
      <dsp:spPr>
        <a:xfrm>
          <a:off x="4336921" y="1629588"/>
          <a:ext cx="1548210" cy="7741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The company already knows their skills and experience</a:t>
          </a:r>
        </a:p>
      </dsp:txBody>
      <dsp:txXfrm>
        <a:off x="4359594" y="1652261"/>
        <a:ext cx="1502864" cy="728759"/>
      </dsp:txXfrm>
    </dsp:sp>
    <dsp:sp modelId="{A1A6EB5C-4AFF-4255-A030-E0296F33DFAD}">
      <dsp:nvSpPr>
        <dsp:cNvPr id="0" name=""/>
        <dsp:cNvSpPr/>
      </dsp:nvSpPr>
      <dsp:spPr>
        <a:xfrm rot="3310531">
          <a:off x="1317565" y="2892711"/>
          <a:ext cx="1084438" cy="28300"/>
        </a:xfrm>
        <a:custGeom>
          <a:avLst/>
          <a:gdLst/>
          <a:ahLst/>
          <a:cxnLst/>
          <a:rect l="0" t="0" r="0" b="0"/>
          <a:pathLst>
            <a:path>
              <a:moveTo>
                <a:pt x="0" y="14150"/>
              </a:moveTo>
              <a:lnTo>
                <a:pt x="1084438" y="1415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32673" y="2879751"/>
        <a:ext cx="54221" cy="54221"/>
      </dsp:txXfrm>
    </dsp:sp>
    <dsp:sp modelId="{BC207B18-8346-4E0A-A873-8FC97B5EF8EE}">
      <dsp:nvSpPr>
        <dsp:cNvPr id="0" name=""/>
        <dsp:cNvSpPr/>
      </dsp:nvSpPr>
      <dsp:spPr>
        <a:xfrm>
          <a:off x="2169426" y="2964920"/>
          <a:ext cx="1548210" cy="7741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Disadvantages</a:t>
          </a:r>
        </a:p>
      </dsp:txBody>
      <dsp:txXfrm>
        <a:off x="2192099" y="2987593"/>
        <a:ext cx="1502864" cy="728759"/>
      </dsp:txXfrm>
    </dsp:sp>
    <dsp:sp modelId="{D44093E6-1038-4907-BDE4-E361C392EE07}">
      <dsp:nvSpPr>
        <dsp:cNvPr id="0" name=""/>
        <dsp:cNvSpPr/>
      </dsp:nvSpPr>
      <dsp:spPr>
        <a:xfrm rot="19457599">
          <a:off x="3645954" y="3115267"/>
          <a:ext cx="762651" cy="28300"/>
        </a:xfrm>
        <a:custGeom>
          <a:avLst/>
          <a:gdLst/>
          <a:ahLst/>
          <a:cxnLst/>
          <a:rect l="0" t="0" r="0" b="0"/>
          <a:pathLst>
            <a:path>
              <a:moveTo>
                <a:pt x="0" y="14150"/>
              </a:moveTo>
              <a:lnTo>
                <a:pt x="762651" y="1415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8213" y="3110351"/>
        <a:ext cx="38132" cy="38132"/>
      </dsp:txXfrm>
    </dsp:sp>
    <dsp:sp modelId="{B116A839-0A4B-4792-B97F-70590AAD91DC}">
      <dsp:nvSpPr>
        <dsp:cNvPr id="0" name=""/>
        <dsp:cNvSpPr/>
      </dsp:nvSpPr>
      <dsp:spPr>
        <a:xfrm>
          <a:off x="4336921" y="2519809"/>
          <a:ext cx="1548210" cy="7741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They may be used to old ways of working</a:t>
          </a:r>
        </a:p>
      </dsp:txBody>
      <dsp:txXfrm>
        <a:off x="4359594" y="2542482"/>
        <a:ext cx="1502864" cy="728759"/>
      </dsp:txXfrm>
    </dsp:sp>
    <dsp:sp modelId="{AFA560F5-0D6A-4A88-BD69-6386A6EC0A7E}">
      <dsp:nvSpPr>
        <dsp:cNvPr id="0" name=""/>
        <dsp:cNvSpPr/>
      </dsp:nvSpPr>
      <dsp:spPr>
        <a:xfrm rot="2142401">
          <a:off x="3645954" y="3560377"/>
          <a:ext cx="762651" cy="28300"/>
        </a:xfrm>
        <a:custGeom>
          <a:avLst/>
          <a:gdLst/>
          <a:ahLst/>
          <a:cxnLst/>
          <a:rect l="0" t="0" r="0" b="0"/>
          <a:pathLst>
            <a:path>
              <a:moveTo>
                <a:pt x="0" y="14150"/>
              </a:moveTo>
              <a:lnTo>
                <a:pt x="762651" y="14150"/>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08213" y="3555461"/>
        <a:ext cx="38132" cy="38132"/>
      </dsp:txXfrm>
    </dsp:sp>
    <dsp:sp modelId="{BC992FB4-DF02-4B0D-AF27-FBEBAD151FEC}">
      <dsp:nvSpPr>
        <dsp:cNvPr id="0" name=""/>
        <dsp:cNvSpPr/>
      </dsp:nvSpPr>
      <dsp:spPr>
        <a:xfrm>
          <a:off x="4336921" y="3410030"/>
          <a:ext cx="1548210" cy="77410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The company has a smaller choice of candidates</a:t>
          </a:r>
        </a:p>
      </dsp:txBody>
      <dsp:txXfrm>
        <a:off x="4359594" y="3432703"/>
        <a:ext cx="1502864" cy="7287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D4DD9C-0DED-4E20-A931-4D7E85773129}">
      <dsp:nvSpPr>
        <dsp:cNvPr id="0" name=""/>
        <dsp:cNvSpPr/>
      </dsp:nvSpPr>
      <dsp:spPr>
        <a:xfrm>
          <a:off x="1259" y="1980815"/>
          <a:ext cx="1555032" cy="7775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External Recruitment</a:t>
          </a:r>
        </a:p>
      </dsp:txBody>
      <dsp:txXfrm>
        <a:off x="24032" y="2003588"/>
        <a:ext cx="1509486" cy="731970"/>
      </dsp:txXfrm>
    </dsp:sp>
    <dsp:sp modelId="{90239A46-41F0-4D3F-95F5-805BA575B6E1}">
      <dsp:nvSpPr>
        <dsp:cNvPr id="0" name=""/>
        <dsp:cNvSpPr/>
      </dsp:nvSpPr>
      <dsp:spPr>
        <a:xfrm rot="18289469">
          <a:off x="1322690" y="1907736"/>
          <a:ext cx="1089217" cy="29531"/>
        </a:xfrm>
        <a:custGeom>
          <a:avLst/>
          <a:gdLst/>
          <a:ahLst/>
          <a:cxnLst/>
          <a:rect l="0" t="0" r="0" b="0"/>
          <a:pathLst>
            <a:path>
              <a:moveTo>
                <a:pt x="0" y="14765"/>
              </a:moveTo>
              <a:lnTo>
                <a:pt x="1089217" y="14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40068" y="1895271"/>
        <a:ext cx="54460" cy="54460"/>
      </dsp:txXfrm>
    </dsp:sp>
    <dsp:sp modelId="{EA298F68-D758-4568-83B4-4130AFDF264B}">
      <dsp:nvSpPr>
        <dsp:cNvPr id="0" name=""/>
        <dsp:cNvSpPr/>
      </dsp:nvSpPr>
      <dsp:spPr>
        <a:xfrm>
          <a:off x="2178305" y="1086671"/>
          <a:ext cx="1555032" cy="7775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Advantages</a:t>
          </a:r>
        </a:p>
      </dsp:txBody>
      <dsp:txXfrm>
        <a:off x="2201078" y="1109444"/>
        <a:ext cx="1509486" cy="731970"/>
      </dsp:txXfrm>
    </dsp:sp>
    <dsp:sp modelId="{D5F201DB-8DB2-469D-AD08-586D234CADCD}">
      <dsp:nvSpPr>
        <dsp:cNvPr id="0" name=""/>
        <dsp:cNvSpPr/>
      </dsp:nvSpPr>
      <dsp:spPr>
        <a:xfrm rot="19457599">
          <a:off x="3661339" y="1237128"/>
          <a:ext cx="766011" cy="29531"/>
        </a:xfrm>
        <a:custGeom>
          <a:avLst/>
          <a:gdLst/>
          <a:ahLst/>
          <a:cxnLst/>
          <a:rect l="0" t="0" r="0" b="0"/>
          <a:pathLst>
            <a:path>
              <a:moveTo>
                <a:pt x="0" y="14765"/>
              </a:moveTo>
              <a:lnTo>
                <a:pt x="766011" y="14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25194" y="1232743"/>
        <a:ext cx="38300" cy="38300"/>
      </dsp:txXfrm>
    </dsp:sp>
    <dsp:sp modelId="{324E637D-1E8D-4144-892F-6A34584D3F04}">
      <dsp:nvSpPr>
        <dsp:cNvPr id="0" name=""/>
        <dsp:cNvSpPr/>
      </dsp:nvSpPr>
      <dsp:spPr>
        <a:xfrm>
          <a:off x="4355351" y="639599"/>
          <a:ext cx="1555032" cy="7775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New employees can bring fresh ideas</a:t>
          </a:r>
        </a:p>
      </dsp:txBody>
      <dsp:txXfrm>
        <a:off x="4378124" y="662372"/>
        <a:ext cx="1509486" cy="731970"/>
      </dsp:txXfrm>
    </dsp:sp>
    <dsp:sp modelId="{FCF5865C-0C25-47F0-92B1-425A9FB530CC}">
      <dsp:nvSpPr>
        <dsp:cNvPr id="0" name=""/>
        <dsp:cNvSpPr/>
      </dsp:nvSpPr>
      <dsp:spPr>
        <a:xfrm rot="2142401">
          <a:off x="3661339" y="1684200"/>
          <a:ext cx="766011" cy="29531"/>
        </a:xfrm>
        <a:custGeom>
          <a:avLst/>
          <a:gdLst/>
          <a:ahLst/>
          <a:cxnLst/>
          <a:rect l="0" t="0" r="0" b="0"/>
          <a:pathLst>
            <a:path>
              <a:moveTo>
                <a:pt x="0" y="14765"/>
              </a:moveTo>
              <a:lnTo>
                <a:pt x="766011" y="14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25194" y="1679815"/>
        <a:ext cx="38300" cy="38300"/>
      </dsp:txXfrm>
    </dsp:sp>
    <dsp:sp modelId="{73167F56-4579-4588-BFE6-35480288614E}">
      <dsp:nvSpPr>
        <dsp:cNvPr id="0" name=""/>
        <dsp:cNvSpPr/>
      </dsp:nvSpPr>
      <dsp:spPr>
        <a:xfrm>
          <a:off x="4355351" y="1533743"/>
          <a:ext cx="1555032" cy="7775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They can bring new skills and experience</a:t>
          </a:r>
        </a:p>
      </dsp:txBody>
      <dsp:txXfrm>
        <a:off x="4378124" y="1556516"/>
        <a:ext cx="1509486" cy="731970"/>
      </dsp:txXfrm>
    </dsp:sp>
    <dsp:sp modelId="{24B1D72F-A552-477B-8B5F-41CA361A67AA}">
      <dsp:nvSpPr>
        <dsp:cNvPr id="0" name=""/>
        <dsp:cNvSpPr/>
      </dsp:nvSpPr>
      <dsp:spPr>
        <a:xfrm rot="3310531">
          <a:off x="1322690" y="2801880"/>
          <a:ext cx="1089217" cy="29531"/>
        </a:xfrm>
        <a:custGeom>
          <a:avLst/>
          <a:gdLst/>
          <a:ahLst/>
          <a:cxnLst/>
          <a:rect l="0" t="0" r="0" b="0"/>
          <a:pathLst>
            <a:path>
              <a:moveTo>
                <a:pt x="0" y="14765"/>
              </a:moveTo>
              <a:lnTo>
                <a:pt x="1089217" y="1476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840068" y="2789415"/>
        <a:ext cx="54460" cy="54460"/>
      </dsp:txXfrm>
    </dsp:sp>
    <dsp:sp modelId="{F23DAAF6-D51F-4DAA-96E7-F472E2C2AB44}">
      <dsp:nvSpPr>
        <dsp:cNvPr id="0" name=""/>
        <dsp:cNvSpPr/>
      </dsp:nvSpPr>
      <dsp:spPr>
        <a:xfrm>
          <a:off x="2178305" y="2874959"/>
          <a:ext cx="1555032" cy="7775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Disadvantages</a:t>
          </a:r>
        </a:p>
      </dsp:txBody>
      <dsp:txXfrm>
        <a:off x="2201078" y="2897732"/>
        <a:ext cx="1509486" cy="731970"/>
      </dsp:txXfrm>
    </dsp:sp>
    <dsp:sp modelId="{C6CA95DF-7A14-41BB-99F6-BD0F07191902}">
      <dsp:nvSpPr>
        <dsp:cNvPr id="0" name=""/>
        <dsp:cNvSpPr/>
      </dsp:nvSpPr>
      <dsp:spPr>
        <a:xfrm rot="19457599">
          <a:off x="3661339" y="3025416"/>
          <a:ext cx="766011" cy="29531"/>
        </a:xfrm>
        <a:custGeom>
          <a:avLst/>
          <a:gdLst/>
          <a:ahLst/>
          <a:cxnLst/>
          <a:rect l="0" t="0" r="0" b="0"/>
          <a:pathLst>
            <a:path>
              <a:moveTo>
                <a:pt x="0" y="14765"/>
              </a:moveTo>
              <a:lnTo>
                <a:pt x="766011" y="14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25194" y="3021031"/>
        <a:ext cx="38300" cy="38300"/>
      </dsp:txXfrm>
    </dsp:sp>
    <dsp:sp modelId="{EB9A2D82-68FA-4A65-A8E2-324F826F5871}">
      <dsp:nvSpPr>
        <dsp:cNvPr id="0" name=""/>
        <dsp:cNvSpPr/>
      </dsp:nvSpPr>
      <dsp:spPr>
        <a:xfrm>
          <a:off x="4355351" y="2427887"/>
          <a:ext cx="1555032" cy="7775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New employees do not know the company well</a:t>
          </a:r>
        </a:p>
      </dsp:txBody>
      <dsp:txXfrm>
        <a:off x="4378124" y="2450660"/>
        <a:ext cx="1509486" cy="731970"/>
      </dsp:txXfrm>
    </dsp:sp>
    <dsp:sp modelId="{5053E54A-DADE-4BF4-8D95-753DFB7C16A7}">
      <dsp:nvSpPr>
        <dsp:cNvPr id="0" name=""/>
        <dsp:cNvSpPr/>
      </dsp:nvSpPr>
      <dsp:spPr>
        <a:xfrm rot="2142401">
          <a:off x="3661339" y="3472488"/>
          <a:ext cx="766011" cy="29531"/>
        </a:xfrm>
        <a:custGeom>
          <a:avLst/>
          <a:gdLst/>
          <a:ahLst/>
          <a:cxnLst/>
          <a:rect l="0" t="0" r="0" b="0"/>
          <a:pathLst>
            <a:path>
              <a:moveTo>
                <a:pt x="0" y="14765"/>
              </a:moveTo>
              <a:lnTo>
                <a:pt x="766011" y="14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25194" y="3468103"/>
        <a:ext cx="38300" cy="38300"/>
      </dsp:txXfrm>
    </dsp:sp>
    <dsp:sp modelId="{76BC036E-1155-41A8-BFE7-EF133C53D5DE}">
      <dsp:nvSpPr>
        <dsp:cNvPr id="0" name=""/>
        <dsp:cNvSpPr/>
      </dsp:nvSpPr>
      <dsp:spPr>
        <a:xfrm>
          <a:off x="4355351" y="3322031"/>
          <a:ext cx="1555032" cy="7775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rtl="0">
            <a:lnSpc>
              <a:spcPct val="90000"/>
            </a:lnSpc>
            <a:spcBef>
              <a:spcPct val="0"/>
            </a:spcBef>
            <a:spcAft>
              <a:spcPct val="35000"/>
            </a:spcAft>
            <a:buNone/>
          </a:pPr>
          <a:r>
            <a:rPr lang="en-GB" sz="1300" b="1" kern="1200">
              <a:latin typeface="Arial"/>
              <a:cs typeface="Arial"/>
            </a:rPr>
            <a:t>Their ideas may not always work and this can waste time</a:t>
          </a:r>
        </a:p>
      </dsp:txBody>
      <dsp:txXfrm>
        <a:off x="4378124" y="3344804"/>
        <a:ext cx="1509486" cy="731970"/>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12BED07-6713-92AA-40AF-AE58F4F83C7A}"/>
              </a:ext>
            </a:extLst>
          </p:cNvPr>
          <p:cNvSpPr>
            <a:spLocks noGrp="1"/>
          </p:cNvSpPr>
          <p:nvPr>
            <p:ph type="subTitle" idx="1"/>
          </p:nvPr>
        </p:nvSpPr>
        <p:spPr>
          <a:xfrm>
            <a:off x="1295400" y="4701464"/>
            <a:ext cx="8952782" cy="1204036"/>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FC9EF77-BF49-E4C1-0FC7-563354777900}"/>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5" name="Footer Placeholder 4">
            <a:extLst>
              <a:ext uri="{FF2B5EF4-FFF2-40B4-BE49-F238E27FC236}">
                <a16:creationId xmlns:a16="http://schemas.microsoft.com/office/drawing/2014/main" id="{72BD5853-25AA-1C3D-EAD2-496674792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7F0DAD-5850-CAAE-CD25-4D6DDDFF3A18}"/>
              </a:ext>
            </a:extLst>
          </p:cNvPr>
          <p:cNvSpPr>
            <a:spLocks noGrp="1"/>
          </p:cNvSpPr>
          <p:nvPr>
            <p:ph type="sldNum" sz="quarter" idx="12"/>
          </p:nvPr>
        </p:nvSpPr>
        <p:spPr/>
        <p:txBody>
          <a:bodyPr/>
          <a:lstStyle/>
          <a:p>
            <a:fld id="{1B8B3671-A306-4A69-8480-FA9BE839245D}" type="slidenum">
              <a:rPr lang="en-US" smtClean="0"/>
              <a:t>‹#›</a:t>
            </a:fld>
            <a:endParaRPr lang="en-US"/>
          </a:p>
        </p:txBody>
      </p:sp>
      <p:sp>
        <p:nvSpPr>
          <p:cNvPr id="2" name="Title 1">
            <a:extLst>
              <a:ext uri="{FF2B5EF4-FFF2-40B4-BE49-F238E27FC236}">
                <a16:creationId xmlns:a16="http://schemas.microsoft.com/office/drawing/2014/main" id="{534851B1-0B20-9549-0D70-886AA9D04532}"/>
              </a:ext>
            </a:extLst>
          </p:cNvPr>
          <p:cNvSpPr>
            <a:spLocks noGrp="1"/>
          </p:cNvSpPr>
          <p:nvPr>
            <p:ph type="ctrTitle"/>
          </p:nvPr>
        </p:nvSpPr>
        <p:spPr>
          <a:xfrm>
            <a:off x="1295400" y="952500"/>
            <a:ext cx="8952781" cy="3748824"/>
          </a:xfrm>
          <a:noFill/>
        </p:spPr>
        <p:txBody>
          <a:bodyPr anchor="b">
            <a:normAutofit/>
          </a:bodyPr>
          <a:lstStyle>
            <a:lvl1pPr algn="l">
              <a:defRPr sz="3200" spc="530" baseline="0"/>
            </a:lvl1pPr>
          </a:lstStyle>
          <a:p>
            <a:r>
              <a:rPr lang="en-US"/>
              <a:t>Click to edit Master title style</a:t>
            </a:r>
          </a:p>
        </p:txBody>
      </p:sp>
    </p:spTree>
    <p:extLst>
      <p:ext uri="{BB962C8B-B14F-4D97-AF65-F5344CB8AC3E}">
        <p14:creationId xmlns:p14="http://schemas.microsoft.com/office/powerpoint/2010/main" val="3140441226"/>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8F26-B5E3-8A90-51FC-8520D1D7322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7EA4D95-10F3-6212-8302-5610C43E322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81BE7-A53D-441E-0393-0E59412C9117}"/>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5" name="Footer Placeholder 4">
            <a:extLst>
              <a:ext uri="{FF2B5EF4-FFF2-40B4-BE49-F238E27FC236}">
                <a16:creationId xmlns:a16="http://schemas.microsoft.com/office/drawing/2014/main" id="{0DEF10F0-B23F-BF4B-DB66-9BCF734DB9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65DDEC-13A7-D988-D082-03076F80F1F0}"/>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69194417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80CFA-45ED-71B0-EE3E-CCE6D5C19377}"/>
              </a:ext>
            </a:extLst>
          </p:cNvPr>
          <p:cNvSpPr>
            <a:spLocks noGrp="1"/>
          </p:cNvSpPr>
          <p:nvPr>
            <p:ph type="title"/>
          </p:nvPr>
        </p:nvSpPr>
        <p:spPr>
          <a:xfrm>
            <a:off x="1295400" y="1618211"/>
            <a:ext cx="8412190" cy="3944389"/>
          </a:xfrm>
        </p:spPr>
        <p:txBody>
          <a:bodyPr anchor="t">
            <a:normAutofit/>
          </a:bodyPr>
          <a:lstStyle>
            <a:lvl1pPr>
              <a:defRPr sz="3200"/>
            </a:lvl1pPr>
          </a:lstStyle>
          <a:p>
            <a:r>
              <a:rPr lang="en-US"/>
              <a:t>Click to edit Master title style</a:t>
            </a:r>
          </a:p>
        </p:txBody>
      </p:sp>
      <p:sp>
        <p:nvSpPr>
          <p:cNvPr id="3" name="Text Placeholder 2">
            <a:extLst>
              <a:ext uri="{FF2B5EF4-FFF2-40B4-BE49-F238E27FC236}">
                <a16:creationId xmlns:a16="http://schemas.microsoft.com/office/drawing/2014/main" id="{8F37BECA-A01D-7D7A-F2A6-891EC9D22945}"/>
              </a:ext>
            </a:extLst>
          </p:cNvPr>
          <p:cNvSpPr>
            <a:spLocks noGrp="1"/>
          </p:cNvSpPr>
          <p:nvPr>
            <p:ph type="body" idx="1"/>
          </p:nvPr>
        </p:nvSpPr>
        <p:spPr>
          <a:xfrm>
            <a:off x="1295400" y="908858"/>
            <a:ext cx="8412192" cy="676102"/>
          </a:xfrm>
        </p:spPr>
        <p:txBody>
          <a:bodyPr anchor="b">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716478-6FAF-D420-0B87-6EABB81E887C}"/>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5" name="Footer Placeholder 4">
            <a:extLst>
              <a:ext uri="{FF2B5EF4-FFF2-40B4-BE49-F238E27FC236}">
                <a16:creationId xmlns:a16="http://schemas.microsoft.com/office/drawing/2014/main" id="{87C4289B-CB0D-8AFC-7C02-F755C0DCC8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7971E4-8A9E-2A30-D7FE-B3505124BB9D}"/>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28590210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F941-C3A7-545F-8046-C7A9AC80300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1BD4277-CFAE-EEF6-3346-61F06D5A3945}"/>
              </a:ext>
            </a:extLst>
          </p:cNvPr>
          <p:cNvSpPr>
            <a:spLocks noGrp="1"/>
          </p:cNvSpPr>
          <p:nvPr>
            <p:ph sz="half" idx="1"/>
          </p:nvPr>
        </p:nvSpPr>
        <p:spPr>
          <a:xfrm>
            <a:off x="1295401" y="2260121"/>
            <a:ext cx="4350026" cy="3656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9543384-699D-84FC-C8B5-7BDE49BB4478}"/>
              </a:ext>
            </a:extLst>
          </p:cNvPr>
          <p:cNvSpPr>
            <a:spLocks noGrp="1"/>
          </p:cNvSpPr>
          <p:nvPr>
            <p:ph sz="half" idx="2"/>
          </p:nvPr>
        </p:nvSpPr>
        <p:spPr>
          <a:xfrm>
            <a:off x="6546574" y="2260120"/>
            <a:ext cx="4350025" cy="3656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0A49386-AFC8-03DA-4563-07B0A0119B1C}"/>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6" name="Footer Placeholder 5">
            <a:extLst>
              <a:ext uri="{FF2B5EF4-FFF2-40B4-BE49-F238E27FC236}">
                <a16:creationId xmlns:a16="http://schemas.microsoft.com/office/drawing/2014/main" id="{23AED60A-7704-31D9-7D4D-65C635EDF8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6927DA-3B5E-13B8-0BA8-5DCFF001E05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07795187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7B55A-280B-BDCB-F966-8578DDE741DC}"/>
              </a:ext>
            </a:extLst>
          </p:cNvPr>
          <p:cNvSpPr>
            <a:spLocks noGrp="1"/>
          </p:cNvSpPr>
          <p:nvPr>
            <p:ph type="title"/>
          </p:nvPr>
        </p:nvSpPr>
        <p:spPr>
          <a:xfrm>
            <a:off x="1295400" y="966788"/>
            <a:ext cx="10059988" cy="1051784"/>
          </a:xfrm>
        </p:spPr>
        <p:txBody>
          <a:bodyPr/>
          <a:lstStyle/>
          <a:p>
            <a:r>
              <a:rPr lang="en-US"/>
              <a:t>Click to edit Master title style</a:t>
            </a:r>
          </a:p>
        </p:txBody>
      </p:sp>
      <p:sp>
        <p:nvSpPr>
          <p:cNvPr id="3" name="Text Placeholder 2">
            <a:extLst>
              <a:ext uri="{FF2B5EF4-FFF2-40B4-BE49-F238E27FC236}">
                <a16:creationId xmlns:a16="http://schemas.microsoft.com/office/drawing/2014/main" id="{0C76EA03-7008-14AB-547B-E66EA4EC968F}"/>
              </a:ext>
            </a:extLst>
          </p:cNvPr>
          <p:cNvSpPr>
            <a:spLocks noGrp="1"/>
          </p:cNvSpPr>
          <p:nvPr>
            <p:ph type="body" idx="1"/>
          </p:nvPr>
        </p:nvSpPr>
        <p:spPr>
          <a:xfrm>
            <a:off x="1295400" y="2018581"/>
            <a:ext cx="4350027"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629F56-D2C8-71FE-FA59-002819D51856}"/>
              </a:ext>
            </a:extLst>
          </p:cNvPr>
          <p:cNvSpPr>
            <a:spLocks noGrp="1"/>
          </p:cNvSpPr>
          <p:nvPr>
            <p:ph sz="half" idx="2"/>
          </p:nvPr>
        </p:nvSpPr>
        <p:spPr>
          <a:xfrm>
            <a:off x="1295400" y="2774756"/>
            <a:ext cx="4350027"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2524D2-CA8D-75F3-D089-C2F0E20D4759}"/>
              </a:ext>
            </a:extLst>
          </p:cNvPr>
          <p:cNvSpPr>
            <a:spLocks noGrp="1"/>
          </p:cNvSpPr>
          <p:nvPr>
            <p:ph type="body" sz="quarter" idx="3"/>
          </p:nvPr>
        </p:nvSpPr>
        <p:spPr>
          <a:xfrm>
            <a:off x="6546572" y="2018581"/>
            <a:ext cx="4350028" cy="544003"/>
          </a:xfrm>
        </p:spPr>
        <p:txBody>
          <a:bodyPr anchor="b"/>
          <a:lstStyle>
            <a:lvl1pPr marL="0" indent="0">
              <a:buNone/>
              <a:defRPr sz="24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99B0E3-5AE5-0516-27BF-9F246137FE03}"/>
              </a:ext>
            </a:extLst>
          </p:cNvPr>
          <p:cNvSpPr>
            <a:spLocks noGrp="1"/>
          </p:cNvSpPr>
          <p:nvPr>
            <p:ph sz="quarter" idx="4"/>
          </p:nvPr>
        </p:nvSpPr>
        <p:spPr>
          <a:xfrm>
            <a:off x="6546572" y="2774756"/>
            <a:ext cx="4350028" cy="31507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7B319A7-6048-4735-B2AC-6D6043F1461A}"/>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8" name="Footer Placeholder 7">
            <a:extLst>
              <a:ext uri="{FF2B5EF4-FFF2-40B4-BE49-F238E27FC236}">
                <a16:creationId xmlns:a16="http://schemas.microsoft.com/office/drawing/2014/main" id="{6515F875-F23E-D0D2-9115-CD494FDA00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DB4F88F-F488-D9D5-CF99-AA1750AAFC39}"/>
              </a:ext>
            </a:extLst>
          </p:cNvPr>
          <p:cNvSpPr>
            <a:spLocks noGrp="1"/>
          </p:cNvSpPr>
          <p:nvPr>
            <p:ph type="sldNum" sz="quarter" idx="12"/>
          </p:nvPr>
        </p:nvSpPr>
        <p:spPr/>
        <p:txBody>
          <a:bodyPr/>
          <a:lstStyle/>
          <a:p>
            <a:fld id="{1B8B3671-A306-4A69-8480-FA9BE839245D}" type="slidenum">
              <a:rPr lang="en-US" smtClean="0"/>
              <a:t>‹#›</a:t>
            </a:fld>
            <a:endParaRPr lang="en-US"/>
          </a:p>
        </p:txBody>
      </p:sp>
      <p:cxnSp>
        <p:nvCxnSpPr>
          <p:cNvPr id="13" name="Straight Connector 12">
            <a:extLst>
              <a:ext uri="{FF2B5EF4-FFF2-40B4-BE49-F238E27FC236}">
                <a16:creationId xmlns:a16="http://schemas.microsoft.com/office/drawing/2014/main" id="{B5094593-EFC2-EEEF-74CD-BD00F4132A94}"/>
              </a:ext>
            </a:extLst>
          </p:cNvPr>
          <p:cNvCxnSpPr>
            <a:cxnSpLocks/>
          </p:cNvCxnSpPr>
          <p:nvPr/>
        </p:nvCxnSpPr>
        <p:spPr>
          <a:xfrm>
            <a:off x="6657975" y="2625552"/>
            <a:ext cx="423862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851F6D-436C-FA47-8CD1-2C10E735764A}"/>
              </a:ext>
            </a:extLst>
          </p:cNvPr>
          <p:cNvCxnSpPr>
            <a:cxnSpLocks/>
          </p:cNvCxnSpPr>
          <p:nvPr/>
        </p:nvCxnSpPr>
        <p:spPr>
          <a:xfrm>
            <a:off x="1403684" y="2625552"/>
            <a:ext cx="42417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8248577"/>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91B86-9261-4E82-EF65-30F78154E2F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A3A5E84-E43B-20AE-E80D-47CB0B07BD7B}"/>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4" name="Footer Placeholder 3">
            <a:extLst>
              <a:ext uri="{FF2B5EF4-FFF2-40B4-BE49-F238E27FC236}">
                <a16:creationId xmlns:a16="http://schemas.microsoft.com/office/drawing/2014/main" id="{2AFF5797-14F1-9FEB-247C-0E325AF74D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5B5D7AF-1489-8F93-4828-0AE784B8BA8F}"/>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1210524598"/>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B6CAF1C-8901-AE05-E52C-D5B95941055B}"/>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3" name="Footer Placeholder 2">
            <a:extLst>
              <a:ext uri="{FF2B5EF4-FFF2-40B4-BE49-F238E27FC236}">
                <a16:creationId xmlns:a16="http://schemas.microsoft.com/office/drawing/2014/main" id="{E1CD4F90-2973-4FE2-6C2C-5C2AC5C5A8F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D50414B-A7EC-0C14-EFD2-29C5582CC184}"/>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624726205"/>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378C7-A764-C5E4-A6A4-DC5B1B3537FB}"/>
              </a:ext>
            </a:extLst>
          </p:cNvPr>
          <p:cNvSpPr>
            <a:spLocks noGrp="1"/>
          </p:cNvSpPr>
          <p:nvPr>
            <p:ph type="title"/>
          </p:nvPr>
        </p:nvSpPr>
        <p:spPr>
          <a:xfrm>
            <a:off x="1306484" y="1306484"/>
            <a:ext cx="3932237" cy="2122516"/>
          </a:xfrm>
        </p:spPr>
        <p:txBody>
          <a:bodyPr anchor="t">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27DFE178-4B5D-413B-6583-AB81E8D04180}"/>
              </a:ext>
            </a:extLst>
          </p:cNvPr>
          <p:cNvSpPr>
            <a:spLocks noGrp="1"/>
          </p:cNvSpPr>
          <p:nvPr>
            <p:ph idx="1"/>
          </p:nvPr>
        </p:nvSpPr>
        <p:spPr>
          <a:xfrm>
            <a:off x="6096000" y="1312026"/>
            <a:ext cx="5143500" cy="456565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DB92F6D-71AB-9630-9DBE-46041C50C79A}"/>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FEAAD1-C919-6E2E-32D2-E199025FB8F9}"/>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6" name="Footer Placeholder 5">
            <a:extLst>
              <a:ext uri="{FF2B5EF4-FFF2-40B4-BE49-F238E27FC236}">
                <a16:creationId xmlns:a16="http://schemas.microsoft.com/office/drawing/2014/main" id="{5288B5D8-E15B-BE38-2A89-BD0F02E1A0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7ECC26-B78C-4CBD-6883-97E80D3E516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266377098"/>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4EAA-30F7-390A-C77C-2E5BD8218BC0}"/>
              </a:ext>
            </a:extLst>
          </p:cNvPr>
          <p:cNvSpPr>
            <a:spLocks noGrp="1"/>
          </p:cNvSpPr>
          <p:nvPr>
            <p:ph type="title"/>
          </p:nvPr>
        </p:nvSpPr>
        <p:spPr>
          <a:xfrm>
            <a:off x="1306484" y="1307185"/>
            <a:ext cx="3932237" cy="2121813"/>
          </a:xfrm>
        </p:spPr>
        <p:txBody>
          <a:bodyPr anchor="t">
            <a:normAutofit/>
          </a:bodyPr>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13A1C34-81AC-D534-67B1-42721228935F}"/>
              </a:ext>
            </a:extLst>
          </p:cNvPr>
          <p:cNvSpPr>
            <a:spLocks noGrp="1"/>
          </p:cNvSpPr>
          <p:nvPr>
            <p:ph type="pic" idx="1"/>
          </p:nvPr>
        </p:nvSpPr>
        <p:spPr>
          <a:xfrm>
            <a:off x="5857702" y="1307186"/>
            <a:ext cx="5038898" cy="45983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E1012D-3524-26C6-64C1-8CE6E7A9A29B}"/>
              </a:ext>
            </a:extLst>
          </p:cNvPr>
          <p:cNvSpPr>
            <a:spLocks noGrp="1"/>
          </p:cNvSpPr>
          <p:nvPr>
            <p:ph type="body" sz="half" idx="2"/>
          </p:nvPr>
        </p:nvSpPr>
        <p:spPr>
          <a:xfrm>
            <a:off x="1306484" y="3428999"/>
            <a:ext cx="3932237" cy="2133601"/>
          </a:xfrm>
        </p:spPr>
        <p:txBody>
          <a:bodyPr anchor="b">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8FA6D7-1BE0-F14D-A2F7-4836180BC3B9}"/>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6" name="Footer Placeholder 5">
            <a:extLst>
              <a:ext uri="{FF2B5EF4-FFF2-40B4-BE49-F238E27FC236}">
                <a16:creationId xmlns:a16="http://schemas.microsoft.com/office/drawing/2014/main" id="{0556B5AC-3F20-FDC1-D579-7C4C6B4ED0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74ACA-1D54-81FA-70B1-31AB3011B3C6}"/>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3209268932"/>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C3AB-851A-0D2F-B3AE-5B161CFFC00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E89FD6B-3621-3904-7878-A2825C69250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808AE9-D8ED-ED5D-D7B0-A43811777E81}"/>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5" name="Footer Placeholder 4">
            <a:extLst>
              <a:ext uri="{FF2B5EF4-FFF2-40B4-BE49-F238E27FC236}">
                <a16:creationId xmlns:a16="http://schemas.microsoft.com/office/drawing/2014/main" id="{9A9EF98B-AC81-D122-3D05-9C4E2FE423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B9FB543-B138-6627-3714-12105D172AD5}"/>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60275137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3DE16D-F1A0-DDB5-A98C-A9055C93D914}"/>
              </a:ext>
            </a:extLst>
          </p:cNvPr>
          <p:cNvSpPr>
            <a:spLocks noGrp="1"/>
          </p:cNvSpPr>
          <p:nvPr>
            <p:ph type="title" orient="vert"/>
          </p:nvPr>
        </p:nvSpPr>
        <p:spPr>
          <a:xfrm>
            <a:off x="9188334" y="952499"/>
            <a:ext cx="2051165" cy="4953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8A548F-8DA7-C53C-1BFE-7C720CB20FA1}"/>
              </a:ext>
            </a:extLst>
          </p:cNvPr>
          <p:cNvSpPr>
            <a:spLocks noGrp="1"/>
          </p:cNvSpPr>
          <p:nvPr>
            <p:ph type="body" orient="vert" idx="1"/>
          </p:nvPr>
        </p:nvSpPr>
        <p:spPr>
          <a:xfrm>
            <a:off x="952500" y="952499"/>
            <a:ext cx="8235834" cy="4953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2EA2C8-1C90-25D0-8B0A-30B73CFD3EDE}"/>
              </a:ext>
            </a:extLst>
          </p:cNvPr>
          <p:cNvSpPr>
            <a:spLocks noGrp="1"/>
          </p:cNvSpPr>
          <p:nvPr>
            <p:ph type="dt" sz="half" idx="10"/>
          </p:nvPr>
        </p:nvSpPr>
        <p:spPr/>
        <p:txBody>
          <a:bodyPr/>
          <a:lstStyle/>
          <a:p>
            <a:fld id="{5DBDDF98-C922-483F-97E9-3E76B0201B42}" type="datetimeFigureOut">
              <a:rPr lang="en-US" smtClean="0"/>
              <a:t>10/10/2026</a:t>
            </a:fld>
            <a:endParaRPr lang="en-US"/>
          </a:p>
        </p:txBody>
      </p:sp>
      <p:sp>
        <p:nvSpPr>
          <p:cNvPr id="5" name="Footer Placeholder 4">
            <a:extLst>
              <a:ext uri="{FF2B5EF4-FFF2-40B4-BE49-F238E27FC236}">
                <a16:creationId xmlns:a16="http://schemas.microsoft.com/office/drawing/2014/main" id="{EA6FF1A4-0404-DA2D-1EA4-828091C0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457155-0F4A-F7B7-C4A8-755572E98C2E}"/>
              </a:ext>
            </a:extLst>
          </p:cNvPr>
          <p:cNvSpPr>
            <a:spLocks noGrp="1"/>
          </p:cNvSpPr>
          <p:nvPr>
            <p:ph type="sldNum" sz="quarter" idx="12"/>
          </p:nvPr>
        </p:nvSpPr>
        <p:spPr/>
        <p:txBody>
          <a:bodyPr/>
          <a:lstStyle/>
          <a:p>
            <a:fld id="{1B8B3671-A306-4A69-8480-FA9BE839245D}" type="slidenum">
              <a:rPr lang="en-US" smtClean="0"/>
              <a:t>‹#›</a:t>
            </a:fld>
            <a:endParaRPr lang="en-US"/>
          </a:p>
        </p:txBody>
      </p:sp>
    </p:spTree>
    <p:extLst>
      <p:ext uri="{BB962C8B-B14F-4D97-AF65-F5344CB8AC3E}">
        <p14:creationId xmlns:p14="http://schemas.microsoft.com/office/powerpoint/2010/main" val="22121360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792104-6F24-CD50-F55E-22A55084DDC9}"/>
              </a:ext>
            </a:extLst>
          </p:cNvPr>
          <p:cNvSpPr>
            <a:spLocks noGrp="1"/>
          </p:cNvSpPr>
          <p:nvPr>
            <p:ph type="title"/>
          </p:nvPr>
        </p:nvSpPr>
        <p:spPr>
          <a:xfrm>
            <a:off x="1295400" y="842963"/>
            <a:ext cx="9601200" cy="130968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1059CB-D00E-398D-E4D9-59792FC40A4C}"/>
              </a:ext>
            </a:extLst>
          </p:cNvPr>
          <p:cNvSpPr>
            <a:spLocks noGrp="1"/>
          </p:cNvSpPr>
          <p:nvPr>
            <p:ph type="body" idx="1"/>
          </p:nvPr>
        </p:nvSpPr>
        <p:spPr>
          <a:xfrm>
            <a:off x="1295400" y="2262188"/>
            <a:ext cx="9601200" cy="36433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DFBC38-D897-7CBE-AC89-A95A2222D7C8}"/>
              </a:ext>
            </a:extLst>
          </p:cNvPr>
          <p:cNvSpPr>
            <a:spLocks noGrp="1"/>
          </p:cNvSpPr>
          <p:nvPr>
            <p:ph type="dt" sz="half" idx="2"/>
          </p:nvPr>
        </p:nvSpPr>
        <p:spPr>
          <a:xfrm>
            <a:off x="847726" y="6199188"/>
            <a:ext cx="2743200" cy="365125"/>
          </a:xfrm>
          <a:prstGeom prst="rect">
            <a:avLst/>
          </a:prstGeom>
        </p:spPr>
        <p:txBody>
          <a:bodyPr vert="horz" lIns="91440" tIns="45720" rIns="91440" bIns="45720" rtlCol="0" anchor="ctr"/>
          <a:lstStyle>
            <a:lvl1pPr algn="l">
              <a:defRPr sz="1050">
                <a:solidFill>
                  <a:schemeClr val="tx1"/>
                </a:solidFill>
                <a:latin typeface="+mj-lt"/>
              </a:defRPr>
            </a:lvl1pPr>
          </a:lstStyle>
          <a:p>
            <a:fld id="{5DBDDF98-C922-483F-97E9-3E76B0201B42}" type="datetimeFigureOut">
              <a:rPr lang="en-US" smtClean="0"/>
              <a:pPr/>
              <a:t>10/10/2026</a:t>
            </a:fld>
            <a:endParaRPr lang="en-US"/>
          </a:p>
        </p:txBody>
      </p:sp>
      <p:sp>
        <p:nvSpPr>
          <p:cNvPr id="5" name="Footer Placeholder 4">
            <a:extLst>
              <a:ext uri="{FF2B5EF4-FFF2-40B4-BE49-F238E27FC236}">
                <a16:creationId xmlns:a16="http://schemas.microsoft.com/office/drawing/2014/main" id="{E6728008-2A03-D518-4A75-30816EB0D198}"/>
              </a:ext>
            </a:extLst>
          </p:cNvPr>
          <p:cNvSpPr>
            <a:spLocks noGrp="1"/>
          </p:cNvSpPr>
          <p:nvPr>
            <p:ph type="ftr" sz="quarter" idx="3"/>
          </p:nvPr>
        </p:nvSpPr>
        <p:spPr>
          <a:xfrm>
            <a:off x="7286625" y="6199188"/>
            <a:ext cx="3409951" cy="365125"/>
          </a:xfrm>
          <a:prstGeom prst="rect">
            <a:avLst/>
          </a:prstGeom>
        </p:spPr>
        <p:txBody>
          <a:bodyPr vert="horz" lIns="91440" tIns="45720" rIns="91440" bIns="45720" rtlCol="0" anchor="ctr"/>
          <a:lstStyle>
            <a:lvl1pPr algn="r">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F3691D49-2BD8-1C36-B43A-CF2F9177769B}"/>
              </a:ext>
            </a:extLst>
          </p:cNvPr>
          <p:cNvSpPr>
            <a:spLocks noGrp="1"/>
          </p:cNvSpPr>
          <p:nvPr>
            <p:ph type="sldNum" sz="quarter" idx="4"/>
          </p:nvPr>
        </p:nvSpPr>
        <p:spPr>
          <a:xfrm>
            <a:off x="10728107" y="6199188"/>
            <a:ext cx="619125" cy="365125"/>
          </a:xfrm>
          <a:prstGeom prst="rect">
            <a:avLst/>
          </a:prstGeom>
        </p:spPr>
        <p:txBody>
          <a:bodyPr vert="horz" lIns="91440" tIns="45720" rIns="91440" bIns="45720" rtlCol="0" anchor="ctr"/>
          <a:lstStyle>
            <a:lvl1pPr algn="r">
              <a:defRPr sz="1050">
                <a:solidFill>
                  <a:schemeClr val="tx1"/>
                </a:solidFill>
                <a:latin typeface="+mj-lt"/>
              </a:defRPr>
            </a:lvl1pPr>
          </a:lstStyle>
          <a:p>
            <a:fld id="{1B8B3671-A306-4A69-8480-FA9BE839245D}" type="slidenum">
              <a:rPr lang="en-US" smtClean="0"/>
              <a:pPr/>
              <a:t>‹#›</a:t>
            </a:fld>
            <a:endParaRPr lang="en-US"/>
          </a:p>
        </p:txBody>
      </p:sp>
    </p:spTree>
    <p:extLst>
      <p:ext uri="{BB962C8B-B14F-4D97-AF65-F5344CB8AC3E}">
        <p14:creationId xmlns:p14="http://schemas.microsoft.com/office/powerpoint/2010/main" val="184949072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hf hdr="0" ftr="0" dt="0"/>
  <p:txStyles>
    <p:titleStyle>
      <a:lvl1pPr algn="l" defTabSz="914400" rtl="0" eaLnBrk="1" latinLnBrk="0" hangingPunct="1">
        <a:lnSpc>
          <a:spcPct val="120000"/>
        </a:lnSpc>
        <a:spcBef>
          <a:spcPct val="0"/>
        </a:spcBef>
        <a:buNone/>
        <a:defRPr sz="2800" kern="1200" cap="all" spc="5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75488"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94944"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5214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journals.sagepub.com/doi/pdf/10.1177/2158244019840118" TargetMode="External"/><Relationship Id="rId3" Type="http://schemas.openxmlformats.org/officeDocument/2006/relationships/hyperlink" Target="https://www.cipd.org/uk/knowledge/factsheets/workforce-planning-factsheet" TargetMode="External"/><Relationship Id="rId7" Type="http://schemas.openxmlformats.org/officeDocument/2006/relationships/hyperlink" Target="https://sajhrm.co.za/index.php/sajhrm/article/view/861" TargetMode="External"/><Relationship Id="rId2" Type="http://schemas.openxmlformats.org/officeDocument/2006/relationships/hyperlink" Target="https://reedjoe.com/wp-content/uploads/2017/10/e7938ae6b791_smj_dy_firm-resources-and-sustained-competitive-advantage_1061007.pdf" TargetMode="External"/><Relationship Id="rId1" Type="http://schemas.openxmlformats.org/officeDocument/2006/relationships/slideLayout" Target="../slideLayouts/slideLayout2.xml"/><Relationship Id="rId6" Type="http://schemas.openxmlformats.org/officeDocument/2006/relationships/hyperlink" Target="https://www.cipd.org/globalassets/media/comms/about-us/influencing-public-policy/misc-policy/closed-recruitment-practices-in-the-public-sector_2016-april_tcm18-14009.pdf" TargetMode="External"/><Relationship Id="rId5" Type="http://schemas.openxmlformats.org/officeDocument/2006/relationships/hyperlink" Target="https://doi.org/10.1108/EJM-02-2012-0113" TargetMode="External"/><Relationship Id="rId4" Type="http://schemas.openxmlformats.org/officeDocument/2006/relationships/hyperlink" Target="https://doi.org/10.1002/9781118364741.ch79" TargetMode="External"/><Relationship Id="rId9" Type="http://schemas.openxmlformats.org/officeDocument/2006/relationships/hyperlink" Target="https://doi.org/10.1111/ijtd.120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119A92-1ECB-3DDE-60BA-480BCB1DE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4AEFA6A-E623-CF1A-3DDF-C38D3A7E2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32460" y="952500"/>
            <a:ext cx="4675294" cy="4953000"/>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635016" y="2388746"/>
            <a:ext cx="5552481" cy="3387041"/>
          </a:xfrm>
        </p:spPr>
        <p:txBody>
          <a:bodyPr vert="horz" lIns="91440" tIns="45720" rIns="91440" bIns="45720" rtlCol="0" anchor="b">
            <a:noAutofit/>
          </a:bodyPr>
          <a:lstStyle/>
          <a:p>
            <a:endParaRPr lang="en-GB" sz="2000">
              <a:latin typeface="Arial"/>
              <a:cs typeface="Arial"/>
            </a:endParaRPr>
          </a:p>
          <a:p>
            <a:r>
              <a:rPr lang="en-GB" sz="2000" b="1" i="0" kern="1200" baseline="0">
                <a:solidFill>
                  <a:srgbClr val="000000"/>
                </a:solidFill>
                <a:latin typeface="Arial"/>
                <a:ea typeface="Segoe UI"/>
                <a:cs typeface="Arial"/>
              </a:rPr>
              <a:t>Module Title</a:t>
            </a:r>
            <a:r>
              <a:rPr lang="en-GB" sz="2000" b="0" i="0" kern="1200" baseline="0">
                <a:solidFill>
                  <a:srgbClr val="000000"/>
                </a:solidFill>
                <a:latin typeface="Arial"/>
                <a:ea typeface="Segoe UI"/>
                <a:cs typeface="Arial"/>
              </a:rPr>
              <a:t>:</a:t>
            </a:r>
            <a:r>
              <a:rPr lang="en-GB" sz="2000" i="0" kern="1200" baseline="0">
                <a:latin typeface="Arial"/>
                <a:ea typeface="Segoe UI"/>
                <a:cs typeface="Arial"/>
              </a:rPr>
              <a:t> </a:t>
            </a:r>
            <a:r>
              <a:rPr lang="en-GB" sz="2000">
                <a:latin typeface="Arial"/>
                <a:cs typeface="Arial"/>
              </a:rPr>
              <a:t>Developing and Managing Individuals and Teams</a:t>
            </a:r>
          </a:p>
          <a:p>
            <a:r>
              <a:rPr lang="en-GB" sz="2000" b="1">
                <a:latin typeface="Arial"/>
                <a:cs typeface="Arial"/>
              </a:rPr>
              <a:t>Module</a:t>
            </a:r>
            <a:r>
              <a:rPr lang="en-GB" sz="2000" b="1" i="0" kern="1200" baseline="0">
                <a:solidFill>
                  <a:srgbClr val="000000"/>
                </a:solidFill>
                <a:latin typeface="Arial"/>
                <a:ea typeface="Segoe UI"/>
                <a:cs typeface="Arial"/>
              </a:rPr>
              <a:t> Code</a:t>
            </a:r>
            <a:r>
              <a:rPr lang="en-GB" sz="2000" b="0" i="0" kern="1200" baseline="0">
                <a:solidFill>
                  <a:srgbClr val="000000"/>
                </a:solidFill>
                <a:latin typeface="Arial"/>
                <a:ea typeface="Segoe UI"/>
                <a:cs typeface="Arial"/>
              </a:rPr>
              <a:t>:  </a:t>
            </a:r>
            <a:r>
              <a:rPr lang="en-GB" sz="2000">
                <a:latin typeface="Arial"/>
                <a:cs typeface="Arial"/>
              </a:rPr>
              <a:t>LCLM5002</a:t>
            </a:r>
            <a:endParaRPr lang="en-GB" sz="2000">
              <a:latin typeface="Arial"/>
              <a:ea typeface="Segoe UI"/>
              <a:cs typeface="Arial"/>
            </a:endParaRPr>
          </a:p>
          <a:p>
            <a:r>
              <a:rPr lang="en-GB" sz="2000" b="1">
                <a:solidFill>
                  <a:srgbClr val="000000"/>
                </a:solidFill>
                <a:latin typeface="Arial"/>
                <a:ea typeface="Segoe UI"/>
                <a:cs typeface="Arial"/>
              </a:rPr>
              <a:t>Assessment</a:t>
            </a:r>
            <a:r>
              <a:rPr lang="en-GB" sz="2000" b="0" i="0" kern="1200" baseline="0">
                <a:solidFill>
                  <a:srgbClr val="000000"/>
                </a:solidFill>
                <a:latin typeface="Arial"/>
                <a:ea typeface="Segoe UI"/>
                <a:cs typeface="Arial"/>
              </a:rPr>
              <a:t>: </a:t>
            </a:r>
            <a:r>
              <a:rPr lang="en-GB" sz="2000">
                <a:solidFill>
                  <a:srgbClr val="000000"/>
                </a:solidFill>
                <a:latin typeface="Arial"/>
                <a:ea typeface="Segoe UI"/>
                <a:cs typeface="Arial"/>
              </a:rPr>
              <a:t>Component 1 – Individual Presentation</a:t>
            </a:r>
            <a:endParaRPr lang="en-GB" sz="2000" i="0" kern="1200">
              <a:solidFill>
                <a:srgbClr val="FFFFFF"/>
              </a:solidFill>
              <a:latin typeface="Arial"/>
              <a:ea typeface="Segoe UI"/>
              <a:cs typeface="Arial"/>
            </a:endParaRPr>
          </a:p>
          <a:p>
            <a:pPr marL="0" rtl="0"/>
            <a:r>
              <a:rPr lang="en-GB" sz="2000" b="1" i="0" kern="1200" baseline="0">
                <a:solidFill>
                  <a:srgbClr val="000000"/>
                </a:solidFill>
                <a:latin typeface="Arial"/>
                <a:ea typeface="Segoe UI"/>
                <a:cs typeface="Arial"/>
              </a:rPr>
              <a:t>Student Name</a:t>
            </a:r>
            <a:r>
              <a:rPr lang="en-GB" sz="2000" b="0" i="0" kern="1200" baseline="0">
                <a:solidFill>
                  <a:srgbClr val="000000"/>
                </a:solidFill>
                <a:latin typeface="Arial"/>
                <a:ea typeface="Segoe UI"/>
                <a:cs typeface="Arial"/>
              </a:rPr>
              <a:t>: Aneta </a:t>
            </a:r>
            <a:r>
              <a:rPr lang="en-GB" sz="2000" b="0" i="0" kern="1200" baseline="0" err="1">
                <a:solidFill>
                  <a:srgbClr val="000000"/>
                </a:solidFill>
                <a:latin typeface="Arial"/>
                <a:ea typeface="Segoe UI"/>
                <a:cs typeface="Arial"/>
              </a:rPr>
              <a:t>Kozlowiecka</a:t>
            </a:r>
            <a:r>
              <a:rPr lang="en-GB" sz="2000" b="0" i="0" kern="1200" baseline="0">
                <a:solidFill>
                  <a:srgbClr val="000000"/>
                </a:solidFill>
                <a:latin typeface="Arial"/>
                <a:ea typeface="Segoe UI"/>
                <a:cs typeface="Arial"/>
              </a:rPr>
              <a:t> </a:t>
            </a:r>
            <a:r>
              <a:rPr lang="en-GB" sz="2000" b="0" i="0" kern="1200">
                <a:solidFill>
                  <a:srgbClr val="FFFFFF"/>
                </a:solidFill>
                <a:latin typeface="Arial"/>
                <a:ea typeface="Segoe UI"/>
                <a:cs typeface="Arial"/>
              </a:rPr>
              <a:t>​</a:t>
            </a:r>
          </a:p>
          <a:p>
            <a:pPr marL="0" rtl="0"/>
            <a:r>
              <a:rPr lang="en-GB" sz="2000" b="1" i="0" kern="1200" baseline="0">
                <a:solidFill>
                  <a:srgbClr val="000000"/>
                </a:solidFill>
                <a:latin typeface="Arial"/>
                <a:ea typeface="Segoe UI"/>
                <a:cs typeface="Arial"/>
              </a:rPr>
              <a:t>Student Number ID</a:t>
            </a:r>
            <a:r>
              <a:rPr lang="en-GB" sz="2000" b="0" i="0" kern="1200" baseline="0">
                <a:solidFill>
                  <a:srgbClr val="000000"/>
                </a:solidFill>
                <a:latin typeface="Arial"/>
                <a:ea typeface="Segoe UI"/>
                <a:cs typeface="Arial"/>
              </a:rPr>
              <a:t>: 2438990 </a:t>
            </a:r>
            <a:r>
              <a:rPr lang="en-GB" sz="2000" b="0" i="0" kern="1200">
                <a:solidFill>
                  <a:srgbClr val="FFFFFF"/>
                </a:solidFill>
                <a:latin typeface="Arial"/>
                <a:ea typeface="Segoe UI"/>
                <a:cs typeface="Arial"/>
              </a:rPr>
              <a:t>​</a:t>
            </a:r>
          </a:p>
          <a:p>
            <a:r>
              <a:rPr lang="en-GB" sz="2000" b="1" i="0" kern="1200" baseline="0">
                <a:solidFill>
                  <a:srgbClr val="000000"/>
                </a:solidFill>
                <a:latin typeface="Arial"/>
                <a:ea typeface="Segoe UI"/>
                <a:cs typeface="Arial"/>
              </a:rPr>
              <a:t>Lecturer’s Name</a:t>
            </a:r>
            <a:r>
              <a:rPr lang="en-GB" sz="2000" b="1">
                <a:solidFill>
                  <a:srgbClr val="000000"/>
                </a:solidFill>
                <a:latin typeface="Arial"/>
                <a:ea typeface="Segoe UI"/>
                <a:cs typeface="Arial"/>
              </a:rPr>
              <a:t>:</a:t>
            </a:r>
            <a:r>
              <a:rPr lang="en-GB" sz="2000" b="1">
                <a:solidFill>
                  <a:srgbClr val="000000"/>
                </a:solidFill>
                <a:latin typeface="Arial"/>
                <a:ea typeface="+mn-lt"/>
                <a:cs typeface="Arial"/>
              </a:rPr>
              <a:t> </a:t>
            </a:r>
            <a:r>
              <a:rPr lang="en-GB" sz="2000">
                <a:solidFill>
                  <a:srgbClr val="000000"/>
                </a:solidFill>
                <a:latin typeface="Arial"/>
                <a:ea typeface="+mn-lt"/>
                <a:cs typeface="Arial"/>
              </a:rPr>
              <a:t>Dr Shujun Xiao</a:t>
            </a:r>
            <a:endParaRPr lang="en-GB" sz="2000">
              <a:solidFill>
                <a:srgbClr val="000000"/>
              </a:solidFill>
              <a:latin typeface="Arial"/>
              <a:cs typeface="Arial"/>
            </a:endParaRPr>
          </a:p>
        </p:txBody>
      </p:sp>
      <p:pic>
        <p:nvPicPr>
          <p:cNvPr id="5" name="Picture 4">
            <a:extLst>
              <a:ext uri="{FF2B5EF4-FFF2-40B4-BE49-F238E27FC236}">
                <a16:creationId xmlns:a16="http://schemas.microsoft.com/office/drawing/2014/main" id="{01FBE807-CF0A-8D06-2763-BD77DDE25DD5}"/>
              </a:ext>
            </a:extLst>
          </p:cNvPr>
          <p:cNvPicPr>
            <a:picLocks noChangeAspect="1"/>
          </p:cNvPicPr>
          <p:nvPr/>
        </p:nvPicPr>
        <p:blipFill>
          <a:blip r:embed="rId2"/>
          <a:srcRect l="3693" r="2431" b="3"/>
          <a:stretch>
            <a:fillRect/>
          </a:stretch>
        </p:blipFill>
        <p:spPr>
          <a:xfrm>
            <a:off x="969512" y="1688154"/>
            <a:ext cx="4904492" cy="3487191"/>
          </a:xfrm>
          <a:prstGeom prst="rect">
            <a:avLst/>
          </a:prstGeom>
        </p:spPr>
      </p:pic>
      <p:sp>
        <p:nvSpPr>
          <p:cNvPr id="13" name="TextBox 12">
            <a:extLst>
              <a:ext uri="{FF2B5EF4-FFF2-40B4-BE49-F238E27FC236}">
                <a16:creationId xmlns:a16="http://schemas.microsoft.com/office/drawing/2014/main" id="{F6611B2B-E98F-DE6C-ED86-5C7A3060388F}"/>
              </a:ext>
            </a:extLst>
          </p:cNvPr>
          <p:cNvSpPr txBox="1"/>
          <p:nvPr/>
        </p:nvSpPr>
        <p:spPr>
          <a:xfrm>
            <a:off x="7038916" y="958217"/>
            <a:ext cx="486451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a:latin typeface="Arial"/>
                <a:cs typeface="Arial"/>
              </a:rPr>
              <a:t>HR improvement Plan for </a:t>
            </a:r>
            <a:r>
              <a:rPr lang="en-GB" sz="2800" b="1" err="1">
                <a:latin typeface="Arial"/>
                <a:cs typeface="Arial"/>
              </a:rPr>
              <a:t>HealthConnect</a:t>
            </a:r>
            <a:r>
              <a:rPr lang="en-GB" sz="2800" b="1">
                <a:latin typeface="Arial"/>
                <a:cs typeface="Arial"/>
              </a:rPr>
              <a:t> UK</a:t>
            </a:r>
            <a:endParaRPr lang="en-US" sz="2800">
              <a:latin typeface="Arial"/>
              <a:cs typeface="Arial"/>
            </a:endParaRPr>
          </a:p>
        </p:txBody>
      </p:sp>
      <p:sp>
        <p:nvSpPr>
          <p:cNvPr id="2" name="Slide Number Placeholder 1">
            <a:extLst>
              <a:ext uri="{FF2B5EF4-FFF2-40B4-BE49-F238E27FC236}">
                <a16:creationId xmlns:a16="http://schemas.microsoft.com/office/drawing/2014/main" id="{1B3E2E15-C21D-4FBA-05D6-AFFB027254BE}"/>
              </a:ext>
            </a:extLst>
          </p:cNvPr>
          <p:cNvSpPr>
            <a:spLocks noGrp="1"/>
          </p:cNvSpPr>
          <p:nvPr>
            <p:ph type="sldNum" sz="quarter" idx="12"/>
          </p:nvPr>
        </p:nvSpPr>
        <p:spPr>
          <a:xfrm>
            <a:off x="10728107" y="6199188"/>
            <a:ext cx="799938" cy="416786"/>
          </a:xfrm>
        </p:spPr>
        <p:txBody>
          <a:bodyPr/>
          <a:lstStyle/>
          <a:p>
            <a:fld id="{1B8B3671-A306-4A69-8480-FA9BE839245D}" type="slidenum">
              <a:rPr lang="en-US" sz="1400" dirty="0" smtClean="0">
                <a:latin typeface="Century Gothic"/>
              </a:rPr>
              <a:t>1</a:t>
            </a:fld>
            <a:endParaRPr lang="en-GB" sz="1400">
              <a:latin typeface="Century Gothic"/>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54246F-8623-7F3F-7EFA-15A14DAF0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5B7F42-81B2-48EB-2AB9-18A855C59E9B}"/>
              </a:ext>
            </a:extLst>
          </p:cNvPr>
          <p:cNvSpPr>
            <a:spLocks noGrp="1"/>
          </p:cNvSpPr>
          <p:nvPr>
            <p:ph idx="1"/>
          </p:nvPr>
        </p:nvSpPr>
        <p:spPr>
          <a:xfrm>
            <a:off x="276532" y="1215408"/>
            <a:ext cx="6435139" cy="5034220"/>
          </a:xfrm>
        </p:spPr>
        <p:txBody>
          <a:bodyPr vert="horz" lIns="91440" tIns="45720" rIns="91440" bIns="45720" rtlCol="0" anchor="t">
            <a:noAutofit/>
          </a:bodyPr>
          <a:lstStyle/>
          <a:p>
            <a:pPr marL="0" indent="0">
              <a:lnSpc>
                <a:spcPct val="110000"/>
              </a:lnSpc>
              <a:buNone/>
            </a:pPr>
            <a:r>
              <a:rPr lang="en-US" err="1">
                <a:latin typeface="Arial"/>
                <a:cs typeface="Arial"/>
              </a:rPr>
              <a:t>HealthConnect</a:t>
            </a:r>
            <a:r>
              <a:rPr lang="en-US">
                <a:latin typeface="Arial"/>
                <a:cs typeface="Arial"/>
              </a:rPr>
              <a:t> UK is an online healthcare company that provides medical services across the UK, mainly virtual consultations and remote patient monitoring.</a:t>
            </a:r>
          </a:p>
          <a:p>
            <a:pPr marL="0" indent="0">
              <a:lnSpc>
                <a:spcPct val="110000"/>
              </a:lnSpc>
              <a:buNone/>
            </a:pPr>
            <a:r>
              <a:rPr lang="en-US">
                <a:latin typeface="Arial"/>
                <a:cs typeface="Arial"/>
              </a:rPr>
              <a:t>The company is growing very quickly, but during its growth it faces several workforce challenges. These include employee burnout, a shortage of skilled healthcare and technology professionals, high employee turnover, lower employee engagement and gaps in leadership development.</a:t>
            </a:r>
          </a:p>
          <a:p>
            <a:pPr marL="0" indent="0">
              <a:lnSpc>
                <a:spcPct val="110000"/>
              </a:lnSpc>
              <a:buNone/>
            </a:pPr>
            <a:r>
              <a:rPr lang="en-US">
                <a:latin typeface="Arial"/>
                <a:ea typeface="+mn-lt"/>
                <a:cs typeface="Arial"/>
              </a:rPr>
              <a:t>As an HR Consultant</a:t>
            </a:r>
            <a:r>
              <a:rPr lang="en-US">
                <a:latin typeface="Arial"/>
                <a:cs typeface="Arial"/>
              </a:rPr>
              <a:t>, my role is to identify these workforce problems and recommend suitable solutions to improve employee performance, engagement and support the company’s future growth.</a:t>
            </a:r>
          </a:p>
        </p:txBody>
      </p:sp>
      <p:sp>
        <p:nvSpPr>
          <p:cNvPr id="12" name="Rectangle 11">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7918" y="953965"/>
            <a:ext cx="4281582" cy="4951535"/>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octor sitting at a desk&#10;&#10;AI-generated content may be incorrect." title="Doctor working on a laptop">
            <a:extLst>
              <a:ext uri="{FF2B5EF4-FFF2-40B4-BE49-F238E27FC236}">
                <a16:creationId xmlns:a16="http://schemas.microsoft.com/office/drawing/2014/main" id="{540EFDD1-EC85-FD92-99E4-4C23DA3BFE62}"/>
              </a:ext>
            </a:extLst>
          </p:cNvPr>
          <p:cNvPicPr>
            <a:picLocks noChangeAspect="1"/>
          </p:cNvPicPr>
          <p:nvPr/>
        </p:nvPicPr>
        <p:blipFill>
          <a:blip r:embed="rId2"/>
          <a:srcRect r="17395" b="2"/>
          <a:stretch>
            <a:fillRect/>
          </a:stretch>
        </p:blipFill>
        <p:spPr>
          <a:xfrm>
            <a:off x="6684068" y="1711434"/>
            <a:ext cx="4281582" cy="3459714"/>
          </a:xfrm>
          <a:prstGeom prst="rect">
            <a:avLst/>
          </a:prstGeom>
        </p:spPr>
      </p:pic>
      <p:sp>
        <p:nvSpPr>
          <p:cNvPr id="4" name="TextBox 3">
            <a:extLst>
              <a:ext uri="{FF2B5EF4-FFF2-40B4-BE49-F238E27FC236}">
                <a16:creationId xmlns:a16="http://schemas.microsoft.com/office/drawing/2014/main" id="{5F8CCAC2-87CC-FC80-698E-9B2D314B8839}"/>
              </a:ext>
            </a:extLst>
          </p:cNvPr>
          <p:cNvSpPr txBox="1"/>
          <p:nvPr/>
        </p:nvSpPr>
        <p:spPr>
          <a:xfrm>
            <a:off x="1068719" y="442228"/>
            <a:ext cx="49197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err="1">
                <a:latin typeface="Arial"/>
                <a:cs typeface="Arial"/>
              </a:rPr>
              <a:t>HealthConnect</a:t>
            </a:r>
            <a:r>
              <a:rPr lang="en-GB" sz="2800" b="1">
                <a:latin typeface="Arial"/>
                <a:cs typeface="Arial"/>
              </a:rPr>
              <a:t> UK</a:t>
            </a:r>
          </a:p>
        </p:txBody>
      </p:sp>
      <p:sp>
        <p:nvSpPr>
          <p:cNvPr id="5" name="Slide Number Placeholder 4">
            <a:extLst>
              <a:ext uri="{FF2B5EF4-FFF2-40B4-BE49-F238E27FC236}">
                <a16:creationId xmlns:a16="http://schemas.microsoft.com/office/drawing/2014/main" id="{D3A5107A-7952-35D4-47DE-7F850355C7C7}"/>
              </a:ext>
            </a:extLst>
          </p:cNvPr>
          <p:cNvSpPr>
            <a:spLocks noGrp="1"/>
          </p:cNvSpPr>
          <p:nvPr>
            <p:ph type="sldNum" sz="quarter" idx="12"/>
          </p:nvPr>
        </p:nvSpPr>
        <p:spPr/>
        <p:txBody>
          <a:bodyPr/>
          <a:lstStyle/>
          <a:p>
            <a:fld id="{1B8B3671-A306-4A69-8480-FA9BE839245D}" type="slidenum">
              <a:rPr lang="en-US" sz="1400" dirty="0" smtClean="0">
                <a:latin typeface="Century Gothic"/>
              </a:rPr>
              <a:t>2</a:t>
            </a:fld>
            <a:endParaRPr lang="en-GB" sz="1400">
              <a:latin typeface="Century Gothic"/>
            </a:endParaRPr>
          </a:p>
        </p:txBody>
      </p:sp>
    </p:spTree>
    <p:extLst>
      <p:ext uri="{BB962C8B-B14F-4D97-AF65-F5344CB8AC3E}">
        <p14:creationId xmlns:p14="http://schemas.microsoft.com/office/powerpoint/2010/main" val="4082283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AFDCCA3-5CE7-058C-1962-A071B764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112827C1-8D4D-3391-16A2-4AE46589A3DD}"/>
              </a:ext>
            </a:extLst>
          </p:cNvPr>
          <p:cNvSpPr>
            <a:spLocks noGrp="1"/>
          </p:cNvSpPr>
          <p:nvPr>
            <p:ph idx="1"/>
          </p:nvPr>
        </p:nvSpPr>
        <p:spPr>
          <a:xfrm>
            <a:off x="177587" y="331579"/>
            <a:ext cx="7177773" cy="5580973"/>
          </a:xfrm>
        </p:spPr>
        <p:txBody>
          <a:bodyPr vert="horz" lIns="91440" tIns="45720" rIns="91440" bIns="45720" rtlCol="0" anchor="t">
            <a:normAutofit/>
          </a:bodyPr>
          <a:lstStyle/>
          <a:p>
            <a:pPr marL="0" indent="0" algn="ctr">
              <a:buNone/>
            </a:pPr>
            <a:r>
              <a:rPr lang="en-US" sz="2800" b="1">
                <a:latin typeface="Arial"/>
                <a:ea typeface="+mn-lt"/>
                <a:cs typeface="Arial"/>
              </a:rPr>
              <a:t>Strategic ​Importance of HRM</a:t>
            </a:r>
            <a:r>
              <a:rPr lang="en-US" sz="2800">
                <a:latin typeface="Arial"/>
                <a:ea typeface="+mn-lt"/>
                <a:cs typeface="Arial"/>
              </a:rPr>
              <a:t> </a:t>
            </a:r>
          </a:p>
          <a:p>
            <a:pPr marL="0" indent="0" algn="ctr">
              <a:buNone/>
            </a:pPr>
            <a:r>
              <a:rPr lang="en-US" i="1">
                <a:latin typeface="Arial"/>
                <a:ea typeface="+mn-lt"/>
                <a:cs typeface="Arial"/>
              </a:rPr>
              <a:t>According to Barney (1991), people, their skills and experience can be valuable resources that help an </a:t>
            </a:r>
            <a:r>
              <a:rPr lang="en-US" i="1" err="1">
                <a:latin typeface="Arial"/>
                <a:ea typeface="+mn-lt"/>
                <a:cs typeface="Arial"/>
              </a:rPr>
              <a:t>organisation</a:t>
            </a:r>
            <a:r>
              <a:rPr lang="en-US" i="1">
                <a:latin typeface="Arial"/>
                <a:ea typeface="+mn-lt"/>
                <a:cs typeface="Arial"/>
              </a:rPr>
              <a:t> become more successful.</a:t>
            </a:r>
          </a:p>
          <a:p>
            <a:r>
              <a:rPr lang="en-US" err="1">
                <a:latin typeface="Arial"/>
                <a:ea typeface="+mn-lt"/>
                <a:cs typeface="Arial"/>
              </a:rPr>
              <a:t>HealthConnect</a:t>
            </a:r>
            <a:r>
              <a:rPr lang="en-US">
                <a:latin typeface="Arial"/>
                <a:ea typeface="+mn-lt"/>
                <a:cs typeface="Arial"/>
              </a:rPr>
              <a:t> UK needs skilled healthcare professionals, IT specialists and managers to provide high-quality and reliable online healthcare services. </a:t>
            </a:r>
            <a:endParaRPr lang="en-US">
              <a:latin typeface="Arial"/>
              <a:cs typeface="Arial"/>
            </a:endParaRPr>
          </a:p>
          <a:p>
            <a:r>
              <a:rPr lang="en-US">
                <a:latin typeface="Arial"/>
                <a:ea typeface="+mn-lt"/>
                <a:cs typeface="Arial"/>
              </a:rPr>
              <a:t>HR should recruit people with the right skills and experience, offer fair pay and benefits, and provide opportunities for employee development. </a:t>
            </a:r>
            <a:endParaRPr lang="en-US">
              <a:latin typeface="Arial"/>
              <a:cs typeface="Arial"/>
            </a:endParaRPr>
          </a:p>
          <a:p>
            <a:r>
              <a:rPr lang="en-US">
                <a:latin typeface="Arial"/>
                <a:ea typeface="+mn-lt"/>
                <a:cs typeface="Arial"/>
              </a:rPr>
              <a:t>Good pay is important, but employees also need managers who listen to them, understand their needs and support them when problems arise.</a:t>
            </a:r>
            <a:endParaRPr lang="en-US">
              <a:latin typeface="Arial"/>
              <a:cs typeface="Arial"/>
            </a:endParaRPr>
          </a:p>
        </p:txBody>
      </p:sp>
      <p:sp>
        <p:nvSpPr>
          <p:cNvPr id="27" name="Rectangle 26">
            <a:extLst>
              <a:ext uri="{FF2B5EF4-FFF2-40B4-BE49-F238E27FC236}">
                <a16:creationId xmlns:a16="http://schemas.microsoft.com/office/drawing/2014/main" id="{FAC4BDE1-4D40-5601-7947-DB5EFE31D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543" y="965357"/>
            <a:ext cx="3105364" cy="4942524"/>
          </a:xfrm>
          <a:prstGeom prst="rect">
            <a:avLst/>
          </a:prstGeom>
          <a:noFill/>
          <a:ln w="127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putting their hands together&#10;&#10;AI-generated content may be incorrect." title="Colleagues huddle">
            <a:extLst>
              <a:ext uri="{FF2B5EF4-FFF2-40B4-BE49-F238E27FC236}">
                <a16:creationId xmlns:a16="http://schemas.microsoft.com/office/drawing/2014/main" id="{5E928CE8-7665-2A4A-9EB3-8ABF9491864A}"/>
              </a:ext>
            </a:extLst>
          </p:cNvPr>
          <p:cNvPicPr>
            <a:picLocks noChangeAspect="1"/>
          </p:cNvPicPr>
          <p:nvPr/>
        </p:nvPicPr>
        <p:blipFill>
          <a:blip r:embed="rId2"/>
          <a:srcRect l="18784" r="21309" b="-1"/>
          <a:stretch>
            <a:fillRect/>
          </a:stretch>
        </p:blipFill>
        <p:spPr>
          <a:xfrm>
            <a:off x="7713829" y="1535737"/>
            <a:ext cx="3104848" cy="3422686"/>
          </a:xfrm>
          <a:prstGeom prst="rect">
            <a:avLst/>
          </a:prstGeom>
        </p:spPr>
      </p:pic>
      <p:graphicFrame>
        <p:nvGraphicFramePr>
          <p:cNvPr id="5" name="Diagram 4">
            <a:extLst>
              <a:ext uri="{FF2B5EF4-FFF2-40B4-BE49-F238E27FC236}">
                <a16:creationId xmlns:a16="http://schemas.microsoft.com/office/drawing/2014/main" id="{D6DF7C6F-B1E8-EE23-9D41-842DDB7E30EC}"/>
              </a:ext>
            </a:extLst>
          </p:cNvPr>
          <p:cNvGraphicFramePr/>
          <p:nvPr>
            <p:extLst>
              <p:ext uri="{D42A27DB-BD31-4B8C-83A1-F6EECF244321}">
                <p14:modId xmlns:p14="http://schemas.microsoft.com/office/powerpoint/2010/main" val="2077942617"/>
              </p:ext>
            </p:extLst>
          </p:nvPr>
        </p:nvGraphicFramePr>
        <p:xfrm>
          <a:off x="4512006" y="4661116"/>
          <a:ext cx="6403674" cy="25023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0B0EEB5D-C180-9F49-33B2-290BBF30AF5E}"/>
              </a:ext>
            </a:extLst>
          </p:cNvPr>
          <p:cNvSpPr>
            <a:spLocks noGrp="1"/>
          </p:cNvSpPr>
          <p:nvPr>
            <p:ph type="sldNum" sz="quarter" idx="12"/>
          </p:nvPr>
        </p:nvSpPr>
        <p:spPr/>
        <p:txBody>
          <a:bodyPr/>
          <a:lstStyle/>
          <a:p>
            <a:fld id="{1B8B3671-A306-4A69-8480-FA9BE839245D}" type="slidenum">
              <a:rPr lang="en-US" sz="1400" dirty="0" smtClean="0">
                <a:latin typeface="Century Gothic"/>
              </a:rPr>
              <a:t>3</a:t>
            </a:fld>
            <a:endParaRPr lang="en-GB" sz="1400">
              <a:latin typeface="Century Gothic"/>
            </a:endParaRPr>
          </a:p>
        </p:txBody>
      </p:sp>
    </p:spTree>
    <p:extLst>
      <p:ext uri="{BB962C8B-B14F-4D97-AF65-F5344CB8AC3E}">
        <p14:creationId xmlns:p14="http://schemas.microsoft.com/office/powerpoint/2010/main" val="394849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EF0467F-3004-6E54-1209-8192112BA733}"/>
              </a:ext>
            </a:extLst>
          </p:cNvPr>
          <p:cNvSpPr>
            <a:spLocks noGrp="1"/>
          </p:cNvSpPr>
          <p:nvPr>
            <p:ph idx="1"/>
          </p:nvPr>
        </p:nvSpPr>
        <p:spPr>
          <a:xfrm>
            <a:off x="318730" y="1175068"/>
            <a:ext cx="11373713" cy="2255697"/>
          </a:xfrm>
        </p:spPr>
        <p:txBody>
          <a:bodyPr vert="horz" lIns="91440" tIns="45720" rIns="91440" bIns="45720" rtlCol="0" anchor="t">
            <a:normAutofit/>
          </a:bodyPr>
          <a:lstStyle/>
          <a:p>
            <a:pPr marL="0" indent="0" algn="ctr">
              <a:buNone/>
            </a:pPr>
            <a:r>
              <a:rPr lang="en-GB" i="1">
                <a:latin typeface="Arial"/>
                <a:cs typeface="Arial"/>
              </a:rPr>
              <a:t>According to CIPD (2025), workforce planning helps organisations understand their current and future staffing needs and identify any staff shortages.</a:t>
            </a:r>
            <a:endParaRPr lang="en-US">
              <a:latin typeface="Arial"/>
              <a:cs typeface="Arial"/>
            </a:endParaRPr>
          </a:p>
          <a:p>
            <a:pPr marL="0" indent="0">
              <a:buNone/>
            </a:pPr>
            <a:r>
              <a:rPr lang="en-GB" err="1">
                <a:latin typeface="Arial"/>
                <a:ea typeface="+mn-lt"/>
                <a:cs typeface="Arial"/>
              </a:rPr>
              <a:t>HealthConnect</a:t>
            </a:r>
            <a:r>
              <a:rPr lang="en-GB">
                <a:latin typeface="Arial"/>
                <a:ea typeface="+mn-lt"/>
                <a:cs typeface="Arial"/>
              </a:rPr>
              <a:t> UK is growing and serving more patients. This means more consultations and a greater need for healthcare and technology staff. Without enough employees, the company may face delays, longer waiting times and more pressure on existing staff. This can lead to stress, burnout and lower quality of service.</a:t>
            </a:r>
            <a:endParaRPr lang="en-GB">
              <a:latin typeface="Arial"/>
              <a:cs typeface="Arial"/>
            </a:endParaRPr>
          </a:p>
          <a:p>
            <a:pPr marL="0" indent="0">
              <a:buNone/>
            </a:pPr>
            <a:endParaRPr lang="en-GB">
              <a:latin typeface="Arial"/>
              <a:cs typeface="Arial"/>
            </a:endParaRPr>
          </a:p>
        </p:txBody>
      </p:sp>
      <p:sp>
        <p:nvSpPr>
          <p:cNvPr id="4" name="TextBox 3">
            <a:extLst>
              <a:ext uri="{FF2B5EF4-FFF2-40B4-BE49-F238E27FC236}">
                <a16:creationId xmlns:a16="http://schemas.microsoft.com/office/drawing/2014/main" id="{5C785B64-911D-6E60-9566-C072A4CFD6E2}"/>
              </a:ext>
            </a:extLst>
          </p:cNvPr>
          <p:cNvSpPr txBox="1"/>
          <p:nvPr/>
        </p:nvSpPr>
        <p:spPr>
          <a:xfrm>
            <a:off x="1258734" y="400127"/>
            <a:ext cx="888744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Workforce planning </a:t>
            </a:r>
          </a:p>
        </p:txBody>
      </p:sp>
      <p:graphicFrame>
        <p:nvGraphicFramePr>
          <p:cNvPr id="6" name="Diagram 5">
            <a:extLst>
              <a:ext uri="{FF2B5EF4-FFF2-40B4-BE49-F238E27FC236}">
                <a16:creationId xmlns:a16="http://schemas.microsoft.com/office/drawing/2014/main" id="{7B5107D6-22E5-7898-1973-F3B1FA2BBCF6}"/>
              </a:ext>
            </a:extLst>
          </p:cNvPr>
          <p:cNvGraphicFramePr/>
          <p:nvPr>
            <p:extLst>
              <p:ext uri="{D42A27DB-BD31-4B8C-83A1-F6EECF244321}">
                <p14:modId xmlns:p14="http://schemas.microsoft.com/office/powerpoint/2010/main" val="1445097681"/>
              </p:ext>
            </p:extLst>
          </p:nvPr>
        </p:nvGraphicFramePr>
        <p:xfrm>
          <a:off x="2298916" y="3924946"/>
          <a:ext cx="7581254" cy="2934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a16="http://schemas.microsoft.com/office/drawing/2014/main" id="{C555243B-4882-1FE8-0DAE-ADD9B7C4261B}"/>
              </a:ext>
            </a:extLst>
          </p:cNvPr>
          <p:cNvSpPr>
            <a:spLocks noGrp="1"/>
          </p:cNvSpPr>
          <p:nvPr>
            <p:ph type="sldNum" sz="quarter" idx="12"/>
          </p:nvPr>
        </p:nvSpPr>
        <p:spPr/>
        <p:txBody>
          <a:bodyPr/>
          <a:lstStyle/>
          <a:p>
            <a:r>
              <a:rPr lang="en-US" sz="1400">
                <a:latin typeface="Century Gothic"/>
              </a:rPr>
              <a:t>4</a:t>
            </a:r>
            <a:endParaRPr lang="en-GB" sz="1400">
              <a:latin typeface="Century Gothic"/>
            </a:endParaRPr>
          </a:p>
        </p:txBody>
      </p:sp>
    </p:spTree>
    <p:extLst>
      <p:ext uri="{BB962C8B-B14F-4D97-AF65-F5344CB8AC3E}">
        <p14:creationId xmlns:p14="http://schemas.microsoft.com/office/powerpoint/2010/main" val="3992634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p:tgtEl>
                                          <p:spTgt spid="6"/>
                                        </p:tgtEl>
                                        <p:attrNameLst>
                                          <p:attrName>ppt_y</p:attrName>
                                        </p:attrNameLst>
                                      </p:cBhvr>
                                      <p:tavLst>
                                        <p:tav tm="0">
                                          <p:val>
                                            <p:strVal val="#ppt_y-#ppt_h*1.125000"/>
                                          </p:val>
                                        </p:tav>
                                        <p:tav tm="100000">
                                          <p:val>
                                            <p:strVal val="#ppt_y"/>
                                          </p:val>
                                        </p:tav>
                                      </p:tavLst>
                                    </p:anim>
                                    <p:animEffect transition="in" filter="wipe(down)">
                                      <p:cBhvr>
                                        <p:cTn id="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B8C55-F25B-C19A-896E-3820C1CC06C7}"/>
              </a:ext>
            </a:extLst>
          </p:cNvPr>
          <p:cNvSpPr>
            <a:spLocks noGrp="1"/>
          </p:cNvSpPr>
          <p:nvPr>
            <p:ph idx="1"/>
          </p:nvPr>
        </p:nvSpPr>
        <p:spPr>
          <a:xfrm>
            <a:off x="798051" y="1575152"/>
            <a:ext cx="10080523" cy="1849550"/>
          </a:xfrm>
        </p:spPr>
        <p:txBody>
          <a:bodyPr vert="horz" lIns="91440" tIns="45720" rIns="91440" bIns="45720" rtlCol="0" anchor="t">
            <a:normAutofit/>
          </a:bodyPr>
          <a:lstStyle/>
          <a:p>
            <a:pPr marL="0" indent="0" algn="ctr">
              <a:buNone/>
            </a:pPr>
            <a:r>
              <a:rPr lang="en-US" i="1" dirty="0">
                <a:latin typeface="Arial"/>
                <a:ea typeface="+mn-lt"/>
                <a:cs typeface="Arial"/>
              </a:rPr>
              <a:t>According to Rothwell (2012)</a:t>
            </a:r>
            <a:r>
              <a:rPr lang="en-US" dirty="0">
                <a:latin typeface="Arial"/>
                <a:ea typeface="+mn-lt"/>
                <a:cs typeface="Arial"/>
              </a:rPr>
              <a:t>, </a:t>
            </a:r>
            <a:r>
              <a:rPr lang="en-GB" dirty="0">
                <a:latin typeface="Arial"/>
                <a:ea typeface="+mn-lt"/>
                <a:cs typeface="Arial"/>
              </a:rPr>
              <a:t>Training Needs Analysis</a:t>
            </a:r>
            <a:r>
              <a:rPr lang="en-US" i="1" dirty="0">
                <a:latin typeface="Arial"/>
                <a:ea typeface="+mn-lt"/>
                <a:cs typeface="Arial"/>
              </a:rPr>
              <a:t>  identifies the knowledge and skills employees already have and the skills they need to improve.</a:t>
            </a:r>
          </a:p>
          <a:p>
            <a:pPr marL="0" indent="0" algn="ctr">
              <a:buNone/>
            </a:pPr>
            <a:endParaRPr lang="en-US" i="1">
              <a:latin typeface="Arial"/>
              <a:cs typeface="Arial"/>
            </a:endParaRPr>
          </a:p>
          <a:p>
            <a:pPr marL="0" indent="0" algn="ctr">
              <a:buNone/>
            </a:pPr>
            <a:endParaRPr lang="en-US" i="1">
              <a:latin typeface="Arial"/>
              <a:cs typeface="Arial"/>
            </a:endParaRPr>
          </a:p>
        </p:txBody>
      </p:sp>
      <p:sp>
        <p:nvSpPr>
          <p:cNvPr id="4" name="TextBox 3">
            <a:extLst>
              <a:ext uri="{FF2B5EF4-FFF2-40B4-BE49-F238E27FC236}">
                <a16:creationId xmlns:a16="http://schemas.microsoft.com/office/drawing/2014/main" id="{844810E9-2106-C566-CEBA-E647196D7D6A}"/>
              </a:ext>
            </a:extLst>
          </p:cNvPr>
          <p:cNvSpPr txBox="1"/>
          <p:nvPr/>
        </p:nvSpPr>
        <p:spPr>
          <a:xfrm>
            <a:off x="1429023" y="646810"/>
            <a:ext cx="466182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Skills ​Gap Identification</a:t>
            </a:r>
            <a:endParaRPr lang="en-US" sz="2800">
              <a:latin typeface="Arial"/>
              <a:cs typeface="Arial"/>
            </a:endParaRPr>
          </a:p>
          <a:p>
            <a:endParaRPr lang="en-GB" sz="2800">
              <a:latin typeface="Arial"/>
              <a:cs typeface="Arial"/>
            </a:endParaRPr>
          </a:p>
          <a:p>
            <a:endParaRPr lang="en-GB" sz="2800">
              <a:latin typeface="Arial"/>
              <a:cs typeface="Arial"/>
            </a:endParaRPr>
          </a:p>
        </p:txBody>
      </p:sp>
      <p:graphicFrame>
        <p:nvGraphicFramePr>
          <p:cNvPr id="97" name="Diagram 96">
            <a:extLst>
              <a:ext uri="{FF2B5EF4-FFF2-40B4-BE49-F238E27FC236}">
                <a16:creationId xmlns:a16="http://schemas.microsoft.com/office/drawing/2014/main" id="{C8500E05-F274-50BB-6DA2-FBEA69415823}"/>
              </a:ext>
            </a:extLst>
          </p:cNvPr>
          <p:cNvGraphicFramePr/>
          <p:nvPr>
            <p:extLst>
              <p:ext uri="{D42A27DB-BD31-4B8C-83A1-F6EECF244321}">
                <p14:modId xmlns:p14="http://schemas.microsoft.com/office/powerpoint/2010/main" val="1895636142"/>
              </p:ext>
            </p:extLst>
          </p:nvPr>
        </p:nvGraphicFramePr>
        <p:xfrm>
          <a:off x="2806827" y="978557"/>
          <a:ext cx="6662475" cy="41331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3" name="TextBox 182">
            <a:extLst>
              <a:ext uri="{FF2B5EF4-FFF2-40B4-BE49-F238E27FC236}">
                <a16:creationId xmlns:a16="http://schemas.microsoft.com/office/drawing/2014/main" id="{5FFC6481-351C-F573-4937-6905763AB83F}"/>
              </a:ext>
            </a:extLst>
          </p:cNvPr>
          <p:cNvSpPr txBox="1"/>
          <p:nvPr/>
        </p:nvSpPr>
        <p:spPr>
          <a:xfrm>
            <a:off x="589935" y="3429833"/>
            <a:ext cx="1104900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b="1">
              <a:latin typeface="Arial"/>
              <a:cs typeface="Arial"/>
            </a:endParaRPr>
          </a:p>
          <a:p>
            <a:pPr marL="285750" indent="-285750">
              <a:buFont typeface="Arial"/>
              <a:buChar char="•"/>
            </a:pPr>
            <a:r>
              <a:rPr lang="en-US" b="1">
                <a:latin typeface="Arial"/>
                <a:cs typeface="Arial"/>
              </a:rPr>
              <a:t>Healthcare staff</a:t>
            </a:r>
            <a:r>
              <a:rPr lang="en-US">
                <a:latin typeface="Arial"/>
                <a:cs typeface="Arial"/>
              </a:rPr>
              <a:t> may have good medical qualifications but may not have enough experience with digital technology and online healthcare systems.</a:t>
            </a:r>
            <a:endParaRPr lang="en-US"/>
          </a:p>
          <a:p>
            <a:endParaRPr lang="en-US">
              <a:latin typeface="Arial"/>
              <a:cs typeface="Arial"/>
            </a:endParaRPr>
          </a:p>
          <a:p>
            <a:pPr marL="285750" indent="-285750">
              <a:buFont typeface="Arial"/>
              <a:buChar char="•"/>
            </a:pPr>
            <a:r>
              <a:rPr lang="en-US" b="1">
                <a:latin typeface="Arial"/>
                <a:cs typeface="Arial"/>
              </a:rPr>
              <a:t>IT staff</a:t>
            </a:r>
            <a:r>
              <a:rPr lang="en-US">
                <a:latin typeface="Arial"/>
                <a:cs typeface="Arial"/>
              </a:rPr>
              <a:t> need good technical skills to make sure the systems are fast, reliable, easy to use and safe.</a:t>
            </a:r>
          </a:p>
          <a:p>
            <a:endParaRPr lang="en-US">
              <a:latin typeface="Arial"/>
              <a:cs typeface="Arial"/>
            </a:endParaRPr>
          </a:p>
          <a:p>
            <a:pPr marL="285750" indent="-285750">
              <a:buFont typeface="Arial"/>
              <a:buChar char="•"/>
            </a:pPr>
            <a:r>
              <a:rPr lang="en-US" b="1">
                <a:latin typeface="Arial"/>
                <a:cs typeface="Arial"/>
              </a:rPr>
              <a:t>Managers and leaders</a:t>
            </a:r>
            <a:r>
              <a:rPr lang="en-US">
                <a:latin typeface="Arial"/>
                <a:cs typeface="Arial"/>
              </a:rPr>
              <a:t> may lack experience in leading people, communicating effectively, listening to employees and supporting their teams.</a:t>
            </a:r>
          </a:p>
          <a:p>
            <a:pPr algn="ctr"/>
            <a:endParaRPr lang="en-GB">
              <a:latin typeface="Arial"/>
              <a:cs typeface="Arial"/>
            </a:endParaRPr>
          </a:p>
        </p:txBody>
      </p:sp>
      <p:sp>
        <p:nvSpPr>
          <p:cNvPr id="24" name="Slide Number Placeholder 23">
            <a:extLst>
              <a:ext uri="{FF2B5EF4-FFF2-40B4-BE49-F238E27FC236}">
                <a16:creationId xmlns:a16="http://schemas.microsoft.com/office/drawing/2014/main" id="{4ECC2A16-296F-E0A9-FDE5-2B789BF35841}"/>
              </a:ext>
            </a:extLst>
          </p:cNvPr>
          <p:cNvSpPr>
            <a:spLocks noGrp="1"/>
          </p:cNvSpPr>
          <p:nvPr>
            <p:ph type="sldNum" sz="quarter" idx="12"/>
          </p:nvPr>
        </p:nvSpPr>
        <p:spPr/>
        <p:txBody>
          <a:bodyPr/>
          <a:lstStyle/>
          <a:p>
            <a:fld id="{1B8B3671-A306-4A69-8480-FA9BE839245D}" type="slidenum">
              <a:rPr lang="en-US" sz="1400" dirty="0" smtClean="0">
                <a:latin typeface="Century Gothic"/>
              </a:rPr>
              <a:t>5</a:t>
            </a:fld>
            <a:endParaRPr lang="en-GB" sz="1400">
              <a:latin typeface="Century Gothic"/>
            </a:endParaRPr>
          </a:p>
        </p:txBody>
      </p:sp>
    </p:spTree>
    <p:extLst>
      <p:ext uri="{BB962C8B-B14F-4D97-AF65-F5344CB8AC3E}">
        <p14:creationId xmlns:p14="http://schemas.microsoft.com/office/powerpoint/2010/main" val="1439300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1CAD96-22DD-0D73-64C9-72121C7FF8D5}"/>
              </a:ext>
            </a:extLst>
          </p:cNvPr>
          <p:cNvSpPr>
            <a:spLocks noGrp="1"/>
          </p:cNvSpPr>
          <p:nvPr>
            <p:ph idx="1"/>
          </p:nvPr>
        </p:nvSpPr>
        <p:spPr>
          <a:xfrm>
            <a:off x="352587" y="1526019"/>
            <a:ext cx="11383505" cy="5335210"/>
          </a:xfrm>
        </p:spPr>
        <p:txBody>
          <a:bodyPr vert="horz" lIns="91440" tIns="45720" rIns="91440" bIns="45720" rtlCol="0" anchor="t">
            <a:normAutofit/>
          </a:bodyPr>
          <a:lstStyle/>
          <a:p>
            <a:pPr marL="0" indent="0" algn="ctr">
              <a:buNone/>
            </a:pPr>
            <a:r>
              <a:rPr lang="en-GB" i="1">
                <a:latin typeface="Arial"/>
                <a:ea typeface="+mn-lt"/>
                <a:cs typeface="Arial"/>
              </a:rPr>
              <a:t>According to Rampl and Kenning (2014), employer brand is how current and potential employees see the company as an employer.</a:t>
            </a:r>
          </a:p>
          <a:p>
            <a:pPr marL="0" indent="0" algn="ctr">
              <a:buNone/>
            </a:pPr>
            <a:endParaRPr lang="en-GB" i="1">
              <a:latin typeface="Arial"/>
              <a:ea typeface="+mn-lt"/>
              <a:cs typeface="Arial"/>
            </a:endParaRPr>
          </a:p>
          <a:p>
            <a:pPr marL="0" indent="0">
              <a:buNone/>
            </a:pPr>
            <a:endParaRPr lang="en-GB">
              <a:latin typeface="Arial"/>
              <a:ea typeface="+mn-lt"/>
              <a:cs typeface="Arial"/>
            </a:endParaRPr>
          </a:p>
          <a:p>
            <a:pPr marL="0" indent="0">
              <a:buNone/>
            </a:pPr>
            <a:endParaRPr lang="en-GB">
              <a:latin typeface="Arial"/>
              <a:ea typeface="+mn-lt"/>
              <a:cs typeface="Arial"/>
            </a:endParaRPr>
          </a:p>
          <a:p>
            <a:r>
              <a:rPr lang="en-GB" err="1">
                <a:latin typeface="Arial"/>
                <a:ea typeface="+mn-lt"/>
                <a:cs typeface="Arial"/>
              </a:rPr>
              <a:t>HealthConnect</a:t>
            </a:r>
            <a:r>
              <a:rPr lang="en-GB">
                <a:latin typeface="Arial"/>
                <a:ea typeface="+mn-lt"/>
                <a:cs typeface="Arial"/>
              </a:rPr>
              <a:t> may have problems attracting qualified employees because candidates may choose better-known companies with a good reputation.</a:t>
            </a:r>
            <a:endParaRPr lang="en-GB">
              <a:latin typeface="Arial"/>
              <a:cs typeface="Arial"/>
            </a:endParaRPr>
          </a:p>
          <a:p>
            <a:r>
              <a:rPr lang="en-GB">
                <a:latin typeface="Arial"/>
                <a:ea typeface="+mn-lt"/>
                <a:cs typeface="Arial"/>
              </a:rPr>
              <a:t>Candidates may also compare pay, flexible working hours and benefits offered by other companies.</a:t>
            </a:r>
          </a:p>
          <a:p>
            <a:r>
              <a:rPr lang="en-GB">
                <a:latin typeface="Arial"/>
                <a:ea typeface="+mn-lt"/>
                <a:cs typeface="Arial"/>
              </a:rPr>
              <a:t>If </a:t>
            </a:r>
            <a:r>
              <a:rPr lang="en-GB" err="1">
                <a:latin typeface="Arial"/>
                <a:ea typeface="+mn-lt"/>
                <a:cs typeface="Arial"/>
              </a:rPr>
              <a:t>HealthConnect</a:t>
            </a:r>
            <a:r>
              <a:rPr lang="en-GB">
                <a:latin typeface="Arial"/>
                <a:ea typeface="+mn-lt"/>
                <a:cs typeface="Arial"/>
              </a:rPr>
              <a:t> is not attractive to candidates, it may have difficulty competing for highly qualified employees.</a:t>
            </a:r>
            <a:endParaRPr lang="en-GB">
              <a:latin typeface="Arial"/>
              <a:cs typeface="Arial"/>
            </a:endParaRPr>
          </a:p>
        </p:txBody>
      </p:sp>
      <p:sp>
        <p:nvSpPr>
          <p:cNvPr id="4" name="TextBox 3">
            <a:extLst>
              <a:ext uri="{FF2B5EF4-FFF2-40B4-BE49-F238E27FC236}">
                <a16:creationId xmlns:a16="http://schemas.microsoft.com/office/drawing/2014/main" id="{8DE378C5-8541-47A7-5372-C182A2A85631}"/>
              </a:ext>
            </a:extLst>
          </p:cNvPr>
          <p:cNvSpPr txBox="1"/>
          <p:nvPr/>
        </p:nvSpPr>
        <p:spPr>
          <a:xfrm>
            <a:off x="1297520" y="619746"/>
            <a:ext cx="826783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Recruitment challenges</a:t>
            </a:r>
          </a:p>
        </p:txBody>
      </p:sp>
      <p:graphicFrame>
        <p:nvGraphicFramePr>
          <p:cNvPr id="5" name="Diagram 4">
            <a:extLst>
              <a:ext uri="{FF2B5EF4-FFF2-40B4-BE49-F238E27FC236}">
                <a16:creationId xmlns:a16="http://schemas.microsoft.com/office/drawing/2014/main" id="{4116F748-906C-6654-909B-C0B1638CE535}"/>
              </a:ext>
            </a:extLst>
          </p:cNvPr>
          <p:cNvGraphicFramePr/>
          <p:nvPr>
            <p:extLst>
              <p:ext uri="{D42A27DB-BD31-4B8C-83A1-F6EECF244321}">
                <p14:modId xmlns:p14="http://schemas.microsoft.com/office/powerpoint/2010/main" val="1520212757"/>
              </p:ext>
            </p:extLst>
          </p:nvPr>
        </p:nvGraphicFramePr>
        <p:xfrm>
          <a:off x="2905931" y="-1291"/>
          <a:ext cx="6289727" cy="5775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a16="http://schemas.microsoft.com/office/drawing/2014/main" id="{2829AD14-2987-2FE3-4BCC-A696CBE1E2C7}"/>
              </a:ext>
            </a:extLst>
          </p:cNvPr>
          <p:cNvSpPr>
            <a:spLocks noGrp="1"/>
          </p:cNvSpPr>
          <p:nvPr>
            <p:ph type="sldNum" sz="quarter" idx="12"/>
          </p:nvPr>
        </p:nvSpPr>
        <p:spPr/>
        <p:txBody>
          <a:bodyPr/>
          <a:lstStyle/>
          <a:p>
            <a:fld id="{1B8B3671-A306-4A69-8480-FA9BE839245D}" type="slidenum">
              <a:rPr lang="en-US" sz="1400" dirty="0" smtClean="0">
                <a:latin typeface="Century Gothic"/>
              </a:rPr>
              <a:t>6</a:t>
            </a:fld>
            <a:endParaRPr lang="en-GB" sz="1400">
              <a:latin typeface="Century Gothic"/>
            </a:endParaRPr>
          </a:p>
        </p:txBody>
      </p:sp>
    </p:spTree>
    <p:extLst>
      <p:ext uri="{BB962C8B-B14F-4D97-AF65-F5344CB8AC3E}">
        <p14:creationId xmlns:p14="http://schemas.microsoft.com/office/powerpoint/2010/main" val="3254195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p:tgtEl>
                                          <p:spTgt spid="5"/>
                                        </p:tgtEl>
                                        <p:attrNameLst>
                                          <p:attrName>ppt_x</p:attrName>
                                        </p:attrNameLst>
                                      </p:cBhvr>
                                      <p:tavLst>
                                        <p:tav tm="0">
                                          <p:val>
                                            <p:strVal val="#ppt_x-#ppt_w*1.125000"/>
                                          </p:val>
                                        </p:tav>
                                        <p:tav tm="100000">
                                          <p:val>
                                            <p:strVal val="#ppt_x"/>
                                          </p:val>
                                        </p:tav>
                                      </p:tavLst>
                                    </p:anim>
                                    <p:animEffect transition="in" filter="wipe(right)">
                                      <p:cBhvr>
                                        <p:cTn id="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A13F5D-EFE5-4ED0-F15D-E9FBEFA93DD4}"/>
              </a:ext>
            </a:extLst>
          </p:cNvPr>
          <p:cNvSpPr>
            <a:spLocks noGrp="1"/>
          </p:cNvSpPr>
          <p:nvPr>
            <p:ph idx="1"/>
          </p:nvPr>
        </p:nvSpPr>
        <p:spPr>
          <a:xfrm>
            <a:off x="1295400" y="1512478"/>
            <a:ext cx="9552040" cy="841119"/>
          </a:xfrm>
        </p:spPr>
        <p:txBody>
          <a:bodyPr vert="horz" lIns="91440" tIns="45720" rIns="91440" bIns="45720" rtlCol="0" anchor="t">
            <a:normAutofit/>
          </a:bodyPr>
          <a:lstStyle/>
          <a:p>
            <a:pPr marL="0" indent="0" algn="ctr">
              <a:buNone/>
            </a:pPr>
            <a:r>
              <a:rPr lang="en-GB" i="1">
                <a:latin typeface="Arial"/>
                <a:ea typeface="+mn-lt"/>
                <a:cs typeface="Arial"/>
              </a:rPr>
              <a:t>According to CIPD (2016), external recruitment can bring fresh ideas and new skills to the company and provide a wider choice of candidates.</a:t>
            </a:r>
            <a:endParaRPr lang="en-US" i="1">
              <a:latin typeface="Arial"/>
              <a:ea typeface="+mn-lt"/>
              <a:cs typeface="Arial"/>
            </a:endParaRPr>
          </a:p>
          <a:p>
            <a:pPr marL="0" indent="0" algn="ctr">
              <a:buNone/>
            </a:pPr>
            <a:endParaRPr lang="en-GB" i="1">
              <a:latin typeface="Arial"/>
              <a:cs typeface="Arial"/>
            </a:endParaRPr>
          </a:p>
          <a:p>
            <a:pPr marL="0" indent="0">
              <a:buNone/>
            </a:pPr>
            <a:endParaRPr lang="en-GB" i="1">
              <a:latin typeface="Century Gothic"/>
            </a:endParaRPr>
          </a:p>
        </p:txBody>
      </p:sp>
      <p:sp>
        <p:nvSpPr>
          <p:cNvPr id="7" name="TextBox 6">
            <a:extLst>
              <a:ext uri="{FF2B5EF4-FFF2-40B4-BE49-F238E27FC236}">
                <a16:creationId xmlns:a16="http://schemas.microsoft.com/office/drawing/2014/main" id="{AD591455-A9F0-6F95-2BFB-6BD4519EEF88}"/>
              </a:ext>
            </a:extLst>
          </p:cNvPr>
          <p:cNvSpPr txBox="1"/>
          <p:nvPr/>
        </p:nvSpPr>
        <p:spPr>
          <a:xfrm>
            <a:off x="1296044" y="626527"/>
            <a:ext cx="95079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Recruitment</a:t>
            </a:r>
            <a:r>
              <a:rPr lang="en-GB" sz="2800" b="1">
                <a:latin typeface="Arial"/>
                <a:ea typeface="+mn-lt"/>
                <a:cs typeface="Arial"/>
              </a:rPr>
              <a:t> Methods </a:t>
            </a:r>
            <a:endParaRPr lang="en-GB" sz="2800" b="1">
              <a:latin typeface="Arial"/>
              <a:cs typeface="Arial"/>
            </a:endParaRPr>
          </a:p>
        </p:txBody>
      </p:sp>
      <p:graphicFrame>
        <p:nvGraphicFramePr>
          <p:cNvPr id="398" name="Diagram 397">
            <a:extLst>
              <a:ext uri="{FF2B5EF4-FFF2-40B4-BE49-F238E27FC236}">
                <a16:creationId xmlns:a16="http://schemas.microsoft.com/office/drawing/2014/main" id="{942EB146-7190-CD88-974F-59DA205EA940}"/>
              </a:ext>
            </a:extLst>
          </p:cNvPr>
          <p:cNvGraphicFramePr/>
          <p:nvPr>
            <p:extLst>
              <p:ext uri="{D42A27DB-BD31-4B8C-83A1-F6EECF244321}">
                <p14:modId xmlns:p14="http://schemas.microsoft.com/office/powerpoint/2010/main" val="958132386"/>
              </p:ext>
            </p:extLst>
          </p:nvPr>
        </p:nvGraphicFramePr>
        <p:xfrm>
          <a:off x="221226" y="2140974"/>
          <a:ext cx="5887064" cy="49235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11" name="Diagram 910">
            <a:extLst>
              <a:ext uri="{FF2B5EF4-FFF2-40B4-BE49-F238E27FC236}">
                <a16:creationId xmlns:a16="http://schemas.microsoft.com/office/drawing/2014/main" id="{101E755C-6A98-FB0C-626A-2CDE07FED270}"/>
              </a:ext>
            </a:extLst>
          </p:cNvPr>
          <p:cNvGraphicFramePr/>
          <p:nvPr>
            <p:extLst>
              <p:ext uri="{D42A27DB-BD31-4B8C-83A1-F6EECF244321}">
                <p14:modId xmlns:p14="http://schemas.microsoft.com/office/powerpoint/2010/main" val="1043069222"/>
              </p:ext>
            </p:extLst>
          </p:nvPr>
        </p:nvGraphicFramePr>
        <p:xfrm>
          <a:off x="6108291" y="2227007"/>
          <a:ext cx="5911644" cy="47391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03" name="Slide Number Placeholder 402">
            <a:extLst>
              <a:ext uri="{FF2B5EF4-FFF2-40B4-BE49-F238E27FC236}">
                <a16:creationId xmlns:a16="http://schemas.microsoft.com/office/drawing/2014/main" id="{844AF5C3-7438-976E-216D-919934D3B1FB}"/>
              </a:ext>
            </a:extLst>
          </p:cNvPr>
          <p:cNvSpPr>
            <a:spLocks noGrp="1"/>
          </p:cNvSpPr>
          <p:nvPr>
            <p:ph type="sldNum" sz="quarter" idx="12"/>
          </p:nvPr>
        </p:nvSpPr>
        <p:spPr>
          <a:xfrm>
            <a:off x="10818514" y="6315425"/>
            <a:ext cx="619125" cy="365125"/>
          </a:xfrm>
        </p:spPr>
        <p:txBody>
          <a:bodyPr/>
          <a:lstStyle/>
          <a:p>
            <a:fld id="{1B8B3671-A306-4A69-8480-FA9BE839245D}" type="slidenum">
              <a:rPr lang="en-US" sz="1400" dirty="0" smtClean="0">
                <a:latin typeface="Century Gothic"/>
              </a:rPr>
              <a:t>7</a:t>
            </a:fld>
            <a:endParaRPr lang="en-GB" sz="1400">
              <a:latin typeface="Century Gothic"/>
            </a:endParaRPr>
          </a:p>
        </p:txBody>
      </p:sp>
    </p:spTree>
    <p:extLst>
      <p:ext uri="{BB962C8B-B14F-4D97-AF65-F5344CB8AC3E}">
        <p14:creationId xmlns:p14="http://schemas.microsoft.com/office/powerpoint/2010/main" val="2755597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2" fill="hold" grpId="0" nodeType="clickEffect">
                                  <p:stCondLst>
                                    <p:cond delay="0"/>
                                  </p:stCondLst>
                                  <p:childTnLst>
                                    <p:set>
                                      <p:cBhvr>
                                        <p:cTn id="6" dur="1" fill="hold">
                                          <p:stCondLst>
                                            <p:cond delay="0"/>
                                          </p:stCondLst>
                                        </p:cTn>
                                        <p:tgtEl>
                                          <p:spTgt spid="398"/>
                                        </p:tgtEl>
                                        <p:attrNameLst>
                                          <p:attrName>style.visibility</p:attrName>
                                        </p:attrNameLst>
                                      </p:cBhvr>
                                      <p:to>
                                        <p:strVal val="visible"/>
                                      </p:to>
                                    </p:set>
                                    <p:anim calcmode="lin" valueType="num">
                                      <p:cBhvr additive="base">
                                        <p:cTn id="7" dur="500" fill="hold"/>
                                        <p:tgtEl>
                                          <p:spTgt spid="398"/>
                                        </p:tgtEl>
                                        <p:attrNameLst>
                                          <p:attrName>ppt_x</p:attrName>
                                        </p:attrNameLst>
                                      </p:cBhvr>
                                      <p:tavLst>
                                        <p:tav tm="0">
                                          <p:val>
                                            <p:strVal val="0-#ppt_w/2"/>
                                          </p:val>
                                        </p:tav>
                                        <p:tav tm="100000">
                                          <p:val>
                                            <p:strVal val="#ppt_x"/>
                                          </p:val>
                                        </p:tav>
                                      </p:tavLst>
                                    </p:anim>
                                    <p:anim calcmode="lin" valueType="num">
                                      <p:cBhvr additive="base">
                                        <p:cTn id="8" dur="500" fill="hold"/>
                                        <p:tgtEl>
                                          <p:spTgt spid="39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6" fill="hold" grpId="0" nodeType="clickEffect">
                                  <p:stCondLst>
                                    <p:cond delay="0"/>
                                  </p:stCondLst>
                                  <p:childTnLst>
                                    <p:set>
                                      <p:cBhvr>
                                        <p:cTn id="12" dur="1" fill="hold">
                                          <p:stCondLst>
                                            <p:cond delay="0"/>
                                          </p:stCondLst>
                                        </p:cTn>
                                        <p:tgtEl>
                                          <p:spTgt spid="911"/>
                                        </p:tgtEl>
                                        <p:attrNameLst>
                                          <p:attrName>style.visibility</p:attrName>
                                        </p:attrNameLst>
                                      </p:cBhvr>
                                      <p:to>
                                        <p:strVal val="visible"/>
                                      </p:to>
                                    </p:set>
                                    <p:anim calcmode="lin" valueType="num">
                                      <p:cBhvr additive="base">
                                        <p:cTn id="13" dur="500" fill="hold"/>
                                        <p:tgtEl>
                                          <p:spTgt spid="911"/>
                                        </p:tgtEl>
                                        <p:attrNameLst>
                                          <p:attrName>ppt_x</p:attrName>
                                        </p:attrNameLst>
                                      </p:cBhvr>
                                      <p:tavLst>
                                        <p:tav tm="0">
                                          <p:val>
                                            <p:strVal val="1+#ppt_w/2"/>
                                          </p:val>
                                        </p:tav>
                                        <p:tav tm="100000">
                                          <p:val>
                                            <p:strVal val="#ppt_x"/>
                                          </p:val>
                                        </p:tav>
                                      </p:tavLst>
                                    </p:anim>
                                    <p:anim calcmode="lin" valueType="num">
                                      <p:cBhvr additive="base">
                                        <p:cTn id="14" dur="500" fill="hold"/>
                                        <p:tgtEl>
                                          <p:spTgt spid="9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98" grpId="0">
        <p:bldAsOne/>
      </p:bldGraphic>
      <p:bldGraphic spid="911"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C16E47-0378-C784-7EDC-CF25DE2DFE1B}"/>
              </a:ext>
            </a:extLst>
          </p:cNvPr>
          <p:cNvSpPr>
            <a:spLocks noGrp="1"/>
          </p:cNvSpPr>
          <p:nvPr>
            <p:ph idx="1"/>
          </p:nvPr>
        </p:nvSpPr>
        <p:spPr>
          <a:xfrm>
            <a:off x="927406" y="1483238"/>
            <a:ext cx="10338619" cy="1116681"/>
          </a:xfrm>
        </p:spPr>
        <p:txBody>
          <a:bodyPr vert="horz" lIns="91440" tIns="45720" rIns="91440" bIns="45720" rtlCol="0" anchor="t">
            <a:normAutofit/>
          </a:bodyPr>
          <a:lstStyle/>
          <a:p>
            <a:pPr marL="0" indent="0" algn="ctr">
              <a:buNone/>
            </a:pPr>
            <a:r>
              <a:rPr lang="en-GB" i="1">
                <a:latin typeface="Arial"/>
                <a:ea typeface="+mn-lt"/>
                <a:cs typeface="Arial"/>
              </a:rPr>
              <a:t>According to Koch et al. (2018), LinkedIn helps recruiters find many potential candidates, but too many candidates can make the recruitment process more difficult.</a:t>
            </a:r>
            <a:endParaRPr lang="en-GB" i="1">
              <a:latin typeface="Arial"/>
              <a:cs typeface="Arial"/>
            </a:endParaRPr>
          </a:p>
        </p:txBody>
      </p:sp>
      <p:sp>
        <p:nvSpPr>
          <p:cNvPr id="6" name="TextBox 5">
            <a:extLst>
              <a:ext uri="{FF2B5EF4-FFF2-40B4-BE49-F238E27FC236}">
                <a16:creationId xmlns:a16="http://schemas.microsoft.com/office/drawing/2014/main" id="{190A31DB-62BE-EC9D-4D7E-D75A2FC7F701}"/>
              </a:ext>
            </a:extLst>
          </p:cNvPr>
          <p:cNvSpPr txBox="1"/>
          <p:nvPr/>
        </p:nvSpPr>
        <p:spPr>
          <a:xfrm>
            <a:off x="919659" y="753287"/>
            <a:ext cx="960385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Recruitment</a:t>
            </a:r>
            <a:r>
              <a:rPr lang="en-GB" sz="2800" b="1">
                <a:latin typeface="Arial"/>
                <a:ea typeface="+mn-lt"/>
                <a:cs typeface="Arial"/>
              </a:rPr>
              <a:t> Methods – Online and Social Media</a:t>
            </a:r>
            <a:endParaRPr lang="en-GB" sz="2800" b="1">
              <a:latin typeface="Arial"/>
              <a:cs typeface="Arial"/>
            </a:endParaRPr>
          </a:p>
        </p:txBody>
      </p:sp>
      <p:graphicFrame>
        <p:nvGraphicFramePr>
          <p:cNvPr id="5" name="Table 4">
            <a:extLst>
              <a:ext uri="{FF2B5EF4-FFF2-40B4-BE49-F238E27FC236}">
                <a16:creationId xmlns:a16="http://schemas.microsoft.com/office/drawing/2014/main" id="{9820D671-C3FA-B3B2-DADF-190944354A39}"/>
              </a:ext>
            </a:extLst>
          </p:cNvPr>
          <p:cNvGraphicFramePr>
            <a:graphicFrameLocks noGrp="1"/>
          </p:cNvGraphicFramePr>
          <p:nvPr>
            <p:extLst>
              <p:ext uri="{D42A27DB-BD31-4B8C-83A1-F6EECF244321}">
                <p14:modId xmlns:p14="http://schemas.microsoft.com/office/powerpoint/2010/main" val="3341041422"/>
              </p:ext>
            </p:extLst>
          </p:nvPr>
        </p:nvGraphicFramePr>
        <p:xfrm>
          <a:off x="921774" y="2605548"/>
          <a:ext cx="10463681" cy="3712658"/>
        </p:xfrm>
        <a:graphic>
          <a:graphicData uri="http://schemas.openxmlformats.org/drawingml/2006/table">
            <a:tbl>
              <a:tblPr firstRow="1" bandRow="1">
                <a:tableStyleId>{5C22544A-7EE6-4342-B048-85BDC9FD1C3A}</a:tableStyleId>
              </a:tblPr>
              <a:tblGrid>
                <a:gridCol w="3465614">
                  <a:extLst>
                    <a:ext uri="{9D8B030D-6E8A-4147-A177-3AD203B41FA5}">
                      <a16:colId xmlns:a16="http://schemas.microsoft.com/office/drawing/2014/main" val="3980243051"/>
                    </a:ext>
                  </a:extLst>
                </a:gridCol>
                <a:gridCol w="3569067">
                  <a:extLst>
                    <a:ext uri="{9D8B030D-6E8A-4147-A177-3AD203B41FA5}">
                      <a16:colId xmlns:a16="http://schemas.microsoft.com/office/drawing/2014/main" val="4069701357"/>
                    </a:ext>
                  </a:extLst>
                </a:gridCol>
                <a:gridCol w="3429000">
                  <a:extLst>
                    <a:ext uri="{9D8B030D-6E8A-4147-A177-3AD203B41FA5}">
                      <a16:colId xmlns:a16="http://schemas.microsoft.com/office/drawing/2014/main" val="3359698768"/>
                    </a:ext>
                  </a:extLst>
                </a:gridCol>
              </a:tblGrid>
              <a:tr h="405580">
                <a:tc gridSpan="2">
                  <a:txBody>
                    <a:bodyPr/>
                    <a:lstStyle/>
                    <a:p>
                      <a:pPr lvl="0" algn="ctr">
                        <a:buNone/>
                      </a:pPr>
                      <a:r>
                        <a:rPr lang="en-GB" sz="1800" b="1" i="0" u="none" strike="noStrike" noProof="0">
                          <a:latin typeface="Arial"/>
                          <a:cs typeface="Arial"/>
                        </a:rPr>
                        <a:t>ONLINE RECRUITMENT</a:t>
                      </a:r>
                      <a:endParaRPr lang="en-US" b="1">
                        <a:latin typeface="Arial"/>
                        <a:cs typeface="Arial"/>
                      </a:endParaRPr>
                    </a:p>
                  </a:txBody>
                  <a:tcPr/>
                </a:tc>
                <a:tc hMerge="1">
                  <a:txBody>
                    <a:bodyPr/>
                    <a:lstStyle/>
                    <a:p>
                      <a:endParaRPr lang="en-US"/>
                    </a:p>
                  </a:txBody>
                  <a:tcPr/>
                </a:tc>
                <a:tc>
                  <a:txBody>
                    <a:bodyPr/>
                    <a:lstStyle/>
                    <a:p>
                      <a:pPr lvl="0" algn="ctr">
                        <a:buNone/>
                      </a:pPr>
                      <a:r>
                        <a:rPr lang="en-GB" sz="1800" b="1" i="0" u="none" strike="noStrike" noProof="0">
                          <a:latin typeface="Arial"/>
                          <a:cs typeface="Arial"/>
                        </a:rPr>
                        <a:t>SOCIAL MEDIA</a:t>
                      </a:r>
                      <a:endParaRPr lang="en-US" b="1">
                        <a:latin typeface="Arial"/>
                        <a:cs typeface="Arial"/>
                      </a:endParaRPr>
                    </a:p>
                  </a:txBody>
                  <a:tcPr/>
                </a:tc>
                <a:extLst>
                  <a:ext uri="{0D108BD9-81ED-4DB2-BD59-A6C34878D82A}">
                    <a16:rowId xmlns:a16="http://schemas.microsoft.com/office/drawing/2014/main" val="735017034"/>
                  </a:ext>
                </a:extLst>
              </a:tr>
              <a:tr h="370840">
                <a:tc>
                  <a:txBody>
                    <a:bodyPr/>
                    <a:lstStyle/>
                    <a:p>
                      <a:pPr lvl="0">
                        <a:buNone/>
                      </a:pPr>
                      <a:r>
                        <a:rPr lang="en-GB" sz="1800" b="0" i="0" u="none" strike="noStrike" noProof="0">
                          <a:latin typeface="Arial"/>
                          <a:cs typeface="Arial"/>
                        </a:rPr>
                        <a:t>LinkedIn</a:t>
                      </a:r>
                      <a:endParaRPr lang="en-US" b="0">
                        <a:latin typeface="Arial"/>
                        <a:cs typeface="Arial"/>
                      </a:endParaRPr>
                    </a:p>
                  </a:txBody>
                  <a:tcPr/>
                </a:tc>
                <a:tc>
                  <a:txBody>
                    <a:bodyPr/>
                    <a:lstStyle/>
                    <a:p>
                      <a:pPr lvl="0">
                        <a:buNone/>
                      </a:pPr>
                      <a:r>
                        <a:rPr lang="en-GB" sz="1800" b="0" i="0" u="none" strike="noStrike" noProof="0">
                          <a:latin typeface="Arial"/>
                          <a:cs typeface="Arial"/>
                        </a:rPr>
                        <a:t>Company website</a:t>
                      </a:r>
                      <a:endParaRPr lang="en-US" b="0">
                        <a:latin typeface="Arial"/>
                        <a:cs typeface="Arial"/>
                      </a:endParaRPr>
                    </a:p>
                  </a:txBody>
                  <a:tcPr/>
                </a:tc>
                <a:tc>
                  <a:txBody>
                    <a:bodyPr/>
                    <a:lstStyle/>
                    <a:p>
                      <a:pPr lvl="0">
                        <a:buNone/>
                      </a:pPr>
                      <a:r>
                        <a:rPr lang="en-GB" sz="1800" b="0" i="0" u="none" strike="noStrike" noProof="0">
                          <a:latin typeface="Arial"/>
                          <a:cs typeface="Arial"/>
                        </a:rPr>
                        <a:t>Facebook, Instagram, TikTok</a:t>
                      </a:r>
                      <a:endParaRPr lang="en-US" b="0">
                        <a:latin typeface="Arial"/>
                        <a:cs typeface="Arial"/>
                      </a:endParaRPr>
                    </a:p>
                  </a:txBody>
                  <a:tcPr/>
                </a:tc>
                <a:extLst>
                  <a:ext uri="{0D108BD9-81ED-4DB2-BD59-A6C34878D82A}">
                    <a16:rowId xmlns:a16="http://schemas.microsoft.com/office/drawing/2014/main" val="2344473572"/>
                  </a:ext>
                </a:extLst>
              </a:tr>
              <a:tr h="370839">
                <a:tc gridSpan="3">
                  <a:txBody>
                    <a:bodyPr/>
                    <a:lstStyle/>
                    <a:p>
                      <a:pPr lvl="0" algn="ctr">
                        <a:buNone/>
                      </a:pPr>
                      <a:r>
                        <a:rPr lang="en-GB" sz="1800" b="0" i="0" u="none" strike="noStrike" noProof="0">
                          <a:latin typeface="Arial"/>
                          <a:cs typeface="Arial"/>
                        </a:rPr>
                        <a:t>​</a:t>
                      </a:r>
                      <a:r>
                        <a:rPr lang="en-GB" sz="1800" b="1" i="0" u="none" strike="noStrike" noProof="0">
                          <a:latin typeface="Arial"/>
                          <a:cs typeface="Arial"/>
                        </a:rPr>
                        <a:t>ADVANTAGE </a:t>
                      </a:r>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8555602"/>
                  </a:ext>
                </a:extLst>
              </a:tr>
              <a:tr h="370840">
                <a:tc>
                  <a:txBody>
                    <a:bodyPr/>
                    <a:lstStyle/>
                    <a:p>
                      <a:pPr lvl="0">
                        <a:buNone/>
                      </a:pPr>
                      <a:r>
                        <a:rPr lang="en-GB" sz="1800" b="0" i="0" u="none" strike="noStrike" noProof="0">
                          <a:latin typeface="Arial"/>
                          <a:cs typeface="Arial"/>
                        </a:rPr>
                        <a:t>Reaches many potential candidates</a:t>
                      </a:r>
                      <a:endParaRPr lang="en-US">
                        <a:latin typeface="Arial"/>
                        <a:cs typeface="Arial"/>
                      </a:endParaRPr>
                    </a:p>
                  </a:txBody>
                  <a:tcPr/>
                </a:tc>
                <a:tc>
                  <a:txBody>
                    <a:bodyPr/>
                    <a:lstStyle/>
                    <a:p>
                      <a:pPr lvl="0">
                        <a:buNone/>
                      </a:pPr>
                      <a:r>
                        <a:rPr lang="en-GB" sz="1800" b="0" i="0" u="none" strike="noStrike" noProof="0" dirty="0">
                          <a:latin typeface="Arial"/>
                          <a:cs typeface="Arial"/>
                        </a:rPr>
                        <a:t>Candidates may already be interested in </a:t>
                      </a:r>
                      <a:r>
                        <a:rPr lang="en-GB" sz="1800" b="0" i="0" u="none" strike="noStrike" noProof="0" dirty="0" err="1">
                          <a:latin typeface="Arial"/>
                          <a:cs typeface="Arial"/>
                        </a:rPr>
                        <a:t>HealthConnect</a:t>
                      </a:r>
                      <a:endParaRPr lang="en-US" dirty="0">
                        <a:latin typeface="Arial"/>
                        <a:cs typeface="Arial"/>
                      </a:endParaRPr>
                    </a:p>
                  </a:txBody>
                  <a:tcPr/>
                </a:tc>
                <a:tc>
                  <a:txBody>
                    <a:bodyPr/>
                    <a:lstStyle/>
                    <a:p>
                      <a:pPr lvl="0">
                        <a:buNone/>
                      </a:pPr>
                      <a:r>
                        <a:rPr lang="en-GB" sz="1800" b="0" i="0" u="none" strike="noStrike" noProof="0" dirty="0">
                          <a:latin typeface="Arial"/>
                          <a:cs typeface="Arial"/>
                        </a:rPr>
                        <a:t>Can promote </a:t>
                      </a:r>
                      <a:r>
                        <a:rPr lang="en-GB" sz="1800" b="0" i="0" u="none" strike="noStrike" noProof="0" dirty="0" err="1">
                          <a:latin typeface="Arial"/>
                          <a:cs typeface="Arial"/>
                        </a:rPr>
                        <a:t>HealthConnect</a:t>
                      </a:r>
                      <a:r>
                        <a:rPr lang="en-GB" sz="1800" b="0" i="0" u="none" strike="noStrike" noProof="0" dirty="0">
                          <a:latin typeface="Arial"/>
                          <a:cs typeface="Arial"/>
                        </a:rPr>
                        <a:t> as an employer</a:t>
                      </a:r>
                      <a:endParaRPr lang="en-US" dirty="0">
                        <a:latin typeface="Arial"/>
                        <a:cs typeface="Arial"/>
                      </a:endParaRPr>
                    </a:p>
                  </a:txBody>
                  <a:tcPr/>
                </a:tc>
                <a:extLst>
                  <a:ext uri="{0D108BD9-81ED-4DB2-BD59-A6C34878D82A}">
                    <a16:rowId xmlns:a16="http://schemas.microsoft.com/office/drawing/2014/main" val="3136031815"/>
                  </a:ext>
                </a:extLst>
              </a:tr>
              <a:tr h="370840">
                <a:tc>
                  <a:txBody>
                    <a:bodyPr/>
                    <a:lstStyle/>
                    <a:p>
                      <a:pPr lvl="0">
                        <a:buNone/>
                      </a:pPr>
                      <a:r>
                        <a:rPr lang="en-GB" sz="1800" b="0" i="0" u="none" strike="noStrike" noProof="0">
                          <a:latin typeface="Arial"/>
                          <a:cs typeface="Arial"/>
                        </a:rPr>
                        <a:t>Job adverts can reach suitable candidates</a:t>
                      </a:r>
                      <a:endParaRPr lang="en-US">
                        <a:latin typeface="Arial"/>
                        <a:cs typeface="Arial"/>
                      </a:endParaRPr>
                    </a:p>
                  </a:txBody>
                  <a:tcPr/>
                </a:tc>
                <a:tc>
                  <a:txBody>
                    <a:bodyPr/>
                    <a:lstStyle/>
                    <a:p>
                      <a:pPr lvl="0">
                        <a:buNone/>
                      </a:pPr>
                      <a:r>
                        <a:rPr lang="en-GB" sz="1800" b="0" i="0" u="none" strike="noStrike" noProof="0">
                          <a:latin typeface="Arial"/>
                          <a:cs typeface="Arial"/>
                        </a:rPr>
                        <a:t>Candidates are actively looking for a suitable job</a:t>
                      </a:r>
                      <a:endParaRPr lang="en-US">
                        <a:latin typeface="Arial"/>
                        <a:cs typeface="Arial"/>
                      </a:endParaRPr>
                    </a:p>
                  </a:txBody>
                  <a:tcPr/>
                </a:tc>
                <a:tc>
                  <a:txBody>
                    <a:bodyPr/>
                    <a:lstStyle/>
                    <a:p>
                      <a:pPr lvl="0">
                        <a:buNone/>
                      </a:pPr>
                      <a:r>
                        <a:rPr lang="en-GB" sz="1800" b="0" i="0" u="none" strike="noStrike" noProof="0">
                          <a:latin typeface="Arial"/>
                          <a:cs typeface="Arial"/>
                        </a:rPr>
                        <a:t>Can show that the company is recruiting</a:t>
                      </a:r>
                      <a:endParaRPr lang="en-US">
                        <a:latin typeface="Arial"/>
                        <a:cs typeface="Arial"/>
                      </a:endParaRPr>
                    </a:p>
                  </a:txBody>
                  <a:tcPr/>
                </a:tc>
                <a:extLst>
                  <a:ext uri="{0D108BD9-81ED-4DB2-BD59-A6C34878D82A}">
                    <a16:rowId xmlns:a16="http://schemas.microsoft.com/office/drawing/2014/main" val="3119466447"/>
                  </a:ext>
                </a:extLst>
              </a:tr>
              <a:tr h="370839">
                <a:tc gridSpan="3">
                  <a:txBody>
                    <a:bodyPr/>
                    <a:lstStyle/>
                    <a:p>
                      <a:pPr lvl="0" algn="ctr">
                        <a:buNone/>
                      </a:pPr>
                      <a:r>
                        <a:rPr lang="en-GB" sz="1800" b="0" i="0" u="none" strike="noStrike" noProof="0">
                          <a:latin typeface="Arial"/>
                          <a:cs typeface="Arial"/>
                        </a:rPr>
                        <a:t>​</a:t>
                      </a:r>
                      <a:r>
                        <a:rPr lang="en-GB" sz="1800" b="1" i="0" u="none" strike="noStrike" noProof="0">
                          <a:latin typeface="Arial"/>
                          <a:cs typeface="Arial"/>
                        </a:rPr>
                        <a:t>DISADVANTAGE </a:t>
                      </a:r>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249226658"/>
                  </a:ext>
                </a:extLst>
              </a:tr>
              <a:tr h="370839">
                <a:tc>
                  <a:txBody>
                    <a:bodyPr/>
                    <a:lstStyle/>
                    <a:p>
                      <a:pPr lvl="0">
                        <a:buNone/>
                      </a:pPr>
                      <a:r>
                        <a:rPr lang="en-GB" sz="1800" b="0" i="0" u="none" strike="noStrike" noProof="0">
                          <a:latin typeface="Arial"/>
                          <a:cs typeface="Arial"/>
                        </a:rPr>
                        <a:t>Many applications to review</a:t>
                      </a:r>
                      <a:endParaRPr lang="en-US">
                        <a:latin typeface="Arial"/>
                        <a:cs typeface="Arial"/>
                      </a:endParaRPr>
                    </a:p>
                  </a:txBody>
                  <a:tcPr/>
                </a:tc>
                <a:tc>
                  <a:txBody>
                    <a:bodyPr/>
                    <a:lstStyle/>
                    <a:p>
                      <a:pPr lvl="0">
                        <a:buNone/>
                      </a:pPr>
                      <a:r>
                        <a:rPr lang="en-GB" sz="1800" b="0" i="0" u="none" strike="noStrike" noProof="0">
                          <a:latin typeface="Arial"/>
                          <a:cs typeface="Arial"/>
                        </a:rPr>
                        <a:t>People who do not know the company may not visit its website to look for jobs</a:t>
                      </a:r>
                      <a:endParaRPr lang="en-US">
                        <a:latin typeface="Arial"/>
                        <a:cs typeface="Arial"/>
                      </a:endParaRPr>
                    </a:p>
                  </a:txBody>
                  <a:tcPr/>
                </a:tc>
                <a:tc>
                  <a:txBody>
                    <a:bodyPr/>
                    <a:lstStyle/>
                    <a:p>
                      <a:pPr lvl="0">
                        <a:buNone/>
                      </a:pPr>
                      <a:r>
                        <a:rPr lang="en-GB" sz="1800" b="0" i="0" u="none" strike="noStrike" noProof="0">
                          <a:latin typeface="Arial"/>
                          <a:cs typeface="Arial"/>
                        </a:rPr>
                        <a:t>People may ignore or scroll past adverts</a:t>
                      </a:r>
                      <a:endParaRPr lang="en-US">
                        <a:latin typeface="Arial"/>
                        <a:cs typeface="Arial"/>
                      </a:endParaRPr>
                    </a:p>
                  </a:txBody>
                  <a:tcPr/>
                </a:tc>
                <a:extLst>
                  <a:ext uri="{0D108BD9-81ED-4DB2-BD59-A6C34878D82A}">
                    <a16:rowId xmlns:a16="http://schemas.microsoft.com/office/drawing/2014/main" val="1748217904"/>
                  </a:ext>
                </a:extLst>
              </a:tr>
            </a:tbl>
          </a:graphicData>
        </a:graphic>
      </p:graphicFrame>
      <p:sp>
        <p:nvSpPr>
          <p:cNvPr id="2" name="Slide Number Placeholder 1">
            <a:extLst>
              <a:ext uri="{FF2B5EF4-FFF2-40B4-BE49-F238E27FC236}">
                <a16:creationId xmlns:a16="http://schemas.microsoft.com/office/drawing/2014/main" id="{E55C46FB-C2A3-36E1-4156-5862F824F4E2}"/>
              </a:ext>
            </a:extLst>
          </p:cNvPr>
          <p:cNvSpPr>
            <a:spLocks noGrp="1"/>
          </p:cNvSpPr>
          <p:nvPr>
            <p:ph type="sldNum" sz="quarter" idx="12"/>
          </p:nvPr>
        </p:nvSpPr>
        <p:spPr/>
        <p:txBody>
          <a:bodyPr/>
          <a:lstStyle/>
          <a:p>
            <a:fld id="{1B8B3671-A306-4A69-8480-FA9BE839245D}" type="slidenum">
              <a:rPr lang="en-US" sz="1400" dirty="0" smtClean="0">
                <a:latin typeface="Century Gothic"/>
              </a:rPr>
              <a:t>8</a:t>
            </a:fld>
            <a:endParaRPr lang="en-GB" sz="1400">
              <a:latin typeface="Century Gothic"/>
            </a:endParaRPr>
          </a:p>
        </p:txBody>
      </p:sp>
    </p:spTree>
    <p:extLst>
      <p:ext uri="{BB962C8B-B14F-4D97-AF65-F5344CB8AC3E}">
        <p14:creationId xmlns:p14="http://schemas.microsoft.com/office/powerpoint/2010/main" val="1537547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8DAB0805-7BD0-CA33-C508-D4FEF1CCCD5C}"/>
              </a:ext>
            </a:extLst>
          </p:cNvPr>
          <p:cNvGraphicFramePr>
            <a:graphicFrameLocks noGrp="1"/>
          </p:cNvGraphicFramePr>
          <p:nvPr>
            <p:ph idx="1"/>
            <p:extLst>
              <p:ext uri="{D42A27DB-BD31-4B8C-83A1-F6EECF244321}">
                <p14:modId xmlns:p14="http://schemas.microsoft.com/office/powerpoint/2010/main" val="3976102514"/>
              </p:ext>
            </p:extLst>
          </p:nvPr>
        </p:nvGraphicFramePr>
        <p:xfrm>
          <a:off x="1234440" y="1926908"/>
          <a:ext cx="9601200" cy="2947851"/>
        </p:xfrm>
        <a:graphic>
          <a:graphicData uri="http://schemas.openxmlformats.org/drawingml/2006/table">
            <a:tbl>
              <a:tblPr firstRow="1" bandRow="1">
                <a:tableStyleId>{5C22544A-7EE6-4342-B048-85BDC9FD1C3A}</a:tableStyleId>
              </a:tblPr>
              <a:tblGrid>
                <a:gridCol w="4800600">
                  <a:extLst>
                    <a:ext uri="{9D8B030D-6E8A-4147-A177-3AD203B41FA5}">
                      <a16:colId xmlns:a16="http://schemas.microsoft.com/office/drawing/2014/main" val="2961771375"/>
                    </a:ext>
                  </a:extLst>
                </a:gridCol>
                <a:gridCol w="4800600">
                  <a:extLst>
                    <a:ext uri="{9D8B030D-6E8A-4147-A177-3AD203B41FA5}">
                      <a16:colId xmlns:a16="http://schemas.microsoft.com/office/drawing/2014/main" val="1918245810"/>
                    </a:ext>
                  </a:extLst>
                </a:gridCol>
              </a:tblGrid>
              <a:tr h="475027">
                <a:tc>
                  <a:txBody>
                    <a:bodyPr/>
                    <a:lstStyle/>
                    <a:p>
                      <a:pPr lvl="0" algn="ctr">
                        <a:buNone/>
                      </a:pPr>
                      <a:r>
                        <a:rPr lang="en-GB" sz="1800" b="1" i="0" u="none" strike="noStrike" noProof="0">
                          <a:solidFill>
                            <a:schemeClr val="bg1"/>
                          </a:solidFill>
                          <a:latin typeface="Arial"/>
                          <a:cs typeface="Arial"/>
                        </a:rPr>
                        <a:t>          Recruitment Strategy</a:t>
                      </a:r>
                      <a:endParaRPr lang="en-US" b="1">
                        <a:solidFill>
                          <a:schemeClr val="bg1"/>
                        </a:solidFill>
                        <a:latin typeface="Arial"/>
                        <a:cs typeface="Arial"/>
                      </a:endParaRPr>
                    </a:p>
                  </a:txBody>
                  <a:tcPr>
                    <a:lnL w="0">
                      <a:noFill/>
                    </a:lnL>
                    <a:lnR w="0">
                      <a:noFill/>
                    </a:lnR>
                    <a:lnT w="0">
                      <a:noFill/>
                    </a:lnT>
                    <a:lnB w="0">
                      <a:noFill/>
                    </a:lnB>
                  </a:tcPr>
                </a:tc>
                <a:tc>
                  <a:txBody>
                    <a:bodyPr/>
                    <a:lstStyle/>
                    <a:p>
                      <a:pPr lvl="0" algn="ctr">
                        <a:buNone/>
                      </a:pPr>
                      <a:r>
                        <a:rPr lang="en-GB" sz="1800" b="1" i="0" u="none" strike="noStrike" noProof="0">
                          <a:solidFill>
                            <a:schemeClr val="bg1"/>
                          </a:solidFill>
                          <a:latin typeface="Arial"/>
                          <a:cs typeface="Arial"/>
                        </a:rPr>
                        <a:t>        Total Reward</a:t>
                      </a:r>
                      <a:endParaRPr lang="en-US" b="1">
                        <a:solidFill>
                          <a:schemeClr val="bg1"/>
                        </a:solidFill>
                        <a:latin typeface="Arial"/>
                        <a:cs typeface="Arial"/>
                      </a:endParaRPr>
                    </a:p>
                  </a:txBody>
                  <a:tcPr>
                    <a:lnL w="0">
                      <a:noFill/>
                    </a:lnL>
                    <a:lnR w="0">
                      <a:noFill/>
                    </a:lnR>
                    <a:lnT w="0">
                      <a:noFill/>
                    </a:lnT>
                    <a:lnB w="0">
                      <a:noFill/>
                    </a:lnB>
                  </a:tcPr>
                </a:tc>
                <a:extLst>
                  <a:ext uri="{0D108BD9-81ED-4DB2-BD59-A6C34878D82A}">
                    <a16:rowId xmlns:a16="http://schemas.microsoft.com/office/drawing/2014/main" val="507978391"/>
                  </a:ext>
                </a:extLst>
              </a:tr>
              <a:tr h="608370">
                <a:tc>
                  <a:txBody>
                    <a:bodyPr/>
                    <a:lstStyle/>
                    <a:p>
                      <a:pPr lvl="0">
                        <a:buNone/>
                      </a:pPr>
                      <a:r>
                        <a:rPr lang="en-GB" sz="1800" b="1" i="0" u="none" strike="noStrike" noProof="0">
                          <a:solidFill>
                            <a:schemeClr val="tx1"/>
                          </a:solidFill>
                          <a:latin typeface="Arial"/>
                          <a:cs typeface="Arial"/>
                        </a:rPr>
                        <a:t>Internal recruitment</a:t>
                      </a:r>
                      <a:endParaRPr lang="en-US" b="1">
                        <a:solidFill>
                          <a:schemeClr val="tx1"/>
                        </a:solidFill>
                        <a:latin typeface="Arial"/>
                        <a:cs typeface="Arial"/>
                      </a:endParaRPr>
                    </a:p>
                  </a:txBody>
                  <a:tcPr>
                    <a:lnL w="0">
                      <a:noFill/>
                    </a:lnL>
                    <a:lnR w="0">
                      <a:noFill/>
                    </a:lnR>
                    <a:lnT w="0">
                      <a:noFill/>
                    </a:lnT>
                    <a:lnB w="0">
                      <a:noFill/>
                    </a:lnB>
                  </a:tcPr>
                </a:tc>
                <a:tc>
                  <a:txBody>
                    <a:bodyPr/>
                    <a:lstStyle/>
                    <a:p>
                      <a:pPr lvl="0">
                        <a:buNone/>
                      </a:pPr>
                      <a:r>
                        <a:rPr lang="en-GB" sz="1800" b="1" i="0" u="none" strike="noStrike" noProof="0">
                          <a:solidFill>
                            <a:schemeClr val="tx1"/>
                          </a:solidFill>
                          <a:latin typeface="Arial"/>
                          <a:cs typeface="Arial"/>
                        </a:rPr>
                        <a:t>Financial rewards</a:t>
                      </a:r>
                      <a:endParaRPr lang="en-US" b="1">
                        <a:solidFill>
                          <a:schemeClr val="tx1"/>
                        </a:solidFill>
                        <a:latin typeface="Arial"/>
                        <a:cs typeface="Arial"/>
                      </a:endParaRPr>
                    </a:p>
                  </a:txBody>
                  <a:tcPr>
                    <a:lnL w="0">
                      <a:noFill/>
                    </a:lnL>
                    <a:lnR w="0">
                      <a:noFill/>
                    </a:lnR>
                    <a:lnT w="0">
                      <a:noFill/>
                    </a:lnT>
                    <a:lnB w="0">
                      <a:noFill/>
                    </a:lnB>
                  </a:tcPr>
                </a:tc>
                <a:extLst>
                  <a:ext uri="{0D108BD9-81ED-4DB2-BD59-A6C34878D82A}">
                    <a16:rowId xmlns:a16="http://schemas.microsoft.com/office/drawing/2014/main" val="46171110"/>
                  </a:ext>
                </a:extLst>
              </a:tr>
              <a:tr h="475027">
                <a:tc>
                  <a:txBody>
                    <a:bodyPr/>
                    <a:lstStyle/>
                    <a:p>
                      <a:pPr lvl="0">
                        <a:buNone/>
                      </a:pPr>
                      <a:r>
                        <a:rPr lang="en-GB" sz="1800" b="0" i="0" u="none" strike="noStrike" noProof="0">
                          <a:solidFill>
                            <a:schemeClr val="tx1"/>
                          </a:solidFill>
                          <a:latin typeface="Arial"/>
                          <a:cs typeface="Arial"/>
                        </a:rPr>
                        <a:t>Promote experienced employees</a:t>
                      </a:r>
                      <a:endParaRPr lang="en-US">
                        <a:solidFill>
                          <a:schemeClr val="tx1"/>
                        </a:solidFill>
                        <a:latin typeface="Arial"/>
                        <a:cs typeface="Arial"/>
                      </a:endParaRPr>
                    </a:p>
                  </a:txBody>
                  <a:tcPr>
                    <a:lnL w="0">
                      <a:noFill/>
                    </a:lnL>
                    <a:lnR w="0">
                      <a:noFill/>
                    </a:lnR>
                    <a:lnT w="0">
                      <a:noFill/>
                    </a:lnT>
                    <a:lnB w="0">
                      <a:noFill/>
                    </a:lnB>
                  </a:tcPr>
                </a:tc>
                <a:tc>
                  <a:txBody>
                    <a:bodyPr/>
                    <a:lstStyle/>
                    <a:p>
                      <a:pPr lvl="0">
                        <a:buNone/>
                      </a:pPr>
                      <a:r>
                        <a:rPr lang="en-GB" sz="1800" b="0" i="0" u="none" strike="noStrike" noProof="0">
                          <a:solidFill>
                            <a:schemeClr val="tx1"/>
                          </a:solidFill>
                          <a:latin typeface="Arial"/>
                          <a:cs typeface="Arial"/>
                        </a:rPr>
                        <a:t>Fair salary and performance-related bonuses</a:t>
                      </a:r>
                      <a:endParaRPr lang="en-US">
                        <a:solidFill>
                          <a:schemeClr val="tx1"/>
                        </a:solidFill>
                        <a:latin typeface="Arial"/>
                        <a:cs typeface="Arial"/>
                      </a:endParaRPr>
                    </a:p>
                  </a:txBody>
                  <a:tcPr>
                    <a:lnL w="0">
                      <a:noFill/>
                    </a:lnL>
                    <a:lnR w="0">
                      <a:noFill/>
                    </a:lnR>
                    <a:lnT w="0">
                      <a:noFill/>
                    </a:lnT>
                    <a:lnB w="0">
                      <a:noFill/>
                    </a:lnB>
                  </a:tcPr>
                </a:tc>
                <a:extLst>
                  <a:ext uri="{0D108BD9-81ED-4DB2-BD59-A6C34878D82A}">
                    <a16:rowId xmlns:a16="http://schemas.microsoft.com/office/drawing/2014/main" val="3195892216"/>
                  </a:ext>
                </a:extLst>
              </a:tr>
              <a:tr h="475027">
                <a:tc>
                  <a:txBody>
                    <a:bodyPr/>
                    <a:lstStyle/>
                    <a:p>
                      <a:pPr lvl="0">
                        <a:buNone/>
                      </a:pPr>
                      <a:r>
                        <a:rPr lang="en-GB" sz="1800" b="1" i="0" u="none" strike="noStrike" noProof="0">
                          <a:solidFill>
                            <a:schemeClr val="tx1"/>
                          </a:solidFill>
                          <a:latin typeface="Arial"/>
                          <a:cs typeface="Arial"/>
                        </a:rPr>
                        <a:t>External recruitment</a:t>
                      </a:r>
                      <a:endParaRPr lang="en-US" b="1">
                        <a:solidFill>
                          <a:schemeClr val="tx1"/>
                        </a:solidFill>
                        <a:latin typeface="Arial"/>
                        <a:cs typeface="Arial"/>
                      </a:endParaRPr>
                    </a:p>
                  </a:txBody>
                  <a:tcPr>
                    <a:lnL w="0">
                      <a:noFill/>
                    </a:lnL>
                    <a:lnR w="0">
                      <a:noFill/>
                    </a:lnR>
                    <a:lnT w="0">
                      <a:noFill/>
                    </a:lnT>
                    <a:lnB w="0">
                      <a:noFill/>
                    </a:lnB>
                  </a:tcPr>
                </a:tc>
                <a:tc>
                  <a:txBody>
                    <a:bodyPr/>
                    <a:lstStyle/>
                    <a:p>
                      <a:pPr lvl="0">
                        <a:buNone/>
                      </a:pPr>
                      <a:r>
                        <a:rPr lang="en-GB" sz="1800" b="1" i="0" u="none" strike="noStrike" noProof="0">
                          <a:solidFill>
                            <a:schemeClr val="tx1"/>
                          </a:solidFill>
                          <a:latin typeface="Arial"/>
                          <a:cs typeface="Arial"/>
                        </a:rPr>
                        <a:t>Other benefits</a:t>
                      </a:r>
                      <a:endParaRPr lang="en-US" b="1">
                        <a:solidFill>
                          <a:schemeClr val="tx1"/>
                        </a:solidFill>
                        <a:latin typeface="Arial"/>
                        <a:cs typeface="Arial"/>
                      </a:endParaRPr>
                    </a:p>
                  </a:txBody>
                  <a:tcPr>
                    <a:lnL w="0">
                      <a:noFill/>
                    </a:lnL>
                    <a:lnR w="0">
                      <a:noFill/>
                    </a:lnR>
                    <a:lnT w="0">
                      <a:noFill/>
                    </a:lnT>
                    <a:lnB w="0">
                      <a:noFill/>
                    </a:lnB>
                  </a:tcPr>
                </a:tc>
                <a:extLst>
                  <a:ext uri="{0D108BD9-81ED-4DB2-BD59-A6C34878D82A}">
                    <a16:rowId xmlns:a16="http://schemas.microsoft.com/office/drawing/2014/main" val="2819884015"/>
                  </a:ext>
                </a:extLst>
              </a:tr>
              <a:tr h="475027">
                <a:tc>
                  <a:txBody>
                    <a:bodyPr/>
                    <a:lstStyle/>
                    <a:p>
                      <a:pPr lvl="0">
                        <a:buNone/>
                      </a:pPr>
                      <a:r>
                        <a:rPr lang="en-GB" sz="1800" b="0" i="0" u="none" strike="noStrike" noProof="0">
                          <a:solidFill>
                            <a:schemeClr val="tx1"/>
                          </a:solidFill>
                          <a:latin typeface="Arial"/>
                          <a:cs typeface="Arial"/>
                        </a:rPr>
                        <a:t>Hire specialists with the required skills</a:t>
                      </a:r>
                      <a:endParaRPr lang="en-US">
                        <a:solidFill>
                          <a:schemeClr val="tx1"/>
                        </a:solidFill>
                        <a:latin typeface="Arial"/>
                        <a:cs typeface="Arial"/>
                      </a:endParaRPr>
                    </a:p>
                  </a:txBody>
                  <a:tcPr>
                    <a:lnL w="0">
                      <a:noFill/>
                    </a:lnL>
                    <a:lnR w="0">
                      <a:noFill/>
                    </a:lnR>
                    <a:lnT w="0">
                      <a:noFill/>
                    </a:lnT>
                    <a:lnB w="0">
                      <a:noFill/>
                    </a:lnB>
                  </a:tcPr>
                </a:tc>
                <a:tc>
                  <a:txBody>
                    <a:bodyPr/>
                    <a:lstStyle/>
                    <a:p>
                      <a:pPr lvl="0">
                        <a:buNone/>
                      </a:pPr>
                      <a:r>
                        <a:rPr lang="en-GB" sz="1800" b="0" i="0" u="none" strike="noStrike" noProof="0">
                          <a:solidFill>
                            <a:schemeClr val="tx1"/>
                          </a:solidFill>
                          <a:latin typeface="Arial"/>
                          <a:cs typeface="Arial"/>
                        </a:rPr>
                        <a:t>Free medical consultations for employees and their immediate family members, and flexible working hours</a:t>
                      </a:r>
                      <a:endParaRPr lang="en-US">
                        <a:solidFill>
                          <a:schemeClr val="tx1"/>
                        </a:solidFill>
                        <a:latin typeface="Arial"/>
                        <a:cs typeface="Arial"/>
                      </a:endParaRPr>
                    </a:p>
                  </a:txBody>
                  <a:tcPr>
                    <a:lnL w="0">
                      <a:noFill/>
                    </a:lnL>
                    <a:lnR w="0">
                      <a:noFill/>
                    </a:lnR>
                    <a:lnT w="0">
                      <a:noFill/>
                    </a:lnT>
                    <a:lnB w="0">
                      <a:noFill/>
                    </a:lnB>
                  </a:tcPr>
                </a:tc>
                <a:extLst>
                  <a:ext uri="{0D108BD9-81ED-4DB2-BD59-A6C34878D82A}">
                    <a16:rowId xmlns:a16="http://schemas.microsoft.com/office/drawing/2014/main" val="1446922927"/>
                  </a:ext>
                </a:extLst>
              </a:tr>
            </a:tbl>
          </a:graphicData>
        </a:graphic>
      </p:graphicFrame>
      <p:sp>
        <p:nvSpPr>
          <p:cNvPr id="4" name="TextBox 3">
            <a:extLst>
              <a:ext uri="{FF2B5EF4-FFF2-40B4-BE49-F238E27FC236}">
                <a16:creationId xmlns:a16="http://schemas.microsoft.com/office/drawing/2014/main" id="{9081F7D6-340F-CC31-CEED-0197FE2DC5A9}"/>
              </a:ext>
            </a:extLst>
          </p:cNvPr>
          <p:cNvSpPr txBox="1"/>
          <p:nvPr/>
        </p:nvSpPr>
        <p:spPr>
          <a:xfrm>
            <a:off x="1308260" y="644917"/>
            <a:ext cx="956319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Recruitment</a:t>
            </a:r>
            <a:r>
              <a:rPr lang="en-GB" sz="2800" b="1">
                <a:latin typeface="Arial"/>
                <a:ea typeface="+mn-lt"/>
                <a:cs typeface="Arial"/>
              </a:rPr>
              <a:t> Recommendations</a:t>
            </a:r>
            <a:endParaRPr lang="en-GB" sz="2800" b="1">
              <a:latin typeface="Arial"/>
              <a:cs typeface="Arial"/>
            </a:endParaRPr>
          </a:p>
        </p:txBody>
      </p:sp>
      <p:sp>
        <p:nvSpPr>
          <p:cNvPr id="7" name="TextBox 6">
            <a:extLst>
              <a:ext uri="{FF2B5EF4-FFF2-40B4-BE49-F238E27FC236}">
                <a16:creationId xmlns:a16="http://schemas.microsoft.com/office/drawing/2014/main" id="{C713AFC2-55D2-FCF1-EE06-1029B23136EF}"/>
              </a:ext>
            </a:extLst>
          </p:cNvPr>
          <p:cNvSpPr txBox="1"/>
          <p:nvPr/>
        </p:nvSpPr>
        <p:spPr>
          <a:xfrm>
            <a:off x="1236277" y="5103535"/>
            <a:ext cx="1017125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Expected</a:t>
            </a:r>
            <a:r>
              <a:rPr lang="en-GB" b="1">
                <a:latin typeface="Arial"/>
                <a:ea typeface="+mn-lt"/>
                <a:cs typeface="Arial"/>
              </a:rPr>
              <a:t> benefits</a:t>
            </a:r>
            <a:endParaRPr lang="en-US" b="1">
              <a:latin typeface="Arial"/>
              <a:cs typeface="Arial"/>
            </a:endParaRPr>
          </a:p>
          <a:p>
            <a:r>
              <a:rPr lang="en-GB">
                <a:latin typeface="Arial"/>
                <a:ea typeface="+mn-lt"/>
                <a:cs typeface="Arial"/>
              </a:rPr>
              <a:t>Attract new employees and retain existing employees.</a:t>
            </a:r>
            <a:endParaRPr lang="en-GB">
              <a:latin typeface="Arial"/>
              <a:cs typeface="Arial"/>
            </a:endParaRPr>
          </a:p>
          <a:p>
            <a:endParaRPr lang="en-GB">
              <a:latin typeface="Arial"/>
              <a:ea typeface="+mn-lt"/>
              <a:cs typeface="Arial"/>
            </a:endParaRPr>
          </a:p>
          <a:p>
            <a:r>
              <a:rPr lang="en-GB" b="1">
                <a:latin typeface="Arial"/>
                <a:ea typeface="+mn-lt"/>
                <a:cs typeface="Arial"/>
              </a:rPr>
              <a:t>Limitation</a:t>
            </a:r>
            <a:endParaRPr lang="en-GB" b="1">
              <a:latin typeface="Arial"/>
              <a:cs typeface="Arial"/>
            </a:endParaRPr>
          </a:p>
          <a:p>
            <a:r>
              <a:rPr lang="en-GB" dirty="0" err="1">
                <a:latin typeface="Arial"/>
                <a:ea typeface="+mn-lt"/>
                <a:cs typeface="Arial"/>
              </a:rPr>
              <a:t>HealthConnect</a:t>
            </a:r>
            <a:r>
              <a:rPr lang="en-GB">
                <a:latin typeface="Arial"/>
                <a:ea typeface="+mn-lt"/>
                <a:cs typeface="Arial"/>
              </a:rPr>
              <a:t> must make sure it can afford these recommendations.</a:t>
            </a:r>
            <a:endParaRPr lang="en-GB">
              <a:latin typeface="Arial"/>
              <a:cs typeface="Arial"/>
            </a:endParaRPr>
          </a:p>
          <a:p>
            <a:pPr algn="l"/>
            <a:endParaRPr lang="en-GB">
              <a:latin typeface="Arial"/>
              <a:cs typeface="Arial"/>
            </a:endParaRPr>
          </a:p>
        </p:txBody>
      </p:sp>
      <p:sp>
        <p:nvSpPr>
          <p:cNvPr id="8" name="TextBox 7">
            <a:extLst>
              <a:ext uri="{FF2B5EF4-FFF2-40B4-BE49-F238E27FC236}">
                <a16:creationId xmlns:a16="http://schemas.microsoft.com/office/drawing/2014/main" id="{A29C789F-1B28-8E22-80FF-49B8584BB127}"/>
              </a:ext>
            </a:extLst>
          </p:cNvPr>
          <p:cNvSpPr txBox="1"/>
          <p:nvPr/>
        </p:nvSpPr>
        <p:spPr>
          <a:xfrm>
            <a:off x="1251087" y="1175488"/>
            <a:ext cx="91578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i="1">
                <a:latin typeface="Arial"/>
                <a:cs typeface="Arial"/>
              </a:rPr>
              <a:t>According</a:t>
            </a:r>
            <a:r>
              <a:rPr lang="en-GB" i="1">
                <a:latin typeface="Arial"/>
                <a:ea typeface="+mn-lt"/>
                <a:cs typeface="Arial"/>
              </a:rPr>
              <a:t> to Alhmoud and </a:t>
            </a:r>
            <a:r>
              <a:rPr lang="en-GB" i="1" err="1">
                <a:latin typeface="Arial"/>
                <a:ea typeface="+mn-lt"/>
                <a:cs typeface="Arial"/>
              </a:rPr>
              <a:t>Rjoub</a:t>
            </a:r>
            <a:r>
              <a:rPr lang="en-GB" i="1">
                <a:latin typeface="Arial"/>
                <a:ea typeface="+mn-lt"/>
                <a:cs typeface="Arial"/>
              </a:rPr>
              <a:t> (2019), Total Reward can improve employee motivation and retention.</a:t>
            </a:r>
            <a:endParaRPr lang="en-GB" i="1">
              <a:latin typeface="Arial"/>
              <a:cs typeface="Arial"/>
            </a:endParaRPr>
          </a:p>
        </p:txBody>
      </p:sp>
      <p:sp>
        <p:nvSpPr>
          <p:cNvPr id="3" name="Slide Number Placeholder 2">
            <a:extLst>
              <a:ext uri="{FF2B5EF4-FFF2-40B4-BE49-F238E27FC236}">
                <a16:creationId xmlns:a16="http://schemas.microsoft.com/office/drawing/2014/main" id="{C2EB57D9-0E67-061A-E44B-527BB75B0247}"/>
              </a:ext>
            </a:extLst>
          </p:cNvPr>
          <p:cNvSpPr>
            <a:spLocks noGrp="1"/>
          </p:cNvSpPr>
          <p:nvPr>
            <p:ph type="sldNum" sz="quarter" idx="12"/>
          </p:nvPr>
        </p:nvSpPr>
        <p:spPr/>
        <p:txBody>
          <a:bodyPr/>
          <a:lstStyle/>
          <a:p>
            <a:fld id="{1B8B3671-A306-4A69-8480-FA9BE839245D}" type="slidenum">
              <a:rPr lang="en-US" sz="1400" dirty="0" smtClean="0">
                <a:latin typeface="Century Gothic"/>
              </a:rPr>
              <a:t>9</a:t>
            </a:fld>
            <a:endParaRPr lang="en-GB" sz="1400">
              <a:latin typeface="Century Gothic"/>
            </a:endParaRPr>
          </a:p>
        </p:txBody>
      </p:sp>
    </p:spTree>
    <p:extLst>
      <p:ext uri="{BB962C8B-B14F-4D97-AF65-F5344CB8AC3E}">
        <p14:creationId xmlns:p14="http://schemas.microsoft.com/office/powerpoint/2010/main" val="23011311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8E22DF-E73F-B696-C081-7A44CA78E160}"/>
              </a:ext>
            </a:extLst>
          </p:cNvPr>
          <p:cNvSpPr>
            <a:spLocks noGrp="1"/>
          </p:cNvSpPr>
          <p:nvPr>
            <p:ph idx="1"/>
          </p:nvPr>
        </p:nvSpPr>
        <p:spPr>
          <a:xfrm>
            <a:off x="1270821" y="1315833"/>
            <a:ext cx="9576619" cy="791957"/>
          </a:xfrm>
        </p:spPr>
        <p:txBody>
          <a:bodyPr vert="horz" lIns="91440" tIns="45720" rIns="91440" bIns="45720" rtlCol="0" anchor="t">
            <a:normAutofit/>
          </a:bodyPr>
          <a:lstStyle/>
          <a:p>
            <a:pPr marL="0" indent="0" algn="ctr">
              <a:buNone/>
            </a:pPr>
            <a:r>
              <a:rPr lang="en-GB" i="1">
                <a:latin typeface="Arial"/>
                <a:ea typeface="+mn-lt"/>
                <a:cs typeface="Arial"/>
              </a:rPr>
              <a:t>According to Baraldi and </a:t>
            </a:r>
            <a:r>
              <a:rPr lang="en-GB" i="1" err="1">
                <a:latin typeface="Arial"/>
                <a:ea typeface="+mn-lt"/>
                <a:cs typeface="Arial"/>
              </a:rPr>
              <a:t>Cifalino</a:t>
            </a:r>
            <a:r>
              <a:rPr lang="en-GB" i="1">
                <a:latin typeface="Arial"/>
                <a:ea typeface="+mn-lt"/>
                <a:cs typeface="Arial"/>
              </a:rPr>
              <a:t> (2015), training should be relevant to the organisation’s goals and challenges.</a:t>
            </a:r>
          </a:p>
          <a:p>
            <a:pPr marL="0" indent="0" algn="ctr">
              <a:buNone/>
            </a:pPr>
            <a:endParaRPr lang="en-GB" i="1">
              <a:latin typeface="Arial"/>
              <a:cs typeface="Arial"/>
            </a:endParaRPr>
          </a:p>
          <a:p>
            <a:pPr marL="0" indent="0" algn="ctr">
              <a:buNone/>
            </a:pPr>
            <a:endParaRPr lang="en-GB" i="1">
              <a:latin typeface="Arial"/>
              <a:cs typeface="Arial"/>
            </a:endParaRPr>
          </a:p>
          <a:p>
            <a:pPr marL="0" indent="0" algn="ctr">
              <a:buNone/>
            </a:pPr>
            <a:endParaRPr lang="en-GB" i="1">
              <a:latin typeface="Century Gothic"/>
            </a:endParaRPr>
          </a:p>
          <a:p>
            <a:pPr marL="0" indent="0" algn="ctr">
              <a:buNone/>
            </a:pPr>
            <a:endParaRPr lang="en-GB" i="1">
              <a:latin typeface="Century Gothic"/>
            </a:endParaRPr>
          </a:p>
        </p:txBody>
      </p:sp>
      <p:sp>
        <p:nvSpPr>
          <p:cNvPr id="4" name="TextBox 3">
            <a:extLst>
              <a:ext uri="{FF2B5EF4-FFF2-40B4-BE49-F238E27FC236}">
                <a16:creationId xmlns:a16="http://schemas.microsoft.com/office/drawing/2014/main" id="{A5858166-D121-BB00-C50D-790992B2C252}"/>
              </a:ext>
            </a:extLst>
          </p:cNvPr>
          <p:cNvSpPr txBox="1"/>
          <p:nvPr/>
        </p:nvSpPr>
        <p:spPr>
          <a:xfrm>
            <a:off x="1234554" y="479080"/>
            <a:ext cx="958161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Learning</a:t>
            </a:r>
            <a:r>
              <a:rPr lang="en-GB" sz="2800" b="1">
                <a:latin typeface="Arial"/>
                <a:ea typeface="+mn-lt"/>
                <a:cs typeface="Arial"/>
              </a:rPr>
              <a:t> and Development</a:t>
            </a:r>
            <a:endParaRPr lang="en-GB" sz="2800" b="1">
              <a:latin typeface="Arial"/>
              <a:cs typeface="Arial"/>
            </a:endParaRPr>
          </a:p>
        </p:txBody>
      </p:sp>
      <p:sp>
        <p:nvSpPr>
          <p:cNvPr id="10" name="TextBox 9">
            <a:extLst>
              <a:ext uri="{FF2B5EF4-FFF2-40B4-BE49-F238E27FC236}">
                <a16:creationId xmlns:a16="http://schemas.microsoft.com/office/drawing/2014/main" id="{9A449A05-A52D-2FC1-CAC2-B127CE620A15}"/>
              </a:ext>
            </a:extLst>
          </p:cNvPr>
          <p:cNvSpPr txBox="1"/>
          <p:nvPr/>
        </p:nvSpPr>
        <p:spPr>
          <a:xfrm>
            <a:off x="1234777" y="5104035"/>
            <a:ext cx="961847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Limitation</a:t>
            </a:r>
            <a:endParaRPr lang="en-US" b="1">
              <a:latin typeface="Arial"/>
              <a:cs typeface="Arial"/>
            </a:endParaRPr>
          </a:p>
          <a:p>
            <a:r>
              <a:rPr lang="en-GB">
                <a:latin typeface="Arial"/>
                <a:ea typeface="+mn-lt"/>
                <a:cs typeface="Arial"/>
              </a:rPr>
              <a:t>Employees may leave the company after receiving training.</a:t>
            </a:r>
            <a:endParaRPr lang="en-GB">
              <a:latin typeface="Arial"/>
              <a:cs typeface="Arial"/>
            </a:endParaRPr>
          </a:p>
          <a:p>
            <a:endParaRPr lang="en-GB">
              <a:latin typeface="Arial"/>
              <a:ea typeface="+mn-lt"/>
              <a:cs typeface="Arial"/>
            </a:endParaRPr>
          </a:p>
          <a:p>
            <a:r>
              <a:rPr lang="en-GB" b="1">
                <a:latin typeface="Arial"/>
                <a:ea typeface="+mn-lt"/>
                <a:cs typeface="Arial"/>
              </a:rPr>
              <a:t>Solution</a:t>
            </a:r>
            <a:endParaRPr lang="en-GB" b="1">
              <a:latin typeface="Arial"/>
              <a:cs typeface="Arial"/>
            </a:endParaRPr>
          </a:p>
          <a:p>
            <a:r>
              <a:rPr lang="en-GB">
                <a:latin typeface="Arial"/>
                <a:ea typeface="+mn-lt"/>
                <a:cs typeface="Arial"/>
              </a:rPr>
              <a:t>Offer bonuses and employee benefits to encourage staff to stay.</a:t>
            </a:r>
            <a:endParaRPr lang="en-GB">
              <a:latin typeface="Arial"/>
              <a:cs typeface="Arial"/>
            </a:endParaRPr>
          </a:p>
          <a:p>
            <a:pPr algn="l"/>
            <a:endParaRPr lang="en-GB">
              <a:latin typeface="Arial"/>
              <a:cs typeface="Arial"/>
            </a:endParaRPr>
          </a:p>
        </p:txBody>
      </p:sp>
      <p:graphicFrame>
        <p:nvGraphicFramePr>
          <p:cNvPr id="11" name="Table 10">
            <a:extLst>
              <a:ext uri="{FF2B5EF4-FFF2-40B4-BE49-F238E27FC236}">
                <a16:creationId xmlns:a16="http://schemas.microsoft.com/office/drawing/2014/main" id="{49221D1B-5F93-A8D5-F1D4-F40455F286C3}"/>
              </a:ext>
            </a:extLst>
          </p:cNvPr>
          <p:cNvGraphicFramePr>
            <a:graphicFrameLocks noGrp="1"/>
          </p:cNvGraphicFramePr>
          <p:nvPr>
            <p:extLst>
              <p:ext uri="{D42A27DB-BD31-4B8C-83A1-F6EECF244321}">
                <p14:modId xmlns:p14="http://schemas.microsoft.com/office/powerpoint/2010/main" val="259013500"/>
              </p:ext>
            </p:extLst>
          </p:nvPr>
        </p:nvGraphicFramePr>
        <p:xfrm>
          <a:off x="1241322" y="2285999"/>
          <a:ext cx="9754932" cy="2312707"/>
        </p:xfrm>
        <a:graphic>
          <a:graphicData uri="http://schemas.openxmlformats.org/drawingml/2006/table">
            <a:tbl>
              <a:tblPr firstRow="1" bandRow="1">
                <a:tableStyleId>{5C22544A-7EE6-4342-B048-85BDC9FD1C3A}</a:tableStyleId>
              </a:tblPr>
              <a:tblGrid>
                <a:gridCol w="4877466">
                  <a:extLst>
                    <a:ext uri="{9D8B030D-6E8A-4147-A177-3AD203B41FA5}">
                      <a16:colId xmlns:a16="http://schemas.microsoft.com/office/drawing/2014/main" val="1524230292"/>
                    </a:ext>
                  </a:extLst>
                </a:gridCol>
                <a:gridCol w="4877466">
                  <a:extLst>
                    <a:ext uri="{9D8B030D-6E8A-4147-A177-3AD203B41FA5}">
                      <a16:colId xmlns:a16="http://schemas.microsoft.com/office/drawing/2014/main" val="2209501872"/>
                    </a:ext>
                  </a:extLst>
                </a:gridCol>
              </a:tblGrid>
              <a:tr h="368709">
                <a:tc>
                  <a:txBody>
                    <a:bodyPr/>
                    <a:lstStyle/>
                    <a:p>
                      <a:pPr lvl="0">
                        <a:buNone/>
                      </a:pPr>
                      <a:r>
                        <a:rPr lang="en-GB" sz="1800" b="1" i="0" u="none" strike="noStrike" noProof="0">
                          <a:latin typeface="Arial"/>
                          <a:cs typeface="Arial"/>
                        </a:rPr>
                        <a:t>Training</a:t>
                      </a:r>
                      <a:endParaRPr lang="en-US" b="1">
                        <a:latin typeface="Arial"/>
                        <a:cs typeface="Arial"/>
                      </a:endParaRPr>
                    </a:p>
                  </a:txBody>
                  <a:tcPr>
                    <a:lnL w="0">
                      <a:noFill/>
                    </a:lnL>
                    <a:lnR w="0">
                      <a:noFill/>
                    </a:lnR>
                    <a:lnT w="0">
                      <a:noFill/>
                    </a:lnT>
                    <a:lnB w="0">
                      <a:noFill/>
                    </a:lnB>
                  </a:tcPr>
                </a:tc>
                <a:tc>
                  <a:txBody>
                    <a:bodyPr/>
                    <a:lstStyle/>
                    <a:p>
                      <a:pPr lvl="0">
                        <a:buNone/>
                      </a:pPr>
                      <a:r>
                        <a:rPr lang="en-GB" sz="1800" b="1" i="0" u="none" strike="noStrike" noProof="0">
                          <a:latin typeface="Arial"/>
                          <a:cs typeface="Arial"/>
                        </a:rPr>
                        <a:t>Expected benefit</a:t>
                      </a:r>
                      <a:endParaRPr lang="en-US" b="1">
                        <a:latin typeface="Arial"/>
                        <a:cs typeface="Arial"/>
                      </a:endParaRPr>
                    </a:p>
                  </a:txBody>
                  <a:tcPr>
                    <a:lnL w="0">
                      <a:noFill/>
                    </a:lnL>
                    <a:lnR w="0">
                      <a:noFill/>
                    </a:lnR>
                    <a:lnT w="0">
                      <a:noFill/>
                    </a:lnT>
                    <a:lnB w="0">
                      <a:noFill/>
                    </a:lnB>
                  </a:tcPr>
                </a:tc>
                <a:extLst>
                  <a:ext uri="{0D108BD9-81ED-4DB2-BD59-A6C34878D82A}">
                    <a16:rowId xmlns:a16="http://schemas.microsoft.com/office/drawing/2014/main" val="3835085177"/>
                  </a:ext>
                </a:extLst>
              </a:tr>
              <a:tr h="370840">
                <a:tc>
                  <a:txBody>
                    <a:bodyPr/>
                    <a:lstStyle/>
                    <a:p>
                      <a:pPr lvl="0">
                        <a:buNone/>
                      </a:pPr>
                      <a:r>
                        <a:rPr lang="en-GB" sz="1800" b="1" i="0" u="none" strike="noStrike" noProof="0">
                          <a:latin typeface="Arial"/>
                          <a:cs typeface="Arial"/>
                        </a:rPr>
                        <a:t>Digital Skills Training</a:t>
                      </a:r>
                      <a:endParaRPr lang="en-US" b="1">
                        <a:latin typeface="Arial"/>
                        <a:cs typeface="Arial"/>
                      </a:endParaRPr>
                    </a:p>
                  </a:txBody>
                  <a:tcPr>
                    <a:lnL w="0">
                      <a:noFill/>
                    </a:lnL>
                    <a:lnR w="0">
                      <a:noFill/>
                    </a:lnR>
                    <a:lnT w="0">
                      <a:noFill/>
                    </a:lnT>
                    <a:lnB w="0">
                      <a:noFill/>
                    </a:lnB>
                  </a:tcPr>
                </a:tc>
                <a:tc>
                  <a:txBody>
                    <a:bodyPr/>
                    <a:lstStyle/>
                    <a:p>
                      <a:pPr lvl="0">
                        <a:buNone/>
                      </a:pPr>
                      <a:r>
                        <a:rPr lang="en-GB" sz="1800" b="0" i="0" u="none" strike="noStrike" noProof="0">
                          <a:latin typeface="Arial"/>
                          <a:cs typeface="Arial"/>
                        </a:rPr>
                        <a:t>Improve the quality and efficiency of patient care</a:t>
                      </a:r>
                      <a:endParaRPr lang="en-US">
                        <a:latin typeface="Arial"/>
                        <a:cs typeface="Arial"/>
                      </a:endParaRPr>
                    </a:p>
                  </a:txBody>
                  <a:tcPr>
                    <a:lnL w="0">
                      <a:noFill/>
                    </a:lnL>
                    <a:lnR w="0">
                      <a:noFill/>
                    </a:lnR>
                    <a:lnT w="0">
                      <a:noFill/>
                    </a:lnT>
                    <a:lnB w="0">
                      <a:noFill/>
                    </a:lnB>
                  </a:tcPr>
                </a:tc>
                <a:extLst>
                  <a:ext uri="{0D108BD9-81ED-4DB2-BD59-A6C34878D82A}">
                    <a16:rowId xmlns:a16="http://schemas.microsoft.com/office/drawing/2014/main" val="327516829"/>
                  </a:ext>
                </a:extLst>
              </a:tr>
              <a:tr h="645241">
                <a:tc>
                  <a:txBody>
                    <a:bodyPr/>
                    <a:lstStyle/>
                    <a:p>
                      <a:pPr lvl="0">
                        <a:buNone/>
                      </a:pPr>
                      <a:r>
                        <a:rPr lang="en-GB" sz="1800" b="1" i="0" u="none" strike="noStrike" noProof="0">
                          <a:latin typeface="Arial"/>
                          <a:cs typeface="Arial"/>
                        </a:rPr>
                        <a:t>Leadership Training</a:t>
                      </a:r>
                      <a:endParaRPr lang="en-US" b="1">
                        <a:latin typeface="Arial"/>
                        <a:cs typeface="Arial"/>
                      </a:endParaRPr>
                    </a:p>
                  </a:txBody>
                  <a:tcPr>
                    <a:lnL w="0">
                      <a:noFill/>
                    </a:lnL>
                    <a:lnR w="0">
                      <a:noFill/>
                    </a:lnR>
                    <a:lnT w="0">
                      <a:noFill/>
                    </a:lnT>
                    <a:lnB w="0">
                      <a:noFill/>
                    </a:lnB>
                  </a:tcPr>
                </a:tc>
                <a:tc>
                  <a:txBody>
                    <a:bodyPr/>
                    <a:lstStyle/>
                    <a:p>
                      <a:pPr lvl="0">
                        <a:buNone/>
                      </a:pPr>
                      <a:r>
                        <a:rPr lang="en-GB" sz="1800" b="0" i="0" u="none" strike="noStrike" noProof="0">
                          <a:latin typeface="Arial"/>
                          <a:cs typeface="Arial"/>
                        </a:rPr>
                        <a:t>Reduce employee stress, improve performance and increase job satisfaction</a:t>
                      </a:r>
                      <a:endParaRPr lang="en-US">
                        <a:latin typeface="Arial"/>
                        <a:cs typeface="Arial"/>
                      </a:endParaRPr>
                    </a:p>
                  </a:txBody>
                  <a:tcPr>
                    <a:lnL w="0">
                      <a:noFill/>
                    </a:lnL>
                    <a:lnR w="0">
                      <a:noFill/>
                    </a:lnR>
                    <a:lnT w="0">
                      <a:noFill/>
                    </a:lnT>
                    <a:lnB w="0">
                      <a:noFill/>
                    </a:lnB>
                  </a:tcPr>
                </a:tc>
                <a:extLst>
                  <a:ext uri="{0D108BD9-81ED-4DB2-BD59-A6C34878D82A}">
                    <a16:rowId xmlns:a16="http://schemas.microsoft.com/office/drawing/2014/main" val="2254574434"/>
                  </a:ext>
                </a:extLst>
              </a:tr>
              <a:tr h="658677">
                <a:tc>
                  <a:txBody>
                    <a:bodyPr/>
                    <a:lstStyle/>
                    <a:p>
                      <a:pPr lvl="0">
                        <a:buNone/>
                      </a:pPr>
                      <a:r>
                        <a:rPr lang="en-GB" sz="1800" b="1" i="0" u="none" strike="noStrike" noProof="0">
                          <a:latin typeface="Arial"/>
                          <a:cs typeface="Arial"/>
                        </a:rPr>
                        <a:t>Regular Training</a:t>
                      </a:r>
                      <a:endParaRPr lang="en-US" b="1">
                        <a:latin typeface="Arial"/>
                        <a:cs typeface="Arial"/>
                      </a:endParaRPr>
                    </a:p>
                  </a:txBody>
                  <a:tcPr>
                    <a:lnL w="0">
                      <a:noFill/>
                    </a:lnL>
                    <a:lnR w="0">
                      <a:noFill/>
                    </a:lnR>
                    <a:lnT w="0">
                      <a:noFill/>
                    </a:lnT>
                    <a:lnB w="0">
                      <a:noFill/>
                    </a:lnB>
                  </a:tcPr>
                </a:tc>
                <a:tc>
                  <a:txBody>
                    <a:bodyPr/>
                    <a:lstStyle/>
                    <a:p>
                      <a:pPr lvl="0">
                        <a:buNone/>
                      </a:pPr>
                      <a:r>
                        <a:rPr lang="en-GB" sz="1800" b="0" i="0" u="none" strike="noStrike" noProof="0">
                          <a:latin typeface="Arial"/>
                          <a:cs typeface="Arial"/>
                        </a:rPr>
                        <a:t>Keep employees' skills up to date with new technology</a:t>
                      </a:r>
                      <a:endParaRPr lang="en-US">
                        <a:latin typeface="Arial"/>
                        <a:cs typeface="Arial"/>
                      </a:endParaRPr>
                    </a:p>
                  </a:txBody>
                  <a:tcPr>
                    <a:lnL w="0">
                      <a:noFill/>
                    </a:lnL>
                    <a:lnR w="0">
                      <a:noFill/>
                    </a:lnR>
                    <a:lnT w="0">
                      <a:noFill/>
                    </a:lnT>
                    <a:lnB w="0">
                      <a:noFill/>
                    </a:lnB>
                  </a:tcPr>
                </a:tc>
                <a:extLst>
                  <a:ext uri="{0D108BD9-81ED-4DB2-BD59-A6C34878D82A}">
                    <a16:rowId xmlns:a16="http://schemas.microsoft.com/office/drawing/2014/main" val="255586366"/>
                  </a:ext>
                </a:extLst>
              </a:tr>
            </a:tbl>
          </a:graphicData>
        </a:graphic>
      </p:graphicFrame>
      <p:sp>
        <p:nvSpPr>
          <p:cNvPr id="2" name="Slide Number Placeholder 1">
            <a:extLst>
              <a:ext uri="{FF2B5EF4-FFF2-40B4-BE49-F238E27FC236}">
                <a16:creationId xmlns:a16="http://schemas.microsoft.com/office/drawing/2014/main" id="{AE22F243-15C1-E17E-3569-3B98CE7AE190}"/>
              </a:ext>
            </a:extLst>
          </p:cNvPr>
          <p:cNvSpPr>
            <a:spLocks noGrp="1"/>
          </p:cNvSpPr>
          <p:nvPr>
            <p:ph type="sldNum" sz="quarter" idx="12"/>
          </p:nvPr>
        </p:nvSpPr>
        <p:spPr/>
        <p:txBody>
          <a:bodyPr/>
          <a:lstStyle/>
          <a:p>
            <a:fld id="{1B8B3671-A306-4A69-8480-FA9BE839245D}" type="slidenum">
              <a:rPr lang="en-US" sz="1400" dirty="0" smtClean="0">
                <a:latin typeface="Century Gothic"/>
              </a:rPr>
              <a:t>10</a:t>
            </a:fld>
            <a:endParaRPr lang="en-GB" sz="1400">
              <a:latin typeface="Century Gothic"/>
            </a:endParaRPr>
          </a:p>
        </p:txBody>
      </p:sp>
    </p:spTree>
    <p:extLst>
      <p:ext uri="{BB962C8B-B14F-4D97-AF65-F5344CB8AC3E}">
        <p14:creationId xmlns:p14="http://schemas.microsoft.com/office/powerpoint/2010/main" val="2587575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026DDA-94F5-908C-FE25-0CAB1E0035AE}"/>
              </a:ext>
            </a:extLst>
          </p:cNvPr>
          <p:cNvSpPr>
            <a:spLocks noGrp="1"/>
          </p:cNvSpPr>
          <p:nvPr>
            <p:ph idx="1"/>
          </p:nvPr>
        </p:nvSpPr>
        <p:spPr>
          <a:xfrm>
            <a:off x="1305560" y="1296988"/>
            <a:ext cx="9591040" cy="5126672"/>
          </a:xfrm>
        </p:spPr>
        <p:txBody>
          <a:bodyPr vert="horz" lIns="91440" tIns="45720" rIns="91440" bIns="45720" rtlCol="0" anchor="t">
            <a:normAutofit/>
          </a:bodyPr>
          <a:lstStyle/>
          <a:p>
            <a:r>
              <a:rPr lang="en-GB" b="1">
                <a:latin typeface="Arial"/>
                <a:ea typeface="+mn-lt"/>
                <a:cs typeface="Arial"/>
              </a:rPr>
              <a:t>Effective workforce planning</a:t>
            </a:r>
            <a:r>
              <a:rPr lang="en-GB">
                <a:latin typeface="Arial"/>
                <a:ea typeface="+mn-lt"/>
                <a:cs typeface="Arial"/>
              </a:rPr>
              <a:t> helps </a:t>
            </a:r>
            <a:r>
              <a:rPr lang="en-GB" err="1">
                <a:latin typeface="Arial"/>
                <a:ea typeface="+mn-lt"/>
                <a:cs typeface="Arial"/>
              </a:rPr>
              <a:t>HealthConnect</a:t>
            </a:r>
            <a:r>
              <a:rPr lang="en-GB">
                <a:latin typeface="Arial"/>
                <a:ea typeface="+mn-lt"/>
                <a:cs typeface="Arial"/>
              </a:rPr>
              <a:t> UK recruit the right people with the right skills.</a:t>
            </a:r>
            <a:endParaRPr lang="en-GB">
              <a:latin typeface="Arial"/>
              <a:cs typeface="Arial"/>
            </a:endParaRPr>
          </a:p>
          <a:p>
            <a:r>
              <a:rPr lang="en-GB" b="1">
                <a:latin typeface="Arial"/>
                <a:ea typeface="+mn-lt"/>
                <a:cs typeface="Arial"/>
              </a:rPr>
              <a:t>Regular training</a:t>
            </a:r>
            <a:r>
              <a:rPr lang="en-GB">
                <a:latin typeface="Arial"/>
                <a:ea typeface="+mn-lt"/>
                <a:cs typeface="Arial"/>
              </a:rPr>
              <a:t> helps employees develop their skills and provide better patient care.</a:t>
            </a:r>
            <a:endParaRPr lang="en-GB">
              <a:latin typeface="Arial"/>
              <a:cs typeface="Arial"/>
            </a:endParaRPr>
          </a:p>
          <a:p>
            <a:r>
              <a:rPr lang="en-GB" b="1">
                <a:latin typeface="Arial"/>
                <a:ea typeface="+mn-lt"/>
                <a:cs typeface="Arial"/>
              </a:rPr>
              <a:t>Fair pay, rewards and benefits</a:t>
            </a:r>
            <a:r>
              <a:rPr lang="en-GB">
                <a:latin typeface="Arial"/>
                <a:ea typeface="+mn-lt"/>
                <a:cs typeface="Arial"/>
              </a:rPr>
              <a:t> can attract new employees, improve job satisfaction and encourage existing staff to stay.</a:t>
            </a:r>
            <a:endParaRPr lang="en-GB">
              <a:latin typeface="Arial"/>
              <a:cs typeface="Arial"/>
            </a:endParaRPr>
          </a:p>
          <a:p>
            <a:r>
              <a:rPr lang="en-GB" b="1">
                <a:latin typeface="Arial"/>
                <a:ea typeface="+mn-lt"/>
                <a:cs typeface="Arial"/>
              </a:rPr>
              <a:t>Good leadership and employee support</a:t>
            </a:r>
            <a:r>
              <a:rPr lang="en-GB">
                <a:latin typeface="Arial"/>
                <a:ea typeface="+mn-lt"/>
                <a:cs typeface="Arial"/>
              </a:rPr>
              <a:t> can reduce stress, improve motivation and increase employee engagement.</a:t>
            </a:r>
            <a:endParaRPr lang="en-GB">
              <a:latin typeface="Arial"/>
              <a:cs typeface="Arial"/>
            </a:endParaRPr>
          </a:p>
          <a:p>
            <a:pPr marL="0" indent="0">
              <a:buNone/>
            </a:pPr>
            <a:endParaRPr lang="en-GB" sz="2800" i="1">
              <a:latin typeface="Arial"/>
              <a:ea typeface="+mn-lt"/>
              <a:cs typeface="Arial"/>
            </a:endParaRPr>
          </a:p>
          <a:p>
            <a:pPr marL="0" indent="0">
              <a:buNone/>
            </a:pPr>
            <a:r>
              <a:rPr lang="en-GB" sz="2800" u="sng">
                <a:latin typeface="Arial"/>
                <a:ea typeface="+mn-lt"/>
                <a:cs typeface="Arial"/>
              </a:rPr>
              <a:t>Skilled, motivated and supported employees are the key to </a:t>
            </a:r>
            <a:r>
              <a:rPr lang="en-GB" sz="2800" u="sng" err="1">
                <a:latin typeface="Arial"/>
                <a:ea typeface="+mn-lt"/>
                <a:cs typeface="Arial"/>
              </a:rPr>
              <a:t>HealthConnect</a:t>
            </a:r>
            <a:r>
              <a:rPr lang="en-GB" sz="2800" u="sng">
                <a:latin typeface="Arial"/>
                <a:ea typeface="+mn-lt"/>
                <a:cs typeface="Arial"/>
              </a:rPr>
              <a:t> UK's long-term success.</a:t>
            </a:r>
            <a:endParaRPr lang="en-GB" sz="2800" u="sng">
              <a:latin typeface="Arial"/>
              <a:cs typeface="Arial"/>
            </a:endParaRPr>
          </a:p>
          <a:p>
            <a:endParaRPr lang="en-GB"/>
          </a:p>
        </p:txBody>
      </p:sp>
      <p:sp>
        <p:nvSpPr>
          <p:cNvPr id="4" name="TextBox 3">
            <a:extLst>
              <a:ext uri="{FF2B5EF4-FFF2-40B4-BE49-F238E27FC236}">
                <a16:creationId xmlns:a16="http://schemas.microsoft.com/office/drawing/2014/main" id="{C79B816C-9ED5-5633-8E69-DE992FA015F2}"/>
              </a:ext>
            </a:extLst>
          </p:cNvPr>
          <p:cNvSpPr txBox="1"/>
          <p:nvPr/>
        </p:nvSpPr>
        <p:spPr>
          <a:xfrm>
            <a:off x="1308259" y="497506"/>
            <a:ext cx="663342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Conclusion</a:t>
            </a:r>
            <a:endParaRPr lang="en-US" sz="2800" b="1">
              <a:latin typeface="Arial"/>
              <a:cs typeface="Arial"/>
            </a:endParaRPr>
          </a:p>
          <a:p>
            <a:pPr algn="l"/>
            <a:endParaRPr lang="en-GB" sz="2800">
              <a:latin typeface="Arial"/>
              <a:cs typeface="Arial"/>
            </a:endParaRPr>
          </a:p>
        </p:txBody>
      </p:sp>
      <p:sp>
        <p:nvSpPr>
          <p:cNvPr id="2" name="Slide Number Placeholder 1">
            <a:extLst>
              <a:ext uri="{FF2B5EF4-FFF2-40B4-BE49-F238E27FC236}">
                <a16:creationId xmlns:a16="http://schemas.microsoft.com/office/drawing/2014/main" id="{2DFEDFA7-F2A3-266C-B140-F3748B404941}"/>
              </a:ext>
            </a:extLst>
          </p:cNvPr>
          <p:cNvSpPr>
            <a:spLocks noGrp="1"/>
          </p:cNvSpPr>
          <p:nvPr>
            <p:ph type="sldNum" sz="quarter" idx="12"/>
          </p:nvPr>
        </p:nvSpPr>
        <p:spPr/>
        <p:txBody>
          <a:bodyPr/>
          <a:lstStyle/>
          <a:p>
            <a:fld id="{1B8B3671-A306-4A69-8480-FA9BE839245D}" type="slidenum">
              <a:rPr lang="en-US" sz="1400" dirty="0" smtClean="0">
                <a:latin typeface="Century Gothic"/>
              </a:rPr>
              <a:t>11</a:t>
            </a:fld>
            <a:endParaRPr lang="en-GB" sz="1400">
              <a:latin typeface="Century Gothic"/>
            </a:endParaRPr>
          </a:p>
        </p:txBody>
      </p:sp>
    </p:spTree>
    <p:extLst>
      <p:ext uri="{BB962C8B-B14F-4D97-AF65-F5344CB8AC3E}">
        <p14:creationId xmlns:p14="http://schemas.microsoft.com/office/powerpoint/2010/main" val="23583919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DC939B-08D1-2961-29F0-5121778252F0}"/>
              </a:ext>
            </a:extLst>
          </p:cNvPr>
          <p:cNvSpPr>
            <a:spLocks noGrp="1"/>
          </p:cNvSpPr>
          <p:nvPr>
            <p:ph idx="1"/>
          </p:nvPr>
        </p:nvSpPr>
        <p:spPr>
          <a:xfrm>
            <a:off x="1290609" y="675487"/>
            <a:ext cx="9601200" cy="6187408"/>
          </a:xfrm>
        </p:spPr>
        <p:txBody>
          <a:bodyPr vert="horz" lIns="91440" tIns="45720" rIns="91440" bIns="45720" rtlCol="0" anchor="t">
            <a:noAutofit/>
          </a:bodyPr>
          <a:lstStyle/>
          <a:p>
            <a:endParaRPr lang="en-GB" sz="1200">
              <a:latin typeface="Arial"/>
              <a:cs typeface="Arial"/>
            </a:endParaRPr>
          </a:p>
          <a:p>
            <a:r>
              <a:rPr lang="en-GB" sz="1200">
                <a:latin typeface="Arial"/>
                <a:ea typeface="+mn-lt"/>
                <a:cs typeface="Arial"/>
              </a:rPr>
              <a:t>Barney, J.B. (1991) ‘Firm resources and sustained competitive advantage’, </a:t>
            </a:r>
            <a:r>
              <a:rPr lang="en-GB" sz="1200" i="1">
                <a:latin typeface="Arial"/>
                <a:ea typeface="+mn-lt"/>
                <a:cs typeface="Arial"/>
              </a:rPr>
              <a:t>Journal of Management</a:t>
            </a:r>
            <a:r>
              <a:rPr lang="en-GB" sz="1200">
                <a:latin typeface="Arial"/>
                <a:ea typeface="+mn-lt"/>
                <a:cs typeface="Arial"/>
              </a:rPr>
              <a:t>, 17(1), pp. 99–120. Available at: </a:t>
            </a:r>
            <a:r>
              <a:rPr lang="en-GB" sz="1200">
                <a:latin typeface="Arial"/>
                <a:ea typeface="+mn-lt"/>
                <a:cs typeface="Arial"/>
                <a:hlinkClick r:id="rId2"/>
              </a:rPr>
              <a:t>https://reedjoe.com/wp-content/uploads/2017/10/e7938ae6b791_smj_dy_firm-resources-and-sustained-competitive-advantage_1061007.pdf</a:t>
            </a:r>
            <a:r>
              <a:rPr lang="en-GB" sz="1200">
                <a:latin typeface="Arial"/>
                <a:ea typeface="+mn-lt"/>
                <a:cs typeface="Arial"/>
              </a:rPr>
              <a:t> (Accessed: 2 October 2026).</a:t>
            </a:r>
            <a:endParaRPr lang="en-GB" sz="1200">
              <a:latin typeface="Arial"/>
              <a:cs typeface="Arial"/>
            </a:endParaRPr>
          </a:p>
          <a:p>
            <a:r>
              <a:rPr lang="en-GB" sz="1200">
                <a:latin typeface="Arial"/>
                <a:ea typeface="+mn-lt"/>
                <a:cs typeface="Arial"/>
              </a:rPr>
              <a:t>Chartered Institute of Personnel and Development (CIPD) (2025) </a:t>
            </a:r>
            <a:r>
              <a:rPr lang="en-GB" sz="1200" i="1">
                <a:latin typeface="Arial"/>
                <a:ea typeface="+mn-lt"/>
                <a:cs typeface="Arial"/>
              </a:rPr>
              <a:t>Workforce planning</a:t>
            </a:r>
            <a:r>
              <a:rPr lang="en-GB" sz="1200">
                <a:latin typeface="Arial"/>
                <a:ea typeface="+mn-lt"/>
                <a:cs typeface="Arial"/>
              </a:rPr>
              <a:t>. Available at: </a:t>
            </a:r>
            <a:r>
              <a:rPr lang="en-GB" sz="1200">
                <a:latin typeface="Arial"/>
                <a:ea typeface="+mn-lt"/>
                <a:cs typeface="Arial"/>
                <a:hlinkClick r:id="rId3"/>
              </a:rPr>
              <a:t>https://www.cipd.org/uk/knowledge/factsheets/workforce-planning-factsheet</a:t>
            </a:r>
            <a:r>
              <a:rPr lang="en-GB" sz="1200">
                <a:latin typeface="Arial"/>
                <a:ea typeface="+mn-lt"/>
                <a:cs typeface="Arial"/>
              </a:rPr>
              <a:t> (Accessed: 2 October 2026).</a:t>
            </a:r>
            <a:endParaRPr lang="en-GB" sz="1200">
              <a:latin typeface="Arial"/>
              <a:cs typeface="Arial"/>
            </a:endParaRPr>
          </a:p>
          <a:p>
            <a:r>
              <a:rPr lang="en-GB" sz="1200">
                <a:latin typeface="Arial"/>
                <a:ea typeface="+mn-lt"/>
                <a:cs typeface="Arial"/>
              </a:rPr>
              <a:t>Rothwell, W.J. (2012) ‘Training needs analysis’, in Rothwell, W.J. and Prescott, R.K. (eds.) </a:t>
            </a:r>
            <a:r>
              <a:rPr lang="en-GB" sz="1200" i="1">
                <a:latin typeface="Arial"/>
                <a:ea typeface="+mn-lt"/>
                <a:cs typeface="Arial"/>
              </a:rPr>
              <a:t>The </a:t>
            </a:r>
            <a:r>
              <a:rPr lang="en-GB" sz="1200" i="1" err="1">
                <a:latin typeface="Arial"/>
                <a:ea typeface="+mn-lt"/>
                <a:cs typeface="Arial"/>
              </a:rPr>
              <a:t>Encyclopedia</a:t>
            </a:r>
            <a:r>
              <a:rPr lang="en-GB" sz="1200" i="1">
                <a:latin typeface="Arial"/>
                <a:ea typeface="+mn-lt"/>
                <a:cs typeface="Arial"/>
              </a:rPr>
              <a:t> of Human Resource Management: Short Entries</a:t>
            </a:r>
            <a:r>
              <a:rPr lang="en-GB" sz="1200">
                <a:latin typeface="Arial"/>
                <a:ea typeface="+mn-lt"/>
                <a:cs typeface="Arial"/>
              </a:rPr>
              <a:t>. Hoboken, NJ: John Wiley &amp; Sons, pp. 417–420. Available at: </a:t>
            </a:r>
            <a:r>
              <a:rPr lang="en-GB" sz="1200">
                <a:latin typeface="Arial"/>
                <a:ea typeface="+mn-lt"/>
                <a:cs typeface="Arial"/>
                <a:hlinkClick r:id="rId4"/>
              </a:rPr>
              <a:t>https://doi.org/10.1002/9781118364741.ch79</a:t>
            </a:r>
            <a:r>
              <a:rPr lang="en-GB" sz="1200">
                <a:latin typeface="Arial"/>
                <a:ea typeface="+mn-lt"/>
                <a:cs typeface="Arial"/>
              </a:rPr>
              <a:t> (Accessed: 4 October 2026).</a:t>
            </a:r>
          </a:p>
          <a:p>
            <a:r>
              <a:rPr lang="en-GB" sz="1200" err="1">
                <a:latin typeface="Arial"/>
                <a:ea typeface="+mn-lt"/>
                <a:cs typeface="Arial"/>
              </a:rPr>
              <a:t>Rampl</a:t>
            </a:r>
            <a:r>
              <a:rPr lang="en-GB" sz="1200">
                <a:latin typeface="Arial"/>
                <a:ea typeface="+mn-lt"/>
                <a:cs typeface="Arial"/>
              </a:rPr>
              <a:t>, L.V. and Kenning, P. (2014) ‘Employer brand trust and affect: linking brand personality to employer brand attractiveness’, </a:t>
            </a:r>
            <a:r>
              <a:rPr lang="en-GB" sz="1200" i="1">
                <a:latin typeface="Arial"/>
                <a:ea typeface="+mn-lt"/>
                <a:cs typeface="Arial"/>
              </a:rPr>
              <a:t>European Journal of Marketing</a:t>
            </a:r>
            <a:r>
              <a:rPr lang="en-GB" sz="1200">
                <a:latin typeface="Arial"/>
                <a:ea typeface="+mn-lt"/>
                <a:cs typeface="Arial"/>
              </a:rPr>
              <a:t>, 48(1/2), pp. 218–236. Available at: </a:t>
            </a:r>
            <a:r>
              <a:rPr lang="en-GB" sz="1200">
                <a:latin typeface="Arial"/>
                <a:ea typeface="+mn-lt"/>
                <a:cs typeface="Arial"/>
                <a:hlinkClick r:id="rId5"/>
              </a:rPr>
              <a:t>https://doi.org/10.1108/EJM-02-2012-0113</a:t>
            </a:r>
            <a:r>
              <a:rPr lang="en-GB" sz="1200">
                <a:latin typeface="Arial"/>
                <a:ea typeface="+mn-lt"/>
                <a:cs typeface="Arial"/>
              </a:rPr>
              <a:t> (Accessed: 4 October 2026).</a:t>
            </a:r>
            <a:endParaRPr lang="en-GB" sz="1200">
              <a:latin typeface="Arial"/>
              <a:cs typeface="Arial"/>
            </a:endParaRPr>
          </a:p>
          <a:p>
            <a:r>
              <a:rPr lang="en-GB" sz="1200">
                <a:latin typeface="Arial"/>
                <a:ea typeface="+mn-lt"/>
                <a:cs typeface="Arial"/>
              </a:rPr>
              <a:t>Chartered Institute of Personnel and Development (CIPD) (2016) </a:t>
            </a:r>
            <a:r>
              <a:rPr lang="en-GB" sz="1200" i="1">
                <a:latin typeface="Arial"/>
                <a:ea typeface="+mn-lt"/>
                <a:cs typeface="Arial"/>
              </a:rPr>
              <a:t>Closed recruitment practices in the public sector: CIPD response to the Department for Business, Innovation and Skills</a:t>
            </a:r>
            <a:r>
              <a:rPr lang="en-GB" sz="1200">
                <a:latin typeface="Arial"/>
                <a:ea typeface="+mn-lt"/>
                <a:cs typeface="Arial"/>
              </a:rPr>
              <a:t>. London: CIPD. Available at: </a:t>
            </a:r>
            <a:r>
              <a:rPr lang="en-GB" sz="1200">
                <a:latin typeface="Arial"/>
                <a:ea typeface="+mn-lt"/>
                <a:cs typeface="Arial"/>
                <a:hlinkClick r:id="rId6"/>
              </a:rPr>
              <a:t>https://www.cipd.org/globalassets/media/comms/about-us/influencing-public-policy/misc-policy/closed-recruitment-practices-in-the-public-sector_2016-april_tcm18-14009.pdf</a:t>
            </a:r>
            <a:r>
              <a:rPr lang="en-GB" sz="1200">
                <a:latin typeface="Arial"/>
                <a:ea typeface="+mn-lt"/>
                <a:cs typeface="Arial"/>
              </a:rPr>
              <a:t> (Accessed: 6 October 2026).</a:t>
            </a:r>
            <a:endParaRPr lang="en-GB" sz="1200">
              <a:latin typeface="Arial"/>
              <a:cs typeface="Arial"/>
            </a:endParaRPr>
          </a:p>
          <a:p>
            <a:r>
              <a:rPr lang="en-GB" sz="1200">
                <a:latin typeface="Arial"/>
                <a:ea typeface="+mn-lt"/>
                <a:cs typeface="Arial"/>
              </a:rPr>
              <a:t>Koch, T., Gerber, C. and De Klerk, J.J. (2018) ‘The impact of social media on recruitment: Are you LinkedIn?’, </a:t>
            </a:r>
            <a:r>
              <a:rPr lang="en-GB" sz="1200" i="1">
                <a:latin typeface="Arial"/>
                <a:ea typeface="+mn-lt"/>
                <a:cs typeface="Arial"/>
              </a:rPr>
              <a:t>SA Journal of Human Resource Management</a:t>
            </a:r>
            <a:r>
              <a:rPr lang="en-GB" sz="1200">
                <a:latin typeface="Arial"/>
                <a:ea typeface="+mn-lt"/>
                <a:cs typeface="Arial"/>
              </a:rPr>
              <a:t>, 16, a861. Available at: </a:t>
            </a:r>
            <a:r>
              <a:rPr lang="en-GB" sz="1200">
                <a:latin typeface="Arial"/>
                <a:ea typeface="+mn-lt"/>
                <a:cs typeface="Arial"/>
                <a:hlinkClick r:id="rId7"/>
              </a:rPr>
              <a:t>https://sajhrm.co.za/index.php/sajhrm/article/view/861</a:t>
            </a:r>
            <a:r>
              <a:rPr lang="en-GB" sz="1200">
                <a:latin typeface="Arial"/>
                <a:ea typeface="+mn-lt"/>
                <a:cs typeface="Arial"/>
              </a:rPr>
              <a:t> (Accessed: 6 October 2026).</a:t>
            </a:r>
            <a:endParaRPr lang="en-GB" sz="1200">
              <a:latin typeface="Arial"/>
              <a:cs typeface="Arial"/>
            </a:endParaRPr>
          </a:p>
          <a:p>
            <a:r>
              <a:rPr lang="en-GB" sz="1200">
                <a:latin typeface="Arial"/>
                <a:ea typeface="+mn-lt"/>
                <a:cs typeface="Arial"/>
              </a:rPr>
              <a:t>Alhmoud, A. and </a:t>
            </a:r>
            <a:r>
              <a:rPr lang="en-GB" sz="1200" err="1">
                <a:latin typeface="Arial"/>
                <a:ea typeface="+mn-lt"/>
                <a:cs typeface="Arial"/>
              </a:rPr>
              <a:t>Rjoub</a:t>
            </a:r>
            <a:r>
              <a:rPr lang="en-GB" sz="1200">
                <a:latin typeface="Arial"/>
                <a:ea typeface="+mn-lt"/>
                <a:cs typeface="Arial"/>
              </a:rPr>
              <a:t>, H. (2019) ‘Total rewards and employee retention in a Middle Eastern context’, </a:t>
            </a:r>
            <a:r>
              <a:rPr lang="en-GB" sz="1200" i="1">
                <a:latin typeface="Arial"/>
                <a:ea typeface="+mn-lt"/>
                <a:cs typeface="Arial"/>
              </a:rPr>
              <a:t>SAGE Open</a:t>
            </a:r>
            <a:r>
              <a:rPr lang="en-GB" sz="1200">
                <a:latin typeface="Arial"/>
                <a:ea typeface="+mn-lt"/>
                <a:cs typeface="Arial"/>
              </a:rPr>
              <a:t>, 9(2). Available at: </a:t>
            </a:r>
            <a:r>
              <a:rPr lang="en-GB" sz="1200">
                <a:latin typeface="Arial"/>
                <a:ea typeface="+mn-lt"/>
                <a:cs typeface="Arial"/>
                <a:hlinkClick r:id="rId8"/>
              </a:rPr>
              <a:t>https://journals.sagepub.com/doi/pdf/10.1177/2158244019840118</a:t>
            </a:r>
            <a:r>
              <a:rPr lang="en-GB" sz="1200">
                <a:latin typeface="Arial"/>
                <a:ea typeface="+mn-lt"/>
                <a:cs typeface="Arial"/>
              </a:rPr>
              <a:t> (Accessed: 8 October 2026).</a:t>
            </a:r>
            <a:endParaRPr lang="en-GB" sz="1200">
              <a:latin typeface="Arial"/>
              <a:cs typeface="Arial"/>
            </a:endParaRPr>
          </a:p>
          <a:p>
            <a:r>
              <a:rPr lang="en-GB" sz="1200">
                <a:latin typeface="Arial"/>
                <a:ea typeface="+mn-lt"/>
                <a:cs typeface="Arial"/>
              </a:rPr>
              <a:t>Baraldi, S. and </a:t>
            </a:r>
            <a:r>
              <a:rPr lang="en-GB" sz="1200" err="1">
                <a:latin typeface="Arial"/>
                <a:ea typeface="+mn-lt"/>
                <a:cs typeface="Arial"/>
              </a:rPr>
              <a:t>Cifalinò</a:t>
            </a:r>
            <a:r>
              <a:rPr lang="en-GB" sz="1200">
                <a:latin typeface="Arial"/>
                <a:ea typeface="+mn-lt"/>
                <a:cs typeface="Arial"/>
              </a:rPr>
              <a:t>, A. (2015) ‘Delivering training strategies: the balanced scorecard at work’, </a:t>
            </a:r>
            <a:r>
              <a:rPr lang="en-GB" sz="1200" i="1">
                <a:latin typeface="Arial"/>
                <a:ea typeface="+mn-lt"/>
                <a:cs typeface="Arial"/>
              </a:rPr>
              <a:t>International Journal of Training and Development</a:t>
            </a:r>
            <a:r>
              <a:rPr lang="en-GB" sz="1200">
                <a:latin typeface="Arial"/>
                <a:ea typeface="+mn-lt"/>
                <a:cs typeface="Arial"/>
              </a:rPr>
              <a:t>, 19(3), pp. 179–198. Available at: </a:t>
            </a:r>
            <a:r>
              <a:rPr lang="en-GB" sz="1200">
                <a:latin typeface="Arial"/>
                <a:ea typeface="+mn-lt"/>
                <a:cs typeface="Arial"/>
                <a:hlinkClick r:id="rId9"/>
              </a:rPr>
              <a:t>https://doi.org/10.1111/ijtd.12055</a:t>
            </a:r>
            <a:r>
              <a:rPr lang="en-GB" sz="1200">
                <a:latin typeface="Arial"/>
                <a:ea typeface="+mn-lt"/>
                <a:cs typeface="Arial"/>
              </a:rPr>
              <a:t> (Accessed: 8 October 2026).</a:t>
            </a:r>
            <a:endParaRPr lang="en-GB" sz="1200">
              <a:latin typeface="Arial"/>
              <a:cs typeface="Arial"/>
            </a:endParaRPr>
          </a:p>
          <a:p>
            <a:endParaRPr lang="en-GB" sz="1200">
              <a:latin typeface="Arial"/>
              <a:cs typeface="Arial"/>
            </a:endParaRPr>
          </a:p>
          <a:p>
            <a:endParaRPr lang="en-GB" sz="1200">
              <a:latin typeface="Univers Light"/>
              <a:cs typeface="Arial"/>
            </a:endParaRPr>
          </a:p>
          <a:p>
            <a:endParaRPr lang="en-GB" sz="1200">
              <a:latin typeface="Univers Light"/>
              <a:cs typeface="Arial"/>
            </a:endParaRPr>
          </a:p>
          <a:p>
            <a:endParaRPr lang="en-GB" sz="1200">
              <a:latin typeface="Arial"/>
              <a:cs typeface="Arial"/>
            </a:endParaRPr>
          </a:p>
          <a:p>
            <a:endParaRPr lang="en-GB" sz="1200">
              <a:latin typeface="Arial"/>
              <a:cs typeface="Arial"/>
            </a:endParaRPr>
          </a:p>
          <a:p>
            <a:endParaRPr lang="en-GB" sz="1400">
              <a:latin typeface="Univers Light"/>
              <a:cs typeface="Arial"/>
            </a:endParaRPr>
          </a:p>
          <a:p>
            <a:endParaRPr lang="en-GB" sz="1400">
              <a:latin typeface="Univers Light"/>
              <a:cs typeface="Arial"/>
            </a:endParaRPr>
          </a:p>
          <a:p>
            <a:endParaRPr lang="en-GB" sz="1400">
              <a:latin typeface="Univers Light"/>
              <a:cs typeface="Arial"/>
            </a:endParaRPr>
          </a:p>
          <a:p>
            <a:endParaRPr lang="en-GB" sz="1400">
              <a:latin typeface="Univers Light"/>
              <a:cs typeface="Arial"/>
            </a:endParaRPr>
          </a:p>
          <a:p>
            <a:endParaRPr lang="en-GB" sz="1400">
              <a:latin typeface="Univers Light"/>
              <a:cs typeface="Arial"/>
            </a:endParaRPr>
          </a:p>
          <a:p>
            <a:endParaRPr lang="en-GB" sz="1400">
              <a:latin typeface="Univers Light"/>
              <a:cs typeface="Arial"/>
            </a:endParaRPr>
          </a:p>
          <a:p>
            <a:endParaRPr lang="en-GB" sz="1400">
              <a:latin typeface="Arial"/>
              <a:cs typeface="Arial"/>
            </a:endParaRPr>
          </a:p>
        </p:txBody>
      </p:sp>
      <p:sp>
        <p:nvSpPr>
          <p:cNvPr id="2" name="TextBox 1">
            <a:extLst>
              <a:ext uri="{FF2B5EF4-FFF2-40B4-BE49-F238E27FC236}">
                <a16:creationId xmlns:a16="http://schemas.microsoft.com/office/drawing/2014/main" id="{C254FE6B-120C-BB2F-98C8-A1B5420901E6}"/>
              </a:ext>
            </a:extLst>
          </p:cNvPr>
          <p:cNvSpPr txBox="1"/>
          <p:nvPr/>
        </p:nvSpPr>
        <p:spPr>
          <a:xfrm>
            <a:off x="1566225" y="405376"/>
            <a:ext cx="744418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latin typeface="Arial"/>
                <a:cs typeface="Arial"/>
              </a:rPr>
              <a:t>References ​</a:t>
            </a:r>
          </a:p>
        </p:txBody>
      </p:sp>
      <p:sp>
        <p:nvSpPr>
          <p:cNvPr id="4" name="Slide Number Placeholder 3">
            <a:extLst>
              <a:ext uri="{FF2B5EF4-FFF2-40B4-BE49-F238E27FC236}">
                <a16:creationId xmlns:a16="http://schemas.microsoft.com/office/drawing/2014/main" id="{41713AA7-F382-47C8-AAF0-3E9B4BF7DF2C}"/>
              </a:ext>
            </a:extLst>
          </p:cNvPr>
          <p:cNvSpPr>
            <a:spLocks noGrp="1"/>
          </p:cNvSpPr>
          <p:nvPr>
            <p:ph type="sldNum" sz="quarter" idx="12"/>
          </p:nvPr>
        </p:nvSpPr>
        <p:spPr/>
        <p:txBody>
          <a:bodyPr/>
          <a:lstStyle/>
          <a:p>
            <a:fld id="{1B8B3671-A306-4A69-8480-FA9BE839245D}" type="slidenum">
              <a:rPr lang="en-US" sz="1400" dirty="0" smtClean="0">
                <a:latin typeface="Century Gothic"/>
              </a:rPr>
              <a:t>12</a:t>
            </a:fld>
            <a:endParaRPr lang="en-GB" sz="1400">
              <a:latin typeface="Century Gothic"/>
            </a:endParaRPr>
          </a:p>
        </p:txBody>
      </p:sp>
    </p:spTree>
    <p:extLst>
      <p:ext uri="{BB962C8B-B14F-4D97-AF65-F5344CB8AC3E}">
        <p14:creationId xmlns:p14="http://schemas.microsoft.com/office/powerpoint/2010/main" val="2790991958"/>
      </p:ext>
    </p:extLst>
  </p:cSld>
  <p:clrMapOvr>
    <a:masterClrMapping/>
  </p:clrMapOvr>
</p:sld>
</file>

<file path=ppt/theme/theme1.xml><?xml version="1.0" encoding="utf-8"?>
<a:theme xmlns:a="http://schemas.openxmlformats.org/drawingml/2006/main" name="PoiseVTI">
  <a:themeElements>
    <a:clrScheme name="Poise">
      <a:dk1>
        <a:sysClr val="windowText" lastClr="000000"/>
      </a:dk1>
      <a:lt1>
        <a:sysClr val="window" lastClr="FFFFFF"/>
      </a:lt1>
      <a:dk2>
        <a:srgbClr val="403739"/>
      </a:dk2>
      <a:lt2>
        <a:srgbClr val="F4E9E6"/>
      </a:lt2>
      <a:accent1>
        <a:srgbClr val="B18083"/>
      </a:accent1>
      <a:accent2>
        <a:srgbClr val="C17A69"/>
      </a:accent2>
      <a:accent3>
        <a:srgbClr val="CE9573"/>
      </a:accent3>
      <a:accent4>
        <a:srgbClr val="82907A"/>
      </a:accent4>
      <a:accent5>
        <a:srgbClr val="9A9966"/>
      </a:accent5>
      <a:accent6>
        <a:srgbClr val="AB9955"/>
      </a:accent6>
      <a:hlink>
        <a:srgbClr val="A97979"/>
      </a:hlink>
      <a:folHlink>
        <a:srgbClr val="BB7563"/>
      </a:folHlink>
    </a:clrScheme>
    <a:fontScheme name="Goudy Univers">
      <a:majorFont>
        <a:latin typeface="Goudy Old Style"/>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iseVTI" id="{9843863B-6720-4231-BFE7-E604B355382A}" vid="{6C5B2780-C73E-445D-98DA-9D2BCD7897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PoiseVTI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25</cp:revision>
  <dcterms:created xsi:type="dcterms:W3CDTF">2026-10-02T08:29:47Z</dcterms:created>
  <dcterms:modified xsi:type="dcterms:W3CDTF">2026-10-10T20:00:44Z</dcterms:modified>
</cp:coreProperties>
</file>