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7" r:id="rId9"/>
    <p:sldId id="268" r:id="rId10"/>
    <p:sldId id="269" r:id="rId11"/>
    <p:sldId id="263" r:id="rId12"/>
    <p:sldId id="264" r:id="rId13"/>
    <p:sldId id="265" r:id="rId14"/>
    <p:sldId id="266"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94660"/>
  </p:normalViewPr>
  <p:slideViewPr>
    <p:cSldViewPr snapToGrid="0">
      <p:cViewPr varScale="1">
        <p:scale>
          <a:sx n="72" d="100"/>
          <a:sy n="72" d="100"/>
        </p:scale>
        <p:origin x="855"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ata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5" Type="http://schemas.openxmlformats.org/officeDocument/2006/relationships/image" Target="../media/image23.sv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 Id="rId4" Type="http://schemas.openxmlformats.org/officeDocument/2006/relationships/image" Target="../media/image27.svg"/></Relationships>
</file>

<file path=ppt/diagrams/_rels/data6.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image" Target="../media/image30.svg"/></Relationships>
</file>

<file path=ppt/diagrams/_rels/data7.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5" Type="http://schemas.openxmlformats.org/officeDocument/2006/relationships/image" Target="../media/image23.sv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 Id="rId4" Type="http://schemas.openxmlformats.org/officeDocument/2006/relationships/image" Target="../media/image27.svg"/></Relationships>
</file>

<file path=ppt/diagrams/_rels/drawing6.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image" Target="../media/image3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974592-F2C9-4A08-980A-1A5B0D0656DC}" type="doc">
      <dgm:prSet loTypeId="urn:microsoft.com/office/officeart/2018/2/layout/IconLabelList" loCatId="icon" qsTypeId="urn:microsoft.com/office/officeart/2005/8/quickstyle/simple5" qsCatId="simple" csTypeId="urn:microsoft.com/office/officeart/2005/8/colors/accent1_2" csCatId="accent1" phldr="1"/>
      <dgm:spPr/>
      <dgm:t>
        <a:bodyPr/>
        <a:lstStyle/>
        <a:p>
          <a:endParaRPr lang="en-US"/>
        </a:p>
      </dgm:t>
    </dgm:pt>
    <dgm:pt modelId="{88CC60A1-9A36-4296-9E3D-0E4835EEAF39}">
      <dgm:prSet custT="1"/>
      <dgm:spPr/>
      <dgm:t>
        <a:bodyPr/>
        <a:lstStyle/>
        <a:p>
          <a:pPr>
            <a:lnSpc>
              <a:spcPct val="100000"/>
            </a:lnSpc>
          </a:pPr>
          <a:r>
            <a:rPr lang="en-GB" sz="1200">
              <a:latin typeface="Arial" panose="020B0604020202020204" pitchFamily="34" charset="0"/>
              <a:cs typeface="Arial" panose="020B0604020202020204" pitchFamily="34" charset="0"/>
            </a:rPr>
            <a:t>Name: Aurio Manuela Munda</a:t>
          </a:r>
          <a:endParaRPr lang="en-US" sz="1200">
            <a:latin typeface="Arial" panose="020B0604020202020204" pitchFamily="34" charset="0"/>
            <a:cs typeface="Arial" panose="020B0604020202020204" pitchFamily="34" charset="0"/>
          </a:endParaRPr>
        </a:p>
      </dgm:t>
    </dgm:pt>
    <dgm:pt modelId="{68AE7936-D443-4937-878B-667D26F30A30}" type="parTrans" cxnId="{0E7BFBE2-3F9D-4777-9539-ADF46BFBE889}">
      <dgm:prSet/>
      <dgm:spPr/>
      <dgm:t>
        <a:bodyPr/>
        <a:lstStyle/>
        <a:p>
          <a:endParaRPr lang="en-US"/>
        </a:p>
      </dgm:t>
    </dgm:pt>
    <dgm:pt modelId="{F79788A2-FE34-4181-A5B4-AFFA10D36F46}" type="sibTrans" cxnId="{0E7BFBE2-3F9D-4777-9539-ADF46BFBE889}">
      <dgm:prSet/>
      <dgm:spPr/>
      <dgm:t>
        <a:bodyPr/>
        <a:lstStyle/>
        <a:p>
          <a:endParaRPr lang="en-US"/>
        </a:p>
      </dgm:t>
    </dgm:pt>
    <dgm:pt modelId="{78CBA466-1ADA-4A0C-9D68-3F3A93BBB10B}">
      <dgm:prSet custT="1"/>
      <dgm:spPr/>
      <dgm:t>
        <a:bodyPr/>
        <a:lstStyle/>
        <a:p>
          <a:pPr>
            <a:lnSpc>
              <a:spcPct val="100000"/>
            </a:lnSpc>
          </a:pPr>
          <a:r>
            <a:rPr lang="en-GB" sz="1200">
              <a:latin typeface="Arial" panose="020B0604020202020204" pitchFamily="34" charset="0"/>
              <a:cs typeface="Arial" panose="020B0604020202020204" pitchFamily="34" charset="0"/>
            </a:rPr>
            <a:t>Student ID: 2439206</a:t>
          </a:r>
          <a:endParaRPr lang="en-US" sz="1200">
            <a:latin typeface="Arial" panose="020B0604020202020204" pitchFamily="34" charset="0"/>
            <a:cs typeface="Arial" panose="020B0604020202020204" pitchFamily="34" charset="0"/>
          </a:endParaRPr>
        </a:p>
      </dgm:t>
    </dgm:pt>
    <dgm:pt modelId="{B8DF833B-3874-4DC0-9602-3F83CC10FE6B}" type="parTrans" cxnId="{A4C1BE75-66F7-47F4-89B8-3B2354AA369C}">
      <dgm:prSet/>
      <dgm:spPr/>
      <dgm:t>
        <a:bodyPr/>
        <a:lstStyle/>
        <a:p>
          <a:endParaRPr lang="en-US"/>
        </a:p>
      </dgm:t>
    </dgm:pt>
    <dgm:pt modelId="{CE3C2466-5F95-48DB-AEDD-6695519C0597}" type="sibTrans" cxnId="{A4C1BE75-66F7-47F4-89B8-3B2354AA369C}">
      <dgm:prSet/>
      <dgm:spPr/>
      <dgm:t>
        <a:bodyPr/>
        <a:lstStyle/>
        <a:p>
          <a:endParaRPr lang="en-US"/>
        </a:p>
      </dgm:t>
    </dgm:pt>
    <dgm:pt modelId="{78382158-6B2A-44AB-A134-B1BA57E617A1}">
      <dgm:prSet custT="1"/>
      <dgm:spPr/>
      <dgm:t>
        <a:bodyPr/>
        <a:lstStyle/>
        <a:p>
          <a:pPr>
            <a:lnSpc>
              <a:spcPct val="100000"/>
            </a:lnSpc>
          </a:pPr>
          <a:r>
            <a:rPr lang="en-GB" sz="1200">
              <a:latin typeface="Arial" panose="020B0604020202020204" pitchFamily="34" charset="0"/>
              <a:cs typeface="Arial" panose="020B0604020202020204" pitchFamily="34" charset="0"/>
            </a:rPr>
            <a:t>Module Code: LCLM5002</a:t>
          </a:r>
          <a:endParaRPr lang="en-US" sz="1200">
            <a:latin typeface="Arial" panose="020B0604020202020204" pitchFamily="34" charset="0"/>
            <a:cs typeface="Arial" panose="020B0604020202020204" pitchFamily="34" charset="0"/>
          </a:endParaRPr>
        </a:p>
      </dgm:t>
    </dgm:pt>
    <dgm:pt modelId="{1303268C-1719-482B-B3B3-E0D8FEB86366}" type="parTrans" cxnId="{AE5A03E2-52C9-4259-9131-B6EE1731DA24}">
      <dgm:prSet/>
      <dgm:spPr/>
      <dgm:t>
        <a:bodyPr/>
        <a:lstStyle/>
        <a:p>
          <a:endParaRPr lang="en-US"/>
        </a:p>
      </dgm:t>
    </dgm:pt>
    <dgm:pt modelId="{696685E2-A2A8-4E92-8D86-6E21A1DC3FAC}" type="sibTrans" cxnId="{AE5A03E2-52C9-4259-9131-B6EE1731DA24}">
      <dgm:prSet/>
      <dgm:spPr/>
      <dgm:t>
        <a:bodyPr/>
        <a:lstStyle/>
        <a:p>
          <a:endParaRPr lang="en-US"/>
        </a:p>
      </dgm:t>
    </dgm:pt>
    <dgm:pt modelId="{083FB583-D716-46D9-9920-C3030A4B0733}">
      <dgm:prSet custT="1"/>
      <dgm:spPr/>
      <dgm:t>
        <a:bodyPr/>
        <a:lstStyle/>
        <a:p>
          <a:pPr>
            <a:lnSpc>
              <a:spcPct val="100000"/>
            </a:lnSpc>
          </a:pPr>
          <a:r>
            <a:rPr lang="en-GB" sz="1200">
              <a:latin typeface="Arial" panose="020B0604020202020204" pitchFamily="34" charset="0"/>
              <a:cs typeface="Arial" panose="020B0604020202020204" pitchFamily="34" charset="0"/>
            </a:rPr>
            <a:t>Module Leaders: Amer Kareem/Mudassar Hasan</a:t>
          </a:r>
          <a:endParaRPr lang="en-US" sz="1200">
            <a:latin typeface="Arial" panose="020B0604020202020204" pitchFamily="34" charset="0"/>
            <a:cs typeface="Arial" panose="020B0604020202020204" pitchFamily="34" charset="0"/>
          </a:endParaRPr>
        </a:p>
      </dgm:t>
    </dgm:pt>
    <dgm:pt modelId="{26357DDF-3607-4792-BD4C-E0134BFFC8D8}" type="parTrans" cxnId="{983D1A71-01CF-4284-B7DE-91F0D14B16F6}">
      <dgm:prSet/>
      <dgm:spPr/>
      <dgm:t>
        <a:bodyPr/>
        <a:lstStyle/>
        <a:p>
          <a:endParaRPr lang="en-US"/>
        </a:p>
      </dgm:t>
    </dgm:pt>
    <dgm:pt modelId="{10544503-4591-4519-895D-475523EB0A69}" type="sibTrans" cxnId="{983D1A71-01CF-4284-B7DE-91F0D14B16F6}">
      <dgm:prSet/>
      <dgm:spPr/>
      <dgm:t>
        <a:bodyPr/>
        <a:lstStyle/>
        <a:p>
          <a:endParaRPr lang="en-US"/>
        </a:p>
      </dgm:t>
    </dgm:pt>
    <dgm:pt modelId="{E486522E-3A8D-458E-9DE0-0CD422B67C30}">
      <dgm:prSet custT="1"/>
      <dgm:spPr/>
      <dgm:t>
        <a:bodyPr/>
        <a:lstStyle/>
        <a:p>
          <a:pPr>
            <a:lnSpc>
              <a:spcPct val="100000"/>
            </a:lnSpc>
          </a:pPr>
          <a:r>
            <a:rPr lang="en-GB" sz="1200">
              <a:latin typeface="Arial" panose="020B0604020202020204" pitchFamily="34" charset="0"/>
              <a:cs typeface="Arial" panose="020B0604020202020204" pitchFamily="34" charset="0"/>
            </a:rPr>
            <a:t>Lecturer: Sukhpreet Grewal </a:t>
          </a:r>
          <a:endParaRPr lang="en-US" sz="1200">
            <a:latin typeface="Arial" panose="020B0604020202020204" pitchFamily="34" charset="0"/>
            <a:cs typeface="Arial" panose="020B0604020202020204" pitchFamily="34" charset="0"/>
          </a:endParaRPr>
        </a:p>
      </dgm:t>
    </dgm:pt>
    <dgm:pt modelId="{3EB31E99-68CA-44E0-B4CE-C361E8C4272C}" type="parTrans" cxnId="{2BB8CFD0-DAB6-4558-A50A-F350C0BD2C9C}">
      <dgm:prSet/>
      <dgm:spPr/>
      <dgm:t>
        <a:bodyPr/>
        <a:lstStyle/>
        <a:p>
          <a:endParaRPr lang="en-US"/>
        </a:p>
      </dgm:t>
    </dgm:pt>
    <dgm:pt modelId="{477D0BEF-8FEE-47CF-AD0C-5EBFD92D0941}" type="sibTrans" cxnId="{2BB8CFD0-DAB6-4558-A50A-F350C0BD2C9C}">
      <dgm:prSet/>
      <dgm:spPr/>
      <dgm:t>
        <a:bodyPr/>
        <a:lstStyle/>
        <a:p>
          <a:endParaRPr lang="en-US"/>
        </a:p>
      </dgm:t>
    </dgm:pt>
    <dgm:pt modelId="{8CCA4F32-10B4-4387-B2F3-B82228A5523E}">
      <dgm:prSet custT="1"/>
      <dgm:spPr/>
      <dgm:t>
        <a:bodyPr/>
        <a:lstStyle/>
        <a:p>
          <a:pPr>
            <a:lnSpc>
              <a:spcPct val="100000"/>
            </a:lnSpc>
          </a:pPr>
          <a:r>
            <a:rPr lang="en-GB" sz="1200">
              <a:latin typeface="Arial" panose="020B0604020202020204" pitchFamily="34" charset="0"/>
              <a:cs typeface="Arial" panose="020B0604020202020204" pitchFamily="34" charset="0"/>
            </a:rPr>
            <a:t>Assignment: Component 1 Individual Presentation</a:t>
          </a:r>
          <a:endParaRPr lang="en-US" sz="1200">
            <a:latin typeface="Arial" panose="020B0604020202020204" pitchFamily="34" charset="0"/>
            <a:cs typeface="Arial" panose="020B0604020202020204" pitchFamily="34" charset="0"/>
          </a:endParaRPr>
        </a:p>
      </dgm:t>
    </dgm:pt>
    <dgm:pt modelId="{571E149A-672C-4831-B429-13A6E75AB460}" type="parTrans" cxnId="{77E77A5D-DD96-42DF-9EAD-F4F7F39655ED}">
      <dgm:prSet/>
      <dgm:spPr/>
      <dgm:t>
        <a:bodyPr/>
        <a:lstStyle/>
        <a:p>
          <a:endParaRPr lang="en-US"/>
        </a:p>
      </dgm:t>
    </dgm:pt>
    <dgm:pt modelId="{89D63E7F-2E80-4478-846A-C0E0EDF079CE}" type="sibTrans" cxnId="{77E77A5D-DD96-42DF-9EAD-F4F7F39655ED}">
      <dgm:prSet/>
      <dgm:spPr/>
      <dgm:t>
        <a:bodyPr/>
        <a:lstStyle/>
        <a:p>
          <a:endParaRPr lang="en-US"/>
        </a:p>
      </dgm:t>
    </dgm:pt>
    <dgm:pt modelId="{6F7B32B0-D6CB-4EB5-A17B-0DEFB5616376}">
      <dgm:prSet custT="1"/>
      <dgm:spPr/>
      <dgm:t>
        <a:bodyPr/>
        <a:lstStyle/>
        <a:p>
          <a:pPr>
            <a:lnSpc>
              <a:spcPct val="100000"/>
            </a:lnSpc>
          </a:pPr>
          <a:r>
            <a:rPr lang="en-GB" sz="1200" dirty="0">
              <a:latin typeface="Arial" panose="020B0604020202020204" pitchFamily="34" charset="0"/>
              <a:cs typeface="Arial" panose="020B0604020202020204" pitchFamily="34" charset="0"/>
            </a:rPr>
            <a:t>Submission Date: 13/07/2026</a:t>
          </a:r>
          <a:endParaRPr lang="en-US" sz="1200" dirty="0">
            <a:latin typeface="Arial" panose="020B0604020202020204" pitchFamily="34" charset="0"/>
            <a:cs typeface="Arial" panose="020B0604020202020204" pitchFamily="34" charset="0"/>
          </a:endParaRPr>
        </a:p>
      </dgm:t>
    </dgm:pt>
    <dgm:pt modelId="{370F5C6B-65E2-479A-A11F-BDB45769D525}" type="parTrans" cxnId="{193DA002-3D76-4142-B8A2-2B18BDD31331}">
      <dgm:prSet/>
      <dgm:spPr/>
      <dgm:t>
        <a:bodyPr/>
        <a:lstStyle/>
        <a:p>
          <a:endParaRPr lang="en-US"/>
        </a:p>
      </dgm:t>
    </dgm:pt>
    <dgm:pt modelId="{B5426B68-8BAD-4996-A78D-2D13377356A6}" type="sibTrans" cxnId="{193DA002-3D76-4142-B8A2-2B18BDD31331}">
      <dgm:prSet/>
      <dgm:spPr/>
      <dgm:t>
        <a:bodyPr/>
        <a:lstStyle/>
        <a:p>
          <a:endParaRPr lang="en-US"/>
        </a:p>
      </dgm:t>
    </dgm:pt>
    <dgm:pt modelId="{0B218385-4354-477E-B51A-DD3C76F45839}">
      <dgm:prSet phldrT="[Text]" phldr="0" custT="1"/>
      <dgm:spPr/>
      <dgm:t>
        <a:bodyPr/>
        <a:lstStyle/>
        <a:p>
          <a:pPr>
            <a:lnSpc>
              <a:spcPct val="100000"/>
            </a:lnSpc>
          </a:pPr>
          <a:r>
            <a:rPr lang="en-GB" sz="1200">
              <a:latin typeface="Arial" panose="020B0604020202020204" pitchFamily="34" charset="0"/>
              <a:cs typeface="Arial" panose="020B0604020202020204" pitchFamily="34" charset="0"/>
            </a:rPr>
            <a:t>Level: 5</a:t>
          </a:r>
        </a:p>
      </dgm:t>
    </dgm:pt>
    <dgm:pt modelId="{369A702F-DBA1-4F5C-8E6D-F628ACD943C4}" type="parTrans" cxnId="{CE9B99FC-B01C-42F8-9B5F-52F02B903AEC}">
      <dgm:prSet/>
      <dgm:spPr/>
      <dgm:t>
        <a:bodyPr/>
        <a:lstStyle/>
        <a:p>
          <a:endParaRPr lang="en-GB"/>
        </a:p>
      </dgm:t>
    </dgm:pt>
    <dgm:pt modelId="{89AE5846-481F-4110-B241-1357C26B1E56}" type="sibTrans" cxnId="{CE9B99FC-B01C-42F8-9B5F-52F02B903AEC}">
      <dgm:prSet/>
      <dgm:spPr/>
      <dgm:t>
        <a:bodyPr/>
        <a:lstStyle/>
        <a:p>
          <a:endParaRPr lang="en-GB"/>
        </a:p>
      </dgm:t>
    </dgm:pt>
    <dgm:pt modelId="{C866B4D6-12F1-4E68-97CF-ECC0C4B7BB35}" type="pres">
      <dgm:prSet presAssocID="{B9974592-F2C9-4A08-980A-1A5B0D0656DC}" presName="root" presStyleCnt="0">
        <dgm:presLayoutVars>
          <dgm:dir/>
          <dgm:resizeHandles val="exact"/>
        </dgm:presLayoutVars>
      </dgm:prSet>
      <dgm:spPr/>
    </dgm:pt>
    <dgm:pt modelId="{711D6F53-47E7-4098-BE2E-28A8D3CD93A2}" type="pres">
      <dgm:prSet presAssocID="{88CC60A1-9A36-4296-9E3D-0E4835EEAF39}" presName="compNode" presStyleCnt="0"/>
      <dgm:spPr/>
    </dgm:pt>
    <dgm:pt modelId="{0B3C890B-7C97-4AB8-BC77-71351D465DF5}" type="pres">
      <dgm:prSet presAssocID="{88CC60A1-9A36-4296-9E3D-0E4835EEAF39}"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User"/>
        </a:ext>
      </dgm:extLst>
    </dgm:pt>
    <dgm:pt modelId="{4624FD73-E281-42BB-80A7-6E69AC0692B0}" type="pres">
      <dgm:prSet presAssocID="{88CC60A1-9A36-4296-9E3D-0E4835EEAF39}" presName="spaceRect" presStyleCnt="0"/>
      <dgm:spPr/>
    </dgm:pt>
    <dgm:pt modelId="{9F0EA370-A6A0-492A-AEF7-ACE726A2BECA}" type="pres">
      <dgm:prSet presAssocID="{88CC60A1-9A36-4296-9E3D-0E4835EEAF39}" presName="textRect" presStyleLbl="revTx" presStyleIdx="0" presStyleCnt="8">
        <dgm:presLayoutVars>
          <dgm:chMax val="1"/>
          <dgm:chPref val="1"/>
        </dgm:presLayoutVars>
      </dgm:prSet>
      <dgm:spPr/>
    </dgm:pt>
    <dgm:pt modelId="{474D74DD-FC23-4EC1-9D8B-33A4B7C83581}" type="pres">
      <dgm:prSet presAssocID="{F79788A2-FE34-4181-A5B4-AFFA10D36F46}" presName="sibTrans" presStyleCnt="0"/>
      <dgm:spPr/>
    </dgm:pt>
    <dgm:pt modelId="{40BC3B1E-70C4-427E-8FA9-909A3E7DE53D}" type="pres">
      <dgm:prSet presAssocID="{78CBA466-1ADA-4A0C-9D68-3F3A93BBB10B}" presName="compNode" presStyleCnt="0"/>
      <dgm:spPr/>
    </dgm:pt>
    <dgm:pt modelId="{027A91C7-569C-4075-BD30-6E0DFD6EAE0E}" type="pres">
      <dgm:prSet presAssocID="{78CBA466-1ADA-4A0C-9D68-3F3A93BBB10B}"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mployee Badge"/>
        </a:ext>
      </dgm:extLst>
    </dgm:pt>
    <dgm:pt modelId="{ADF69191-850F-4C50-B9E7-46E16F3F1DC4}" type="pres">
      <dgm:prSet presAssocID="{78CBA466-1ADA-4A0C-9D68-3F3A93BBB10B}" presName="spaceRect" presStyleCnt="0"/>
      <dgm:spPr/>
    </dgm:pt>
    <dgm:pt modelId="{6EEA919F-768E-4F23-8B14-E464773B1AF6}" type="pres">
      <dgm:prSet presAssocID="{78CBA466-1ADA-4A0C-9D68-3F3A93BBB10B}" presName="textRect" presStyleLbl="revTx" presStyleIdx="1" presStyleCnt="8">
        <dgm:presLayoutVars>
          <dgm:chMax val="1"/>
          <dgm:chPref val="1"/>
        </dgm:presLayoutVars>
      </dgm:prSet>
      <dgm:spPr/>
    </dgm:pt>
    <dgm:pt modelId="{9F1B1829-5641-403E-9BBE-DE50ADE28F2A}" type="pres">
      <dgm:prSet presAssocID="{CE3C2466-5F95-48DB-AEDD-6695519C0597}" presName="sibTrans" presStyleCnt="0"/>
      <dgm:spPr/>
    </dgm:pt>
    <dgm:pt modelId="{1F9206CF-B1E1-4A52-AC31-32E71C73A241}" type="pres">
      <dgm:prSet presAssocID="{78382158-6B2A-44AB-A134-B1BA57E617A1}" presName="compNode" presStyleCnt="0"/>
      <dgm:spPr/>
    </dgm:pt>
    <dgm:pt modelId="{1EA839D0-A8D7-49FB-A2D3-70CB530252D9}" type="pres">
      <dgm:prSet presAssocID="{78382158-6B2A-44AB-A134-B1BA57E617A1}"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rocessor"/>
        </a:ext>
      </dgm:extLst>
    </dgm:pt>
    <dgm:pt modelId="{F5A6E124-3EA7-4EB3-912A-FD303D818009}" type="pres">
      <dgm:prSet presAssocID="{78382158-6B2A-44AB-A134-B1BA57E617A1}" presName="spaceRect" presStyleCnt="0"/>
      <dgm:spPr/>
    </dgm:pt>
    <dgm:pt modelId="{906FBCC7-1B3E-4020-962D-E0D959A102AD}" type="pres">
      <dgm:prSet presAssocID="{78382158-6B2A-44AB-A134-B1BA57E617A1}" presName="textRect" presStyleLbl="revTx" presStyleIdx="2" presStyleCnt="8">
        <dgm:presLayoutVars>
          <dgm:chMax val="1"/>
          <dgm:chPref val="1"/>
        </dgm:presLayoutVars>
      </dgm:prSet>
      <dgm:spPr/>
    </dgm:pt>
    <dgm:pt modelId="{36A7F927-A89B-4750-94A0-B565F7BEAE9A}" type="pres">
      <dgm:prSet presAssocID="{696685E2-A2A8-4E92-8D86-6E21A1DC3FAC}" presName="sibTrans" presStyleCnt="0"/>
      <dgm:spPr/>
    </dgm:pt>
    <dgm:pt modelId="{02419C44-0283-46B6-92D7-CB26F7020D73}" type="pres">
      <dgm:prSet presAssocID="{083FB583-D716-46D9-9920-C3030A4B0733}" presName="compNode" presStyleCnt="0"/>
      <dgm:spPr/>
    </dgm:pt>
    <dgm:pt modelId="{BEB47355-1F50-465B-BAEF-8E2B18CE477E}" type="pres">
      <dgm:prSet presAssocID="{083FB583-D716-46D9-9920-C3030A4B0733}"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ayer Candle"/>
        </a:ext>
      </dgm:extLst>
    </dgm:pt>
    <dgm:pt modelId="{41923705-D47E-4D6A-90B7-0A99BEBB2D9D}" type="pres">
      <dgm:prSet presAssocID="{083FB583-D716-46D9-9920-C3030A4B0733}" presName="spaceRect" presStyleCnt="0"/>
      <dgm:spPr/>
    </dgm:pt>
    <dgm:pt modelId="{879DC25A-8301-4897-83CB-69A872D2E5EB}" type="pres">
      <dgm:prSet presAssocID="{083FB583-D716-46D9-9920-C3030A4B0733}" presName="textRect" presStyleLbl="revTx" presStyleIdx="3" presStyleCnt="8">
        <dgm:presLayoutVars>
          <dgm:chMax val="1"/>
          <dgm:chPref val="1"/>
        </dgm:presLayoutVars>
      </dgm:prSet>
      <dgm:spPr/>
    </dgm:pt>
    <dgm:pt modelId="{B05CEC8C-BCEF-4680-A120-3FD9908440CD}" type="pres">
      <dgm:prSet presAssocID="{10544503-4591-4519-895D-475523EB0A69}" presName="sibTrans" presStyleCnt="0"/>
      <dgm:spPr/>
    </dgm:pt>
    <dgm:pt modelId="{C2A827AD-3DCB-40ED-B788-EBEE8DE3508D}" type="pres">
      <dgm:prSet presAssocID="{E486522E-3A8D-458E-9DE0-0CD422B67C30}" presName="compNode" presStyleCnt="0"/>
      <dgm:spPr/>
    </dgm:pt>
    <dgm:pt modelId="{DB697E90-0C2A-4840-9ED7-2CAF052FA2D4}" type="pres">
      <dgm:prSet presAssocID="{E486522E-3A8D-458E-9DE0-0CD422B67C30}"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Lecturer"/>
        </a:ext>
      </dgm:extLst>
    </dgm:pt>
    <dgm:pt modelId="{A554B435-FB2A-4401-919D-E8029CEDA5C2}" type="pres">
      <dgm:prSet presAssocID="{E486522E-3A8D-458E-9DE0-0CD422B67C30}" presName="spaceRect" presStyleCnt="0"/>
      <dgm:spPr/>
    </dgm:pt>
    <dgm:pt modelId="{DFD1AF72-D20E-4DC1-990C-BF56765337F8}" type="pres">
      <dgm:prSet presAssocID="{E486522E-3A8D-458E-9DE0-0CD422B67C30}" presName="textRect" presStyleLbl="revTx" presStyleIdx="4" presStyleCnt="8">
        <dgm:presLayoutVars>
          <dgm:chMax val="1"/>
          <dgm:chPref val="1"/>
        </dgm:presLayoutVars>
      </dgm:prSet>
      <dgm:spPr/>
    </dgm:pt>
    <dgm:pt modelId="{36375EBD-424F-47BE-BF56-47958B329539}" type="pres">
      <dgm:prSet presAssocID="{477D0BEF-8FEE-47CF-AD0C-5EBFD92D0941}" presName="sibTrans" presStyleCnt="0"/>
      <dgm:spPr/>
    </dgm:pt>
    <dgm:pt modelId="{D60B3420-3219-4800-82C5-705CB667814A}" type="pres">
      <dgm:prSet presAssocID="{8CCA4F32-10B4-4387-B2F3-B82228A5523E}" presName="compNode" presStyleCnt="0"/>
      <dgm:spPr/>
    </dgm:pt>
    <dgm:pt modelId="{BB24AE90-261C-4F09-A290-0EA781898DF3}" type="pres">
      <dgm:prSet presAssocID="{8CCA4F32-10B4-4387-B2F3-B82228A5523E}"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eacher"/>
        </a:ext>
      </dgm:extLst>
    </dgm:pt>
    <dgm:pt modelId="{8119F40E-5BE3-47FF-97C9-94859BA156AB}" type="pres">
      <dgm:prSet presAssocID="{8CCA4F32-10B4-4387-B2F3-B82228A5523E}" presName="spaceRect" presStyleCnt="0"/>
      <dgm:spPr/>
    </dgm:pt>
    <dgm:pt modelId="{00D17333-C918-4939-81AF-EF888BEB739F}" type="pres">
      <dgm:prSet presAssocID="{8CCA4F32-10B4-4387-B2F3-B82228A5523E}" presName="textRect" presStyleLbl="revTx" presStyleIdx="5" presStyleCnt="8">
        <dgm:presLayoutVars>
          <dgm:chMax val="1"/>
          <dgm:chPref val="1"/>
        </dgm:presLayoutVars>
      </dgm:prSet>
      <dgm:spPr/>
    </dgm:pt>
    <dgm:pt modelId="{63472E5F-24C3-4D1A-9FE6-3EB3D37CDAC2}" type="pres">
      <dgm:prSet presAssocID="{89D63E7F-2E80-4478-846A-C0E0EDF079CE}" presName="sibTrans" presStyleCnt="0"/>
      <dgm:spPr/>
    </dgm:pt>
    <dgm:pt modelId="{77003989-5FD9-4AAB-9724-1D9FC2A96621}" type="pres">
      <dgm:prSet presAssocID="{6F7B32B0-D6CB-4EB5-A17B-0DEFB5616376}" presName="compNode" presStyleCnt="0"/>
      <dgm:spPr/>
    </dgm:pt>
    <dgm:pt modelId="{438C7446-06FE-4E0F-9CC2-EBEEF58F97E3}" type="pres">
      <dgm:prSet presAssocID="{6F7B32B0-D6CB-4EB5-A17B-0DEFB5616376}"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Daily Calendar"/>
        </a:ext>
      </dgm:extLst>
    </dgm:pt>
    <dgm:pt modelId="{1ED3667C-8D41-4632-BE7B-5B4790B25783}" type="pres">
      <dgm:prSet presAssocID="{6F7B32B0-D6CB-4EB5-A17B-0DEFB5616376}" presName="spaceRect" presStyleCnt="0"/>
      <dgm:spPr/>
    </dgm:pt>
    <dgm:pt modelId="{E548ED10-599E-490D-9CBA-F21BCFF11692}" type="pres">
      <dgm:prSet presAssocID="{6F7B32B0-D6CB-4EB5-A17B-0DEFB5616376}" presName="textRect" presStyleLbl="revTx" presStyleIdx="6" presStyleCnt="8">
        <dgm:presLayoutVars>
          <dgm:chMax val="1"/>
          <dgm:chPref val="1"/>
        </dgm:presLayoutVars>
      </dgm:prSet>
      <dgm:spPr/>
    </dgm:pt>
    <dgm:pt modelId="{95F9DEFA-B287-49AF-8CBA-84EB17464CF7}" type="pres">
      <dgm:prSet presAssocID="{B5426B68-8BAD-4996-A78D-2D13377356A6}" presName="sibTrans" presStyleCnt="0"/>
      <dgm:spPr/>
    </dgm:pt>
    <dgm:pt modelId="{5067AFB4-AB3A-45E7-A651-D0D1ABA0BD7D}" type="pres">
      <dgm:prSet presAssocID="{0B218385-4354-477E-B51A-DD3C76F45839}" presName="compNode" presStyleCnt="0"/>
      <dgm:spPr/>
    </dgm:pt>
    <dgm:pt modelId="{107651AB-3BCF-48E2-AB84-10B4A42F727F}" type="pres">
      <dgm:prSet presAssocID="{0B218385-4354-477E-B51A-DD3C76F45839}"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ierarchy"/>
        </a:ext>
      </dgm:extLst>
    </dgm:pt>
    <dgm:pt modelId="{DD7077F6-30BD-4AAC-A947-796DD410B5AE}" type="pres">
      <dgm:prSet presAssocID="{0B218385-4354-477E-B51A-DD3C76F45839}" presName="spaceRect" presStyleCnt="0"/>
      <dgm:spPr/>
    </dgm:pt>
    <dgm:pt modelId="{A3BA2414-05D9-44E6-AB9E-7C201DE13011}" type="pres">
      <dgm:prSet presAssocID="{0B218385-4354-477E-B51A-DD3C76F45839}" presName="textRect" presStyleLbl="revTx" presStyleIdx="7" presStyleCnt="8">
        <dgm:presLayoutVars>
          <dgm:chMax val="1"/>
          <dgm:chPref val="1"/>
        </dgm:presLayoutVars>
      </dgm:prSet>
      <dgm:spPr/>
    </dgm:pt>
  </dgm:ptLst>
  <dgm:cxnLst>
    <dgm:cxn modelId="{193DA002-3D76-4142-B8A2-2B18BDD31331}" srcId="{B9974592-F2C9-4A08-980A-1A5B0D0656DC}" destId="{6F7B32B0-D6CB-4EB5-A17B-0DEFB5616376}" srcOrd="6" destOrd="0" parTransId="{370F5C6B-65E2-479A-A11F-BDB45769D525}" sibTransId="{B5426B68-8BAD-4996-A78D-2D13377356A6}"/>
    <dgm:cxn modelId="{77E77A5D-DD96-42DF-9EAD-F4F7F39655ED}" srcId="{B9974592-F2C9-4A08-980A-1A5B0D0656DC}" destId="{8CCA4F32-10B4-4387-B2F3-B82228A5523E}" srcOrd="5" destOrd="0" parTransId="{571E149A-672C-4831-B429-13A6E75AB460}" sibTransId="{89D63E7F-2E80-4478-846A-C0E0EDF079CE}"/>
    <dgm:cxn modelId="{CEB43966-8A2D-45A2-9859-FD52963196FE}" type="presOf" srcId="{B9974592-F2C9-4A08-980A-1A5B0D0656DC}" destId="{C866B4D6-12F1-4E68-97CF-ECC0C4B7BB35}" srcOrd="0" destOrd="0" presId="urn:microsoft.com/office/officeart/2018/2/layout/IconLabelList"/>
    <dgm:cxn modelId="{983D1A71-01CF-4284-B7DE-91F0D14B16F6}" srcId="{B9974592-F2C9-4A08-980A-1A5B0D0656DC}" destId="{083FB583-D716-46D9-9920-C3030A4B0733}" srcOrd="3" destOrd="0" parTransId="{26357DDF-3607-4792-BD4C-E0134BFFC8D8}" sibTransId="{10544503-4591-4519-895D-475523EB0A69}"/>
    <dgm:cxn modelId="{CE98A474-3ED7-4029-85ED-FFCDAD084A55}" type="presOf" srcId="{88CC60A1-9A36-4296-9E3D-0E4835EEAF39}" destId="{9F0EA370-A6A0-492A-AEF7-ACE726A2BECA}" srcOrd="0" destOrd="0" presId="urn:microsoft.com/office/officeart/2018/2/layout/IconLabelList"/>
    <dgm:cxn modelId="{A4C1BE75-66F7-47F4-89B8-3B2354AA369C}" srcId="{B9974592-F2C9-4A08-980A-1A5B0D0656DC}" destId="{78CBA466-1ADA-4A0C-9D68-3F3A93BBB10B}" srcOrd="1" destOrd="0" parTransId="{B8DF833B-3874-4DC0-9602-3F83CC10FE6B}" sibTransId="{CE3C2466-5F95-48DB-AEDD-6695519C0597}"/>
    <dgm:cxn modelId="{F7E9CC77-2099-4AF8-A5BE-CD01999363C8}" type="presOf" srcId="{78382158-6B2A-44AB-A134-B1BA57E617A1}" destId="{906FBCC7-1B3E-4020-962D-E0D959A102AD}" srcOrd="0" destOrd="0" presId="urn:microsoft.com/office/officeart/2018/2/layout/IconLabelList"/>
    <dgm:cxn modelId="{48EEC77B-24B1-4A0C-B9F0-09B74DBD75B3}" type="presOf" srcId="{78CBA466-1ADA-4A0C-9D68-3F3A93BBB10B}" destId="{6EEA919F-768E-4F23-8B14-E464773B1AF6}" srcOrd="0" destOrd="0" presId="urn:microsoft.com/office/officeart/2018/2/layout/IconLabelList"/>
    <dgm:cxn modelId="{DFF9CC8A-7983-41B2-BDA0-F83C10215C69}" type="presOf" srcId="{0B218385-4354-477E-B51A-DD3C76F45839}" destId="{A3BA2414-05D9-44E6-AB9E-7C201DE13011}" srcOrd="0" destOrd="0" presId="urn:microsoft.com/office/officeart/2018/2/layout/IconLabelList"/>
    <dgm:cxn modelId="{D19C8B92-17AE-498B-9100-5071B1D85AC8}" type="presOf" srcId="{E486522E-3A8D-458E-9DE0-0CD422B67C30}" destId="{DFD1AF72-D20E-4DC1-990C-BF56765337F8}" srcOrd="0" destOrd="0" presId="urn:microsoft.com/office/officeart/2018/2/layout/IconLabelList"/>
    <dgm:cxn modelId="{F64F7B9D-BFD6-4AA2-B0EF-2AB6B02046AD}" type="presOf" srcId="{6F7B32B0-D6CB-4EB5-A17B-0DEFB5616376}" destId="{E548ED10-599E-490D-9CBA-F21BCFF11692}" srcOrd="0" destOrd="0" presId="urn:microsoft.com/office/officeart/2018/2/layout/IconLabelList"/>
    <dgm:cxn modelId="{AF796EA9-7836-474C-8599-491E8A475FC6}" type="presOf" srcId="{083FB583-D716-46D9-9920-C3030A4B0733}" destId="{879DC25A-8301-4897-83CB-69A872D2E5EB}" srcOrd="0" destOrd="0" presId="urn:microsoft.com/office/officeart/2018/2/layout/IconLabelList"/>
    <dgm:cxn modelId="{7EF1C4B8-BB01-4821-914D-B7FEBB90071D}" type="presOf" srcId="{8CCA4F32-10B4-4387-B2F3-B82228A5523E}" destId="{00D17333-C918-4939-81AF-EF888BEB739F}" srcOrd="0" destOrd="0" presId="urn:microsoft.com/office/officeart/2018/2/layout/IconLabelList"/>
    <dgm:cxn modelId="{2BB8CFD0-DAB6-4558-A50A-F350C0BD2C9C}" srcId="{B9974592-F2C9-4A08-980A-1A5B0D0656DC}" destId="{E486522E-3A8D-458E-9DE0-0CD422B67C30}" srcOrd="4" destOrd="0" parTransId="{3EB31E99-68CA-44E0-B4CE-C361E8C4272C}" sibTransId="{477D0BEF-8FEE-47CF-AD0C-5EBFD92D0941}"/>
    <dgm:cxn modelId="{AE5A03E2-52C9-4259-9131-B6EE1731DA24}" srcId="{B9974592-F2C9-4A08-980A-1A5B0D0656DC}" destId="{78382158-6B2A-44AB-A134-B1BA57E617A1}" srcOrd="2" destOrd="0" parTransId="{1303268C-1719-482B-B3B3-E0D8FEB86366}" sibTransId="{696685E2-A2A8-4E92-8D86-6E21A1DC3FAC}"/>
    <dgm:cxn modelId="{0E7BFBE2-3F9D-4777-9539-ADF46BFBE889}" srcId="{B9974592-F2C9-4A08-980A-1A5B0D0656DC}" destId="{88CC60A1-9A36-4296-9E3D-0E4835EEAF39}" srcOrd="0" destOrd="0" parTransId="{68AE7936-D443-4937-878B-667D26F30A30}" sibTransId="{F79788A2-FE34-4181-A5B4-AFFA10D36F46}"/>
    <dgm:cxn modelId="{CE9B99FC-B01C-42F8-9B5F-52F02B903AEC}" srcId="{B9974592-F2C9-4A08-980A-1A5B0D0656DC}" destId="{0B218385-4354-477E-B51A-DD3C76F45839}" srcOrd="7" destOrd="0" parTransId="{369A702F-DBA1-4F5C-8E6D-F628ACD943C4}" sibTransId="{89AE5846-481F-4110-B241-1357C26B1E56}"/>
    <dgm:cxn modelId="{0DB93232-279A-43CE-BDCD-B2E8A9257156}" type="presParOf" srcId="{C866B4D6-12F1-4E68-97CF-ECC0C4B7BB35}" destId="{711D6F53-47E7-4098-BE2E-28A8D3CD93A2}" srcOrd="0" destOrd="0" presId="urn:microsoft.com/office/officeart/2018/2/layout/IconLabelList"/>
    <dgm:cxn modelId="{EC172393-556F-49CF-AD69-91F9A7B1C970}" type="presParOf" srcId="{711D6F53-47E7-4098-BE2E-28A8D3CD93A2}" destId="{0B3C890B-7C97-4AB8-BC77-71351D465DF5}" srcOrd="0" destOrd="0" presId="urn:microsoft.com/office/officeart/2018/2/layout/IconLabelList"/>
    <dgm:cxn modelId="{D14FA15E-489B-452A-9268-1260BD64B343}" type="presParOf" srcId="{711D6F53-47E7-4098-BE2E-28A8D3CD93A2}" destId="{4624FD73-E281-42BB-80A7-6E69AC0692B0}" srcOrd="1" destOrd="0" presId="urn:microsoft.com/office/officeart/2018/2/layout/IconLabelList"/>
    <dgm:cxn modelId="{28ADC3DA-95F2-42BD-AC99-BF241C7BDBF8}" type="presParOf" srcId="{711D6F53-47E7-4098-BE2E-28A8D3CD93A2}" destId="{9F0EA370-A6A0-492A-AEF7-ACE726A2BECA}" srcOrd="2" destOrd="0" presId="urn:microsoft.com/office/officeart/2018/2/layout/IconLabelList"/>
    <dgm:cxn modelId="{3FC8F49E-B2D5-4E1A-A09D-BA743346097F}" type="presParOf" srcId="{C866B4D6-12F1-4E68-97CF-ECC0C4B7BB35}" destId="{474D74DD-FC23-4EC1-9D8B-33A4B7C83581}" srcOrd="1" destOrd="0" presId="urn:microsoft.com/office/officeart/2018/2/layout/IconLabelList"/>
    <dgm:cxn modelId="{005BDF2D-6C78-4CFA-82B7-C95C65F597BA}" type="presParOf" srcId="{C866B4D6-12F1-4E68-97CF-ECC0C4B7BB35}" destId="{40BC3B1E-70C4-427E-8FA9-909A3E7DE53D}" srcOrd="2" destOrd="0" presId="urn:microsoft.com/office/officeart/2018/2/layout/IconLabelList"/>
    <dgm:cxn modelId="{975BE3C7-DD92-413D-AF20-97F70A999BEE}" type="presParOf" srcId="{40BC3B1E-70C4-427E-8FA9-909A3E7DE53D}" destId="{027A91C7-569C-4075-BD30-6E0DFD6EAE0E}" srcOrd="0" destOrd="0" presId="urn:microsoft.com/office/officeart/2018/2/layout/IconLabelList"/>
    <dgm:cxn modelId="{E14BC93F-B667-4A3A-98D6-A577262F8423}" type="presParOf" srcId="{40BC3B1E-70C4-427E-8FA9-909A3E7DE53D}" destId="{ADF69191-850F-4C50-B9E7-46E16F3F1DC4}" srcOrd="1" destOrd="0" presId="urn:microsoft.com/office/officeart/2018/2/layout/IconLabelList"/>
    <dgm:cxn modelId="{F13E6811-F1A9-4FFE-BF9D-99D690575836}" type="presParOf" srcId="{40BC3B1E-70C4-427E-8FA9-909A3E7DE53D}" destId="{6EEA919F-768E-4F23-8B14-E464773B1AF6}" srcOrd="2" destOrd="0" presId="urn:microsoft.com/office/officeart/2018/2/layout/IconLabelList"/>
    <dgm:cxn modelId="{96B3AA70-97FC-456D-8C4F-29B7562FE0A8}" type="presParOf" srcId="{C866B4D6-12F1-4E68-97CF-ECC0C4B7BB35}" destId="{9F1B1829-5641-403E-9BBE-DE50ADE28F2A}" srcOrd="3" destOrd="0" presId="urn:microsoft.com/office/officeart/2018/2/layout/IconLabelList"/>
    <dgm:cxn modelId="{10A2CDCC-C4D4-4D3C-9C99-116E0C857EBA}" type="presParOf" srcId="{C866B4D6-12F1-4E68-97CF-ECC0C4B7BB35}" destId="{1F9206CF-B1E1-4A52-AC31-32E71C73A241}" srcOrd="4" destOrd="0" presId="urn:microsoft.com/office/officeart/2018/2/layout/IconLabelList"/>
    <dgm:cxn modelId="{B855EE92-DAEF-49C4-A2CB-2A154AF1F89B}" type="presParOf" srcId="{1F9206CF-B1E1-4A52-AC31-32E71C73A241}" destId="{1EA839D0-A8D7-49FB-A2D3-70CB530252D9}" srcOrd="0" destOrd="0" presId="urn:microsoft.com/office/officeart/2018/2/layout/IconLabelList"/>
    <dgm:cxn modelId="{82E3C526-3B8A-45E7-919E-5EB78BC486C4}" type="presParOf" srcId="{1F9206CF-B1E1-4A52-AC31-32E71C73A241}" destId="{F5A6E124-3EA7-4EB3-912A-FD303D818009}" srcOrd="1" destOrd="0" presId="urn:microsoft.com/office/officeart/2018/2/layout/IconLabelList"/>
    <dgm:cxn modelId="{85481073-321D-4A3C-8FF0-A14ED83C39A6}" type="presParOf" srcId="{1F9206CF-B1E1-4A52-AC31-32E71C73A241}" destId="{906FBCC7-1B3E-4020-962D-E0D959A102AD}" srcOrd="2" destOrd="0" presId="urn:microsoft.com/office/officeart/2018/2/layout/IconLabelList"/>
    <dgm:cxn modelId="{D8218165-6CAB-411C-982F-386DA591A9ED}" type="presParOf" srcId="{C866B4D6-12F1-4E68-97CF-ECC0C4B7BB35}" destId="{36A7F927-A89B-4750-94A0-B565F7BEAE9A}" srcOrd="5" destOrd="0" presId="urn:microsoft.com/office/officeart/2018/2/layout/IconLabelList"/>
    <dgm:cxn modelId="{BE4E52F0-E1B8-4AD0-B95F-E65BC3C2EFBA}" type="presParOf" srcId="{C866B4D6-12F1-4E68-97CF-ECC0C4B7BB35}" destId="{02419C44-0283-46B6-92D7-CB26F7020D73}" srcOrd="6" destOrd="0" presId="urn:microsoft.com/office/officeart/2018/2/layout/IconLabelList"/>
    <dgm:cxn modelId="{8525FE61-295A-46E5-9101-89E17F1434B7}" type="presParOf" srcId="{02419C44-0283-46B6-92D7-CB26F7020D73}" destId="{BEB47355-1F50-465B-BAEF-8E2B18CE477E}" srcOrd="0" destOrd="0" presId="urn:microsoft.com/office/officeart/2018/2/layout/IconLabelList"/>
    <dgm:cxn modelId="{D7B5C6CB-7A30-454D-B1D1-0BCD517FD60D}" type="presParOf" srcId="{02419C44-0283-46B6-92D7-CB26F7020D73}" destId="{41923705-D47E-4D6A-90B7-0A99BEBB2D9D}" srcOrd="1" destOrd="0" presId="urn:microsoft.com/office/officeart/2018/2/layout/IconLabelList"/>
    <dgm:cxn modelId="{02CF553D-C6E9-4BAB-87FB-BF485FE96608}" type="presParOf" srcId="{02419C44-0283-46B6-92D7-CB26F7020D73}" destId="{879DC25A-8301-4897-83CB-69A872D2E5EB}" srcOrd="2" destOrd="0" presId="urn:microsoft.com/office/officeart/2018/2/layout/IconLabelList"/>
    <dgm:cxn modelId="{74899584-5CF1-4D5B-8453-EF3B363B8D86}" type="presParOf" srcId="{C866B4D6-12F1-4E68-97CF-ECC0C4B7BB35}" destId="{B05CEC8C-BCEF-4680-A120-3FD9908440CD}" srcOrd="7" destOrd="0" presId="urn:microsoft.com/office/officeart/2018/2/layout/IconLabelList"/>
    <dgm:cxn modelId="{D08E8CEB-D4CF-4F4D-8FA1-1DEFEE381A82}" type="presParOf" srcId="{C866B4D6-12F1-4E68-97CF-ECC0C4B7BB35}" destId="{C2A827AD-3DCB-40ED-B788-EBEE8DE3508D}" srcOrd="8" destOrd="0" presId="urn:microsoft.com/office/officeart/2018/2/layout/IconLabelList"/>
    <dgm:cxn modelId="{DC71157E-7F5A-4385-85AD-13325D47853F}" type="presParOf" srcId="{C2A827AD-3DCB-40ED-B788-EBEE8DE3508D}" destId="{DB697E90-0C2A-4840-9ED7-2CAF052FA2D4}" srcOrd="0" destOrd="0" presId="urn:microsoft.com/office/officeart/2018/2/layout/IconLabelList"/>
    <dgm:cxn modelId="{7B14C11A-6019-4EC0-B03B-FAFDED2BF3AB}" type="presParOf" srcId="{C2A827AD-3DCB-40ED-B788-EBEE8DE3508D}" destId="{A554B435-FB2A-4401-919D-E8029CEDA5C2}" srcOrd="1" destOrd="0" presId="urn:microsoft.com/office/officeart/2018/2/layout/IconLabelList"/>
    <dgm:cxn modelId="{534A5281-7B8D-4A48-BD36-893386181650}" type="presParOf" srcId="{C2A827AD-3DCB-40ED-B788-EBEE8DE3508D}" destId="{DFD1AF72-D20E-4DC1-990C-BF56765337F8}" srcOrd="2" destOrd="0" presId="urn:microsoft.com/office/officeart/2018/2/layout/IconLabelList"/>
    <dgm:cxn modelId="{BC7CD41B-203D-479E-BEED-BE7EB139723E}" type="presParOf" srcId="{C866B4D6-12F1-4E68-97CF-ECC0C4B7BB35}" destId="{36375EBD-424F-47BE-BF56-47958B329539}" srcOrd="9" destOrd="0" presId="urn:microsoft.com/office/officeart/2018/2/layout/IconLabelList"/>
    <dgm:cxn modelId="{1AD73C9A-73BB-4775-8138-84FADD789CFA}" type="presParOf" srcId="{C866B4D6-12F1-4E68-97CF-ECC0C4B7BB35}" destId="{D60B3420-3219-4800-82C5-705CB667814A}" srcOrd="10" destOrd="0" presId="urn:microsoft.com/office/officeart/2018/2/layout/IconLabelList"/>
    <dgm:cxn modelId="{C1315AAD-30DD-4E85-9638-31AD0F849407}" type="presParOf" srcId="{D60B3420-3219-4800-82C5-705CB667814A}" destId="{BB24AE90-261C-4F09-A290-0EA781898DF3}" srcOrd="0" destOrd="0" presId="urn:microsoft.com/office/officeart/2018/2/layout/IconLabelList"/>
    <dgm:cxn modelId="{FA9B7EE6-3AB0-4F63-A61E-B021B85ED5C4}" type="presParOf" srcId="{D60B3420-3219-4800-82C5-705CB667814A}" destId="{8119F40E-5BE3-47FF-97C9-94859BA156AB}" srcOrd="1" destOrd="0" presId="urn:microsoft.com/office/officeart/2018/2/layout/IconLabelList"/>
    <dgm:cxn modelId="{CB4E7814-313F-4D84-89FA-160D6F4625FD}" type="presParOf" srcId="{D60B3420-3219-4800-82C5-705CB667814A}" destId="{00D17333-C918-4939-81AF-EF888BEB739F}" srcOrd="2" destOrd="0" presId="urn:microsoft.com/office/officeart/2018/2/layout/IconLabelList"/>
    <dgm:cxn modelId="{A559293F-8209-41B9-BD2E-68215B1A6D7E}" type="presParOf" srcId="{C866B4D6-12F1-4E68-97CF-ECC0C4B7BB35}" destId="{63472E5F-24C3-4D1A-9FE6-3EB3D37CDAC2}" srcOrd="11" destOrd="0" presId="urn:microsoft.com/office/officeart/2018/2/layout/IconLabelList"/>
    <dgm:cxn modelId="{BF80453B-DE2C-44A5-907F-21169DBCEA5A}" type="presParOf" srcId="{C866B4D6-12F1-4E68-97CF-ECC0C4B7BB35}" destId="{77003989-5FD9-4AAB-9724-1D9FC2A96621}" srcOrd="12" destOrd="0" presId="urn:microsoft.com/office/officeart/2018/2/layout/IconLabelList"/>
    <dgm:cxn modelId="{3283D360-354F-4F31-95D2-B2DDDA52FC2F}" type="presParOf" srcId="{77003989-5FD9-4AAB-9724-1D9FC2A96621}" destId="{438C7446-06FE-4E0F-9CC2-EBEEF58F97E3}" srcOrd="0" destOrd="0" presId="urn:microsoft.com/office/officeart/2018/2/layout/IconLabelList"/>
    <dgm:cxn modelId="{9A95D4B2-9537-4223-B6A6-08FA06E26259}" type="presParOf" srcId="{77003989-5FD9-4AAB-9724-1D9FC2A96621}" destId="{1ED3667C-8D41-4632-BE7B-5B4790B25783}" srcOrd="1" destOrd="0" presId="urn:microsoft.com/office/officeart/2018/2/layout/IconLabelList"/>
    <dgm:cxn modelId="{96DBE1D0-7AA9-4C01-A281-6E069882FB87}" type="presParOf" srcId="{77003989-5FD9-4AAB-9724-1D9FC2A96621}" destId="{E548ED10-599E-490D-9CBA-F21BCFF11692}" srcOrd="2" destOrd="0" presId="urn:microsoft.com/office/officeart/2018/2/layout/IconLabelList"/>
    <dgm:cxn modelId="{A6B03AB9-FFEC-4321-B3A4-70913CBB9888}" type="presParOf" srcId="{C866B4D6-12F1-4E68-97CF-ECC0C4B7BB35}" destId="{95F9DEFA-B287-49AF-8CBA-84EB17464CF7}" srcOrd="13" destOrd="0" presId="urn:microsoft.com/office/officeart/2018/2/layout/IconLabelList"/>
    <dgm:cxn modelId="{7279B135-9ABA-41A6-955F-0FD827F4E563}" type="presParOf" srcId="{C866B4D6-12F1-4E68-97CF-ECC0C4B7BB35}" destId="{5067AFB4-AB3A-45E7-A651-D0D1ABA0BD7D}" srcOrd="14" destOrd="0" presId="urn:microsoft.com/office/officeart/2018/2/layout/IconLabelList"/>
    <dgm:cxn modelId="{2EECD58F-E947-48C2-8212-F1E9A5A1083F}" type="presParOf" srcId="{5067AFB4-AB3A-45E7-A651-D0D1ABA0BD7D}" destId="{107651AB-3BCF-48E2-AB84-10B4A42F727F}" srcOrd="0" destOrd="0" presId="urn:microsoft.com/office/officeart/2018/2/layout/IconLabelList"/>
    <dgm:cxn modelId="{41637CCC-7A2A-409D-ABB3-ECD84F04E77D}" type="presParOf" srcId="{5067AFB4-AB3A-45E7-A651-D0D1ABA0BD7D}" destId="{DD7077F6-30BD-4AAC-A947-796DD410B5AE}" srcOrd="1" destOrd="0" presId="urn:microsoft.com/office/officeart/2018/2/layout/IconLabelList"/>
    <dgm:cxn modelId="{B61E00E0-14FA-4E8D-A418-55E77871D05C}" type="presParOf" srcId="{5067AFB4-AB3A-45E7-A651-D0D1ABA0BD7D}" destId="{A3BA2414-05D9-44E6-AB9E-7C201DE1301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772E6C-09E9-4517-8E0C-B2410A52F361}"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65AEEF98-5213-408D-8C75-66268026D32D}">
      <dgm:prSet custT="1"/>
      <dgm:spPr/>
      <dgm:t>
        <a:bodyPr/>
        <a:lstStyle/>
        <a:p>
          <a:r>
            <a:rPr lang="en-GB" sz="1200" dirty="0">
              <a:latin typeface="Arial" panose="020B0604020202020204" pitchFamily="34" charset="0"/>
              <a:cs typeface="Arial" panose="020B0604020202020204" pitchFamily="34" charset="0"/>
            </a:rPr>
            <a:t>BACKGROUND</a:t>
          </a:r>
          <a:endParaRPr lang="en-US" sz="1200" dirty="0">
            <a:latin typeface="Arial" panose="020B0604020202020204" pitchFamily="34" charset="0"/>
            <a:cs typeface="Arial" panose="020B0604020202020204" pitchFamily="34" charset="0"/>
          </a:endParaRPr>
        </a:p>
      </dgm:t>
    </dgm:pt>
    <dgm:pt modelId="{0FB2B2C7-00C2-45C1-988F-B166EC718FE0}" type="parTrans" cxnId="{869BCEBC-9D2F-4798-A0F9-6D150AB1F5A5}">
      <dgm:prSet/>
      <dgm:spPr/>
      <dgm:t>
        <a:bodyPr/>
        <a:lstStyle/>
        <a:p>
          <a:endParaRPr lang="en-US"/>
        </a:p>
      </dgm:t>
    </dgm:pt>
    <dgm:pt modelId="{DAE58022-3FA2-421B-BEB5-DF9DE8EF61BF}" type="sibTrans" cxnId="{869BCEBC-9D2F-4798-A0F9-6D150AB1F5A5}">
      <dgm:prSet/>
      <dgm:spPr/>
      <dgm:t>
        <a:bodyPr/>
        <a:lstStyle/>
        <a:p>
          <a:endParaRPr lang="en-US"/>
        </a:p>
      </dgm:t>
    </dgm:pt>
    <dgm:pt modelId="{8A0CAB09-095B-4D2F-AA10-B1A939C40187}">
      <dgm:prSet custT="1"/>
      <dgm:spPr/>
      <dgm:t>
        <a:bodyPr/>
        <a:lstStyle/>
        <a:p>
          <a:r>
            <a:rPr lang="en-GB" sz="1200" dirty="0">
              <a:latin typeface="Arial" panose="020B0604020202020204" pitchFamily="34" charset="0"/>
              <a:cs typeface="Arial" panose="020B0604020202020204" pitchFamily="34" charset="0"/>
            </a:rPr>
            <a:t>INTRODUCTION</a:t>
          </a:r>
          <a:endParaRPr lang="en-US" sz="1200" dirty="0">
            <a:latin typeface="Arial" panose="020B0604020202020204" pitchFamily="34" charset="0"/>
            <a:cs typeface="Arial" panose="020B0604020202020204" pitchFamily="34" charset="0"/>
          </a:endParaRPr>
        </a:p>
      </dgm:t>
    </dgm:pt>
    <dgm:pt modelId="{050D711F-13D9-4BF6-92BE-2CF8B47CDD07}" type="parTrans" cxnId="{F794419C-9C43-43C1-A8C5-D550D9394851}">
      <dgm:prSet/>
      <dgm:spPr/>
      <dgm:t>
        <a:bodyPr/>
        <a:lstStyle/>
        <a:p>
          <a:endParaRPr lang="en-US"/>
        </a:p>
      </dgm:t>
    </dgm:pt>
    <dgm:pt modelId="{400058E7-7C92-4176-BE5C-332F3088D548}" type="sibTrans" cxnId="{F794419C-9C43-43C1-A8C5-D550D9394851}">
      <dgm:prSet/>
      <dgm:spPr/>
      <dgm:t>
        <a:bodyPr/>
        <a:lstStyle/>
        <a:p>
          <a:endParaRPr lang="en-US"/>
        </a:p>
      </dgm:t>
    </dgm:pt>
    <dgm:pt modelId="{9639302C-A512-434D-BF16-9D154CBF54BF}">
      <dgm:prSet custT="1"/>
      <dgm:spPr/>
      <dgm:t>
        <a:bodyPr/>
        <a:lstStyle/>
        <a:p>
          <a:r>
            <a:rPr lang="en-GB" sz="1200" dirty="0">
              <a:latin typeface="Arial" panose="020B0604020202020204" pitchFamily="34" charset="0"/>
              <a:cs typeface="Arial" panose="020B0604020202020204" pitchFamily="34" charset="0"/>
            </a:rPr>
            <a:t>JOB ANALYSES</a:t>
          </a:r>
          <a:endParaRPr lang="en-US" sz="1200" dirty="0">
            <a:latin typeface="Arial" panose="020B0604020202020204" pitchFamily="34" charset="0"/>
            <a:cs typeface="Arial" panose="020B0604020202020204" pitchFamily="34" charset="0"/>
          </a:endParaRPr>
        </a:p>
      </dgm:t>
    </dgm:pt>
    <dgm:pt modelId="{E3301CE6-8D9A-47FD-8382-69E77D91282B}" type="parTrans" cxnId="{22AAA439-AC90-4DD6-A7E5-89DC32B6DCEF}">
      <dgm:prSet/>
      <dgm:spPr/>
      <dgm:t>
        <a:bodyPr/>
        <a:lstStyle/>
        <a:p>
          <a:endParaRPr lang="en-US"/>
        </a:p>
      </dgm:t>
    </dgm:pt>
    <dgm:pt modelId="{1002FF04-1AB1-4B9B-96DE-9C7ABB943A75}" type="sibTrans" cxnId="{22AAA439-AC90-4DD6-A7E5-89DC32B6DCEF}">
      <dgm:prSet/>
      <dgm:spPr/>
      <dgm:t>
        <a:bodyPr/>
        <a:lstStyle/>
        <a:p>
          <a:endParaRPr lang="en-US"/>
        </a:p>
      </dgm:t>
    </dgm:pt>
    <dgm:pt modelId="{F2BC7051-4D29-4F18-925D-46604DC07779}">
      <dgm:prSet custT="1"/>
      <dgm:spPr/>
      <dgm:t>
        <a:bodyPr/>
        <a:lstStyle/>
        <a:p>
          <a:r>
            <a:rPr lang="en-GB" sz="1200" dirty="0">
              <a:latin typeface="Arial" panose="020B0604020202020204" pitchFamily="34" charset="0"/>
              <a:cs typeface="Arial" panose="020B0604020202020204" pitchFamily="34" charset="0"/>
            </a:rPr>
            <a:t>JOB DESCRIPTION</a:t>
          </a:r>
          <a:endParaRPr lang="en-US" sz="1200" dirty="0">
            <a:latin typeface="Arial" panose="020B0604020202020204" pitchFamily="34" charset="0"/>
            <a:cs typeface="Arial" panose="020B0604020202020204" pitchFamily="34" charset="0"/>
          </a:endParaRPr>
        </a:p>
      </dgm:t>
    </dgm:pt>
    <dgm:pt modelId="{AE57EF36-4966-4A81-A9F7-E9C1E2D370A3}" type="parTrans" cxnId="{7F60D6FD-4EA8-4324-8DD7-22108EB7E564}">
      <dgm:prSet/>
      <dgm:spPr/>
      <dgm:t>
        <a:bodyPr/>
        <a:lstStyle/>
        <a:p>
          <a:endParaRPr lang="en-US"/>
        </a:p>
      </dgm:t>
    </dgm:pt>
    <dgm:pt modelId="{33F2FEC7-6AA4-4F04-B2D1-364A9188F186}" type="sibTrans" cxnId="{7F60D6FD-4EA8-4324-8DD7-22108EB7E564}">
      <dgm:prSet/>
      <dgm:spPr/>
      <dgm:t>
        <a:bodyPr/>
        <a:lstStyle/>
        <a:p>
          <a:endParaRPr lang="en-US"/>
        </a:p>
      </dgm:t>
    </dgm:pt>
    <dgm:pt modelId="{3BDBD20B-057C-4E29-AEC7-92C5CF23D3D9}">
      <dgm:prSet custT="1"/>
      <dgm:spPr/>
      <dgm:t>
        <a:bodyPr/>
        <a:lstStyle/>
        <a:p>
          <a:r>
            <a:rPr lang="en-GB" sz="1200" dirty="0">
              <a:latin typeface="Arial" panose="020B0604020202020204" pitchFamily="34" charset="0"/>
              <a:cs typeface="Arial" panose="020B0604020202020204" pitchFamily="34" charset="0"/>
            </a:rPr>
            <a:t>PERSON SPECIFICATION</a:t>
          </a:r>
          <a:endParaRPr lang="en-US" sz="1200" dirty="0">
            <a:latin typeface="Arial" panose="020B0604020202020204" pitchFamily="34" charset="0"/>
            <a:cs typeface="Arial" panose="020B0604020202020204" pitchFamily="34" charset="0"/>
          </a:endParaRPr>
        </a:p>
      </dgm:t>
    </dgm:pt>
    <dgm:pt modelId="{5CAA9E50-E2CF-42DC-A9AA-CBDA17EB48B7}" type="parTrans" cxnId="{E2452EB2-FEC5-4256-B571-6E2D5697537A}">
      <dgm:prSet/>
      <dgm:spPr/>
      <dgm:t>
        <a:bodyPr/>
        <a:lstStyle/>
        <a:p>
          <a:endParaRPr lang="en-US"/>
        </a:p>
      </dgm:t>
    </dgm:pt>
    <dgm:pt modelId="{969211A9-44A2-412F-ABB5-8D1FACF369F6}" type="sibTrans" cxnId="{E2452EB2-FEC5-4256-B571-6E2D5697537A}">
      <dgm:prSet/>
      <dgm:spPr/>
      <dgm:t>
        <a:bodyPr/>
        <a:lstStyle/>
        <a:p>
          <a:endParaRPr lang="en-US"/>
        </a:p>
      </dgm:t>
    </dgm:pt>
    <dgm:pt modelId="{A3388BA8-DC64-47C4-8B7C-91E8EA5FDF2B}">
      <dgm:prSet custT="1"/>
      <dgm:spPr/>
      <dgm:t>
        <a:bodyPr/>
        <a:lstStyle/>
        <a:p>
          <a:r>
            <a:rPr lang="en-GB" sz="1200" dirty="0">
              <a:latin typeface="Arial" panose="020B0604020202020204" pitchFamily="34" charset="0"/>
              <a:cs typeface="Arial" panose="020B0604020202020204" pitchFamily="34" charset="0"/>
            </a:rPr>
            <a:t>ADVERTISEMNT PLATTFORM</a:t>
          </a:r>
          <a:endParaRPr lang="en-US" sz="1200" dirty="0">
            <a:latin typeface="Arial" panose="020B0604020202020204" pitchFamily="34" charset="0"/>
            <a:cs typeface="Arial" panose="020B0604020202020204" pitchFamily="34" charset="0"/>
          </a:endParaRPr>
        </a:p>
      </dgm:t>
    </dgm:pt>
    <dgm:pt modelId="{F83690D5-095B-4E3D-9863-AB2658E682FE}" type="parTrans" cxnId="{3C999361-4988-42F4-BB01-4B217DCFD471}">
      <dgm:prSet/>
      <dgm:spPr/>
      <dgm:t>
        <a:bodyPr/>
        <a:lstStyle/>
        <a:p>
          <a:endParaRPr lang="en-US"/>
        </a:p>
      </dgm:t>
    </dgm:pt>
    <dgm:pt modelId="{2CB386CA-240B-46F5-A674-2582FE8401A1}" type="sibTrans" cxnId="{3C999361-4988-42F4-BB01-4B217DCFD471}">
      <dgm:prSet/>
      <dgm:spPr/>
      <dgm:t>
        <a:bodyPr/>
        <a:lstStyle/>
        <a:p>
          <a:endParaRPr lang="en-US"/>
        </a:p>
      </dgm:t>
    </dgm:pt>
    <dgm:pt modelId="{CA5B738B-728F-41FA-81C2-5793576BC6D8}">
      <dgm:prSet custT="1"/>
      <dgm:spPr/>
      <dgm:t>
        <a:bodyPr/>
        <a:lstStyle/>
        <a:p>
          <a:r>
            <a:rPr lang="en-GB" sz="1200" dirty="0">
              <a:latin typeface="Arial" panose="020B0604020202020204" pitchFamily="34" charset="0"/>
              <a:cs typeface="Arial" panose="020B0604020202020204" pitchFamily="34" charset="0"/>
            </a:rPr>
            <a:t>TYPES OF INTERVIEW</a:t>
          </a:r>
          <a:endParaRPr lang="en-US" sz="1200" dirty="0">
            <a:latin typeface="Arial" panose="020B0604020202020204" pitchFamily="34" charset="0"/>
            <a:cs typeface="Arial" panose="020B0604020202020204" pitchFamily="34" charset="0"/>
          </a:endParaRPr>
        </a:p>
      </dgm:t>
    </dgm:pt>
    <dgm:pt modelId="{DCD00768-9901-485B-9002-0A16E78B68C9}" type="parTrans" cxnId="{7FB72B2B-315C-48FA-832A-DA36A3AFF6A4}">
      <dgm:prSet/>
      <dgm:spPr/>
      <dgm:t>
        <a:bodyPr/>
        <a:lstStyle/>
        <a:p>
          <a:endParaRPr lang="en-US"/>
        </a:p>
      </dgm:t>
    </dgm:pt>
    <dgm:pt modelId="{4DF0E6EB-8C73-43E7-927E-FBACDEE7D594}" type="sibTrans" cxnId="{7FB72B2B-315C-48FA-832A-DA36A3AFF6A4}">
      <dgm:prSet/>
      <dgm:spPr/>
      <dgm:t>
        <a:bodyPr/>
        <a:lstStyle/>
        <a:p>
          <a:endParaRPr lang="en-US"/>
        </a:p>
      </dgm:t>
    </dgm:pt>
    <dgm:pt modelId="{E9A9F527-AFB6-4AB3-B46C-3988790F04EF}">
      <dgm:prSet custT="1"/>
      <dgm:spPr/>
      <dgm:t>
        <a:bodyPr/>
        <a:lstStyle/>
        <a:p>
          <a:r>
            <a:rPr lang="en-GB" sz="1200" dirty="0">
              <a:latin typeface="Arial" panose="020B0604020202020204" pitchFamily="34" charset="0"/>
              <a:cs typeface="Arial" panose="020B0604020202020204" pitchFamily="34" charset="0"/>
            </a:rPr>
            <a:t>QUESTIONING TECHNIQUES</a:t>
          </a:r>
          <a:endParaRPr lang="en-US" sz="1200" dirty="0">
            <a:latin typeface="Arial" panose="020B0604020202020204" pitchFamily="34" charset="0"/>
            <a:cs typeface="Arial" panose="020B0604020202020204" pitchFamily="34" charset="0"/>
          </a:endParaRPr>
        </a:p>
      </dgm:t>
    </dgm:pt>
    <dgm:pt modelId="{8D64BA5F-AEE1-41E3-887B-2A6647491BE3}" type="parTrans" cxnId="{CE8C158F-A7A6-4267-AB4F-752DDA56991C}">
      <dgm:prSet/>
      <dgm:spPr/>
      <dgm:t>
        <a:bodyPr/>
        <a:lstStyle/>
        <a:p>
          <a:endParaRPr lang="en-US"/>
        </a:p>
      </dgm:t>
    </dgm:pt>
    <dgm:pt modelId="{0DEA713F-6621-47DC-BCD7-50803795E354}" type="sibTrans" cxnId="{CE8C158F-A7A6-4267-AB4F-752DDA56991C}">
      <dgm:prSet/>
      <dgm:spPr/>
      <dgm:t>
        <a:bodyPr/>
        <a:lstStyle/>
        <a:p>
          <a:endParaRPr lang="en-US"/>
        </a:p>
      </dgm:t>
    </dgm:pt>
    <dgm:pt modelId="{E5B300FF-DEF5-4A2C-8A97-AB97CBC4BDB0}">
      <dgm:prSet custT="1"/>
      <dgm:spPr/>
      <dgm:t>
        <a:bodyPr/>
        <a:lstStyle/>
        <a:p>
          <a:r>
            <a:rPr lang="en-GB" sz="1200" dirty="0">
              <a:latin typeface="Arial" panose="020B0604020202020204" pitchFamily="34" charset="0"/>
              <a:cs typeface="Arial" panose="020B0604020202020204" pitchFamily="34" charset="0"/>
            </a:rPr>
            <a:t>COMPARISION BETWEEN FACE TO FACE/VIRTUAL INTERVIEW</a:t>
          </a:r>
          <a:endParaRPr lang="en-US" sz="1200" dirty="0">
            <a:latin typeface="Arial" panose="020B0604020202020204" pitchFamily="34" charset="0"/>
            <a:cs typeface="Arial" panose="020B0604020202020204" pitchFamily="34" charset="0"/>
          </a:endParaRPr>
        </a:p>
      </dgm:t>
    </dgm:pt>
    <dgm:pt modelId="{E82A9C20-C737-4B73-9DA1-8E2D0C6A8209}" type="parTrans" cxnId="{A564E7D1-F6FE-4E76-B6C6-E9E35280237C}">
      <dgm:prSet/>
      <dgm:spPr/>
      <dgm:t>
        <a:bodyPr/>
        <a:lstStyle/>
        <a:p>
          <a:endParaRPr lang="en-US"/>
        </a:p>
      </dgm:t>
    </dgm:pt>
    <dgm:pt modelId="{6B41674A-07F1-4FE1-852D-37C0A9064B0C}" type="sibTrans" cxnId="{A564E7D1-F6FE-4E76-B6C6-E9E35280237C}">
      <dgm:prSet/>
      <dgm:spPr/>
      <dgm:t>
        <a:bodyPr/>
        <a:lstStyle/>
        <a:p>
          <a:endParaRPr lang="en-US"/>
        </a:p>
      </dgm:t>
    </dgm:pt>
    <dgm:pt modelId="{F9C0023E-A96C-4828-A8EF-B3DD7B8962E3}">
      <dgm:prSet custT="1"/>
      <dgm:spPr/>
      <dgm:t>
        <a:bodyPr/>
        <a:lstStyle/>
        <a:p>
          <a:r>
            <a:rPr lang="en-GB" sz="1200" dirty="0">
              <a:latin typeface="Arial" panose="020B0604020202020204" pitchFamily="34" charset="0"/>
              <a:cs typeface="Arial" panose="020B0604020202020204" pitchFamily="34" charset="0"/>
            </a:rPr>
            <a:t>CONCLUSION</a:t>
          </a:r>
          <a:endParaRPr lang="en-US" sz="1200" dirty="0">
            <a:latin typeface="Arial" panose="020B0604020202020204" pitchFamily="34" charset="0"/>
            <a:cs typeface="Arial" panose="020B0604020202020204" pitchFamily="34" charset="0"/>
          </a:endParaRPr>
        </a:p>
      </dgm:t>
    </dgm:pt>
    <dgm:pt modelId="{7C64E580-26AB-4503-8793-D501CCE849FB}" type="parTrans" cxnId="{3B39FE14-88C9-437B-9E18-CFC51DA052AF}">
      <dgm:prSet/>
      <dgm:spPr/>
      <dgm:t>
        <a:bodyPr/>
        <a:lstStyle/>
        <a:p>
          <a:endParaRPr lang="en-US"/>
        </a:p>
      </dgm:t>
    </dgm:pt>
    <dgm:pt modelId="{15C06756-EACD-4517-A368-35E4DD03875D}" type="sibTrans" cxnId="{3B39FE14-88C9-437B-9E18-CFC51DA052AF}">
      <dgm:prSet/>
      <dgm:spPr/>
      <dgm:t>
        <a:bodyPr/>
        <a:lstStyle/>
        <a:p>
          <a:endParaRPr lang="en-US"/>
        </a:p>
      </dgm:t>
    </dgm:pt>
    <dgm:pt modelId="{43145909-B9A4-4A4C-BA18-BA50EEA47F77}">
      <dgm:prSet custT="1"/>
      <dgm:spPr/>
      <dgm:t>
        <a:bodyPr/>
        <a:lstStyle/>
        <a:p>
          <a:r>
            <a:rPr lang="en-GB" sz="1200" dirty="0">
              <a:latin typeface="Arial" panose="020B0604020202020204" pitchFamily="34" charset="0"/>
              <a:cs typeface="Arial" panose="020B0604020202020204" pitchFamily="34" charset="0"/>
            </a:rPr>
            <a:t>REFERENCE LIST</a:t>
          </a:r>
          <a:endParaRPr lang="en-US" sz="1200" dirty="0">
            <a:latin typeface="Arial" panose="020B0604020202020204" pitchFamily="34" charset="0"/>
            <a:cs typeface="Arial" panose="020B0604020202020204" pitchFamily="34" charset="0"/>
          </a:endParaRPr>
        </a:p>
      </dgm:t>
    </dgm:pt>
    <dgm:pt modelId="{2BDCC3A8-BC77-4D31-B017-37E539EF86BF}" type="parTrans" cxnId="{383CECB3-4D28-4257-AFA9-12F71390FF3B}">
      <dgm:prSet/>
      <dgm:spPr/>
      <dgm:t>
        <a:bodyPr/>
        <a:lstStyle/>
        <a:p>
          <a:endParaRPr lang="en-US"/>
        </a:p>
      </dgm:t>
    </dgm:pt>
    <dgm:pt modelId="{0A3BEA34-6555-4B5C-AE2F-A3A4B73AAFE9}" type="sibTrans" cxnId="{383CECB3-4D28-4257-AFA9-12F71390FF3B}">
      <dgm:prSet/>
      <dgm:spPr/>
      <dgm:t>
        <a:bodyPr/>
        <a:lstStyle/>
        <a:p>
          <a:endParaRPr lang="en-US"/>
        </a:p>
      </dgm:t>
    </dgm:pt>
    <dgm:pt modelId="{73DD8D23-001A-4359-BA8A-58ED07A487B6}" type="pres">
      <dgm:prSet presAssocID="{CC772E6C-09E9-4517-8E0C-B2410A52F361}" presName="vert0" presStyleCnt="0">
        <dgm:presLayoutVars>
          <dgm:dir/>
          <dgm:animOne val="branch"/>
          <dgm:animLvl val="lvl"/>
        </dgm:presLayoutVars>
      </dgm:prSet>
      <dgm:spPr/>
    </dgm:pt>
    <dgm:pt modelId="{22D61D2E-7FA6-47CD-A50D-1B1752D788A2}" type="pres">
      <dgm:prSet presAssocID="{65AEEF98-5213-408D-8C75-66268026D32D}" presName="thickLine" presStyleLbl="alignNode1" presStyleIdx="0" presStyleCnt="11"/>
      <dgm:spPr/>
    </dgm:pt>
    <dgm:pt modelId="{AE488B65-F88C-4360-8233-DE4DBE048E42}" type="pres">
      <dgm:prSet presAssocID="{65AEEF98-5213-408D-8C75-66268026D32D}" presName="horz1" presStyleCnt="0"/>
      <dgm:spPr/>
    </dgm:pt>
    <dgm:pt modelId="{E58FE589-ABB2-441B-8002-9E0F71038E1B}" type="pres">
      <dgm:prSet presAssocID="{65AEEF98-5213-408D-8C75-66268026D32D}" presName="tx1" presStyleLbl="revTx" presStyleIdx="0" presStyleCnt="11"/>
      <dgm:spPr/>
    </dgm:pt>
    <dgm:pt modelId="{4F637277-C0CD-4D82-9CAE-C7C9D94DE99C}" type="pres">
      <dgm:prSet presAssocID="{65AEEF98-5213-408D-8C75-66268026D32D}" presName="vert1" presStyleCnt="0"/>
      <dgm:spPr/>
    </dgm:pt>
    <dgm:pt modelId="{76BF2022-DE45-44FD-A69F-798C27D1CD09}" type="pres">
      <dgm:prSet presAssocID="{8A0CAB09-095B-4D2F-AA10-B1A939C40187}" presName="thickLine" presStyleLbl="alignNode1" presStyleIdx="1" presStyleCnt="11"/>
      <dgm:spPr/>
    </dgm:pt>
    <dgm:pt modelId="{C3D1D5F8-DA86-4213-8C77-4E654CA2BF9D}" type="pres">
      <dgm:prSet presAssocID="{8A0CAB09-095B-4D2F-AA10-B1A939C40187}" presName="horz1" presStyleCnt="0"/>
      <dgm:spPr/>
    </dgm:pt>
    <dgm:pt modelId="{8FC34286-59A8-4EB5-91A6-D435426D9E7C}" type="pres">
      <dgm:prSet presAssocID="{8A0CAB09-095B-4D2F-AA10-B1A939C40187}" presName="tx1" presStyleLbl="revTx" presStyleIdx="1" presStyleCnt="11"/>
      <dgm:spPr/>
    </dgm:pt>
    <dgm:pt modelId="{B8E66487-5478-43B1-9FAC-4A10C41D7E47}" type="pres">
      <dgm:prSet presAssocID="{8A0CAB09-095B-4D2F-AA10-B1A939C40187}" presName="vert1" presStyleCnt="0"/>
      <dgm:spPr/>
    </dgm:pt>
    <dgm:pt modelId="{423F465E-C319-4C92-948A-92BFE46C5AC5}" type="pres">
      <dgm:prSet presAssocID="{9639302C-A512-434D-BF16-9D154CBF54BF}" presName="thickLine" presStyleLbl="alignNode1" presStyleIdx="2" presStyleCnt="11"/>
      <dgm:spPr/>
    </dgm:pt>
    <dgm:pt modelId="{1EB59A68-8330-44FB-8127-EA9F3ABBC76D}" type="pres">
      <dgm:prSet presAssocID="{9639302C-A512-434D-BF16-9D154CBF54BF}" presName="horz1" presStyleCnt="0"/>
      <dgm:spPr/>
    </dgm:pt>
    <dgm:pt modelId="{5F7EB440-287A-46E8-B08A-8621DE0198C8}" type="pres">
      <dgm:prSet presAssocID="{9639302C-A512-434D-BF16-9D154CBF54BF}" presName="tx1" presStyleLbl="revTx" presStyleIdx="2" presStyleCnt="11"/>
      <dgm:spPr/>
    </dgm:pt>
    <dgm:pt modelId="{00D1A205-2BD6-4D61-9725-E413B672D78F}" type="pres">
      <dgm:prSet presAssocID="{9639302C-A512-434D-BF16-9D154CBF54BF}" presName="vert1" presStyleCnt="0"/>
      <dgm:spPr/>
    </dgm:pt>
    <dgm:pt modelId="{2FC1B7D0-5484-4E4A-B88F-AE5B1B1AE4BC}" type="pres">
      <dgm:prSet presAssocID="{F2BC7051-4D29-4F18-925D-46604DC07779}" presName="thickLine" presStyleLbl="alignNode1" presStyleIdx="3" presStyleCnt="11"/>
      <dgm:spPr/>
    </dgm:pt>
    <dgm:pt modelId="{4F2C2A8B-C5AC-48F7-AB62-1881106626CC}" type="pres">
      <dgm:prSet presAssocID="{F2BC7051-4D29-4F18-925D-46604DC07779}" presName="horz1" presStyleCnt="0"/>
      <dgm:spPr/>
    </dgm:pt>
    <dgm:pt modelId="{A35AD469-DCE6-45F3-B0D9-D769196C8DE5}" type="pres">
      <dgm:prSet presAssocID="{F2BC7051-4D29-4F18-925D-46604DC07779}" presName="tx1" presStyleLbl="revTx" presStyleIdx="3" presStyleCnt="11"/>
      <dgm:spPr/>
    </dgm:pt>
    <dgm:pt modelId="{2CBEBB9C-1A2C-4157-8F0C-CD29B8BC64FD}" type="pres">
      <dgm:prSet presAssocID="{F2BC7051-4D29-4F18-925D-46604DC07779}" presName="vert1" presStyleCnt="0"/>
      <dgm:spPr/>
    </dgm:pt>
    <dgm:pt modelId="{180E203E-379E-40C2-93CD-499A8A4FF468}" type="pres">
      <dgm:prSet presAssocID="{3BDBD20B-057C-4E29-AEC7-92C5CF23D3D9}" presName="thickLine" presStyleLbl="alignNode1" presStyleIdx="4" presStyleCnt="11"/>
      <dgm:spPr/>
    </dgm:pt>
    <dgm:pt modelId="{4497FA72-6184-4B2D-88F9-443E89C263CF}" type="pres">
      <dgm:prSet presAssocID="{3BDBD20B-057C-4E29-AEC7-92C5CF23D3D9}" presName="horz1" presStyleCnt="0"/>
      <dgm:spPr/>
    </dgm:pt>
    <dgm:pt modelId="{7C272771-DBEA-4B95-A178-0B735364B846}" type="pres">
      <dgm:prSet presAssocID="{3BDBD20B-057C-4E29-AEC7-92C5CF23D3D9}" presName="tx1" presStyleLbl="revTx" presStyleIdx="4" presStyleCnt="11"/>
      <dgm:spPr/>
    </dgm:pt>
    <dgm:pt modelId="{D793D3E9-8EFE-455E-8649-905CAFDD1EC2}" type="pres">
      <dgm:prSet presAssocID="{3BDBD20B-057C-4E29-AEC7-92C5CF23D3D9}" presName="vert1" presStyleCnt="0"/>
      <dgm:spPr/>
    </dgm:pt>
    <dgm:pt modelId="{128ACFEE-FE8A-4C08-8C05-54DA5B1D4DAF}" type="pres">
      <dgm:prSet presAssocID="{A3388BA8-DC64-47C4-8B7C-91E8EA5FDF2B}" presName="thickLine" presStyleLbl="alignNode1" presStyleIdx="5" presStyleCnt="11"/>
      <dgm:spPr/>
    </dgm:pt>
    <dgm:pt modelId="{CEE77752-FB93-4DA8-9258-9F59B4D4F764}" type="pres">
      <dgm:prSet presAssocID="{A3388BA8-DC64-47C4-8B7C-91E8EA5FDF2B}" presName="horz1" presStyleCnt="0"/>
      <dgm:spPr/>
    </dgm:pt>
    <dgm:pt modelId="{DE645E15-632F-47BE-89A2-1A89E1571F64}" type="pres">
      <dgm:prSet presAssocID="{A3388BA8-DC64-47C4-8B7C-91E8EA5FDF2B}" presName="tx1" presStyleLbl="revTx" presStyleIdx="5" presStyleCnt="11"/>
      <dgm:spPr/>
    </dgm:pt>
    <dgm:pt modelId="{27DA33FA-79E2-4756-B714-1D4BFDEC9C70}" type="pres">
      <dgm:prSet presAssocID="{A3388BA8-DC64-47C4-8B7C-91E8EA5FDF2B}" presName="vert1" presStyleCnt="0"/>
      <dgm:spPr/>
    </dgm:pt>
    <dgm:pt modelId="{F9AFBC9F-3BE8-49B5-B431-A0F6707E1A86}" type="pres">
      <dgm:prSet presAssocID="{CA5B738B-728F-41FA-81C2-5793576BC6D8}" presName="thickLine" presStyleLbl="alignNode1" presStyleIdx="6" presStyleCnt="11"/>
      <dgm:spPr/>
    </dgm:pt>
    <dgm:pt modelId="{F8ADDC65-62B5-4257-9825-5EFBB9D1411F}" type="pres">
      <dgm:prSet presAssocID="{CA5B738B-728F-41FA-81C2-5793576BC6D8}" presName="horz1" presStyleCnt="0"/>
      <dgm:spPr/>
    </dgm:pt>
    <dgm:pt modelId="{A6380BC4-20E0-46E5-BB63-E2F2BAC09C21}" type="pres">
      <dgm:prSet presAssocID="{CA5B738B-728F-41FA-81C2-5793576BC6D8}" presName="tx1" presStyleLbl="revTx" presStyleIdx="6" presStyleCnt="11"/>
      <dgm:spPr/>
    </dgm:pt>
    <dgm:pt modelId="{A02B82FC-1E93-488A-BA8A-F11A6838B3B9}" type="pres">
      <dgm:prSet presAssocID="{CA5B738B-728F-41FA-81C2-5793576BC6D8}" presName="vert1" presStyleCnt="0"/>
      <dgm:spPr/>
    </dgm:pt>
    <dgm:pt modelId="{B0FC4730-BF05-42DB-8792-DB9DE6D29CE0}" type="pres">
      <dgm:prSet presAssocID="{E9A9F527-AFB6-4AB3-B46C-3988790F04EF}" presName="thickLine" presStyleLbl="alignNode1" presStyleIdx="7" presStyleCnt="11"/>
      <dgm:spPr/>
    </dgm:pt>
    <dgm:pt modelId="{8C3DE2EB-28EF-4998-9FE5-59E2A6CEFEB0}" type="pres">
      <dgm:prSet presAssocID="{E9A9F527-AFB6-4AB3-B46C-3988790F04EF}" presName="horz1" presStyleCnt="0"/>
      <dgm:spPr/>
    </dgm:pt>
    <dgm:pt modelId="{50BAECB6-6B44-4B3A-BB70-3C93D2DB377E}" type="pres">
      <dgm:prSet presAssocID="{E9A9F527-AFB6-4AB3-B46C-3988790F04EF}" presName="tx1" presStyleLbl="revTx" presStyleIdx="7" presStyleCnt="11"/>
      <dgm:spPr/>
    </dgm:pt>
    <dgm:pt modelId="{A42A2514-12FF-4FA9-A6F8-13036E67F88B}" type="pres">
      <dgm:prSet presAssocID="{E9A9F527-AFB6-4AB3-B46C-3988790F04EF}" presName="vert1" presStyleCnt="0"/>
      <dgm:spPr/>
    </dgm:pt>
    <dgm:pt modelId="{AAEB9C7D-77D7-4E7E-B695-74AE1A6C9CA3}" type="pres">
      <dgm:prSet presAssocID="{E5B300FF-DEF5-4A2C-8A97-AB97CBC4BDB0}" presName="thickLine" presStyleLbl="alignNode1" presStyleIdx="8" presStyleCnt="11"/>
      <dgm:spPr/>
    </dgm:pt>
    <dgm:pt modelId="{817A38EC-05F1-46E3-9B3B-8F23A1CD04D7}" type="pres">
      <dgm:prSet presAssocID="{E5B300FF-DEF5-4A2C-8A97-AB97CBC4BDB0}" presName="horz1" presStyleCnt="0"/>
      <dgm:spPr/>
    </dgm:pt>
    <dgm:pt modelId="{F2056F2A-0722-4E2C-9AE1-285D7E6B4D9F}" type="pres">
      <dgm:prSet presAssocID="{E5B300FF-DEF5-4A2C-8A97-AB97CBC4BDB0}" presName="tx1" presStyleLbl="revTx" presStyleIdx="8" presStyleCnt="11"/>
      <dgm:spPr/>
    </dgm:pt>
    <dgm:pt modelId="{5FEAE60D-8706-470A-9CCB-BA07B678BD8D}" type="pres">
      <dgm:prSet presAssocID="{E5B300FF-DEF5-4A2C-8A97-AB97CBC4BDB0}" presName="vert1" presStyleCnt="0"/>
      <dgm:spPr/>
    </dgm:pt>
    <dgm:pt modelId="{361FB61C-324A-4E85-BDFD-DFE50F367DAB}" type="pres">
      <dgm:prSet presAssocID="{F9C0023E-A96C-4828-A8EF-B3DD7B8962E3}" presName="thickLine" presStyleLbl="alignNode1" presStyleIdx="9" presStyleCnt="11"/>
      <dgm:spPr/>
    </dgm:pt>
    <dgm:pt modelId="{9D8A9DE5-713F-4A1B-A32C-5480A88F2A40}" type="pres">
      <dgm:prSet presAssocID="{F9C0023E-A96C-4828-A8EF-B3DD7B8962E3}" presName="horz1" presStyleCnt="0"/>
      <dgm:spPr/>
    </dgm:pt>
    <dgm:pt modelId="{F70E152F-009E-4255-9443-08F92264343B}" type="pres">
      <dgm:prSet presAssocID="{F9C0023E-A96C-4828-A8EF-B3DD7B8962E3}" presName="tx1" presStyleLbl="revTx" presStyleIdx="9" presStyleCnt="11"/>
      <dgm:spPr/>
    </dgm:pt>
    <dgm:pt modelId="{1AFFC67C-D2A2-4CAF-9508-72080120FDCD}" type="pres">
      <dgm:prSet presAssocID="{F9C0023E-A96C-4828-A8EF-B3DD7B8962E3}" presName="vert1" presStyleCnt="0"/>
      <dgm:spPr/>
    </dgm:pt>
    <dgm:pt modelId="{3576ED2A-C853-455F-A946-236F988EE251}" type="pres">
      <dgm:prSet presAssocID="{43145909-B9A4-4A4C-BA18-BA50EEA47F77}" presName="thickLine" presStyleLbl="alignNode1" presStyleIdx="10" presStyleCnt="11"/>
      <dgm:spPr/>
    </dgm:pt>
    <dgm:pt modelId="{7B0F5A50-F0BD-4DBC-A2F8-76F90B806D77}" type="pres">
      <dgm:prSet presAssocID="{43145909-B9A4-4A4C-BA18-BA50EEA47F77}" presName="horz1" presStyleCnt="0"/>
      <dgm:spPr/>
    </dgm:pt>
    <dgm:pt modelId="{80E6DC67-142E-4BB3-B34E-BC969E5A00FC}" type="pres">
      <dgm:prSet presAssocID="{43145909-B9A4-4A4C-BA18-BA50EEA47F77}" presName="tx1" presStyleLbl="revTx" presStyleIdx="10" presStyleCnt="11"/>
      <dgm:spPr/>
    </dgm:pt>
    <dgm:pt modelId="{1A64BD06-637A-47BC-81FA-27E4746FB711}" type="pres">
      <dgm:prSet presAssocID="{43145909-B9A4-4A4C-BA18-BA50EEA47F77}" presName="vert1" presStyleCnt="0"/>
      <dgm:spPr/>
    </dgm:pt>
  </dgm:ptLst>
  <dgm:cxnLst>
    <dgm:cxn modelId="{CE169A00-ACC7-4081-9026-B2AEAF397414}" type="presOf" srcId="{CA5B738B-728F-41FA-81C2-5793576BC6D8}" destId="{A6380BC4-20E0-46E5-BB63-E2F2BAC09C21}" srcOrd="0" destOrd="0" presId="urn:microsoft.com/office/officeart/2008/layout/LinedList"/>
    <dgm:cxn modelId="{68121E14-0AB4-49DF-A765-FA0161435B15}" type="presOf" srcId="{43145909-B9A4-4A4C-BA18-BA50EEA47F77}" destId="{80E6DC67-142E-4BB3-B34E-BC969E5A00FC}" srcOrd="0" destOrd="0" presId="urn:microsoft.com/office/officeart/2008/layout/LinedList"/>
    <dgm:cxn modelId="{3B39FE14-88C9-437B-9E18-CFC51DA052AF}" srcId="{CC772E6C-09E9-4517-8E0C-B2410A52F361}" destId="{F9C0023E-A96C-4828-A8EF-B3DD7B8962E3}" srcOrd="9" destOrd="0" parTransId="{7C64E580-26AB-4503-8793-D501CCE849FB}" sibTransId="{15C06756-EACD-4517-A368-35E4DD03875D}"/>
    <dgm:cxn modelId="{3BA31D27-E9CA-4699-9CB4-1C1B1505FC21}" type="presOf" srcId="{9639302C-A512-434D-BF16-9D154CBF54BF}" destId="{5F7EB440-287A-46E8-B08A-8621DE0198C8}" srcOrd="0" destOrd="0" presId="urn:microsoft.com/office/officeart/2008/layout/LinedList"/>
    <dgm:cxn modelId="{7FB72B2B-315C-48FA-832A-DA36A3AFF6A4}" srcId="{CC772E6C-09E9-4517-8E0C-B2410A52F361}" destId="{CA5B738B-728F-41FA-81C2-5793576BC6D8}" srcOrd="6" destOrd="0" parTransId="{DCD00768-9901-485B-9002-0A16E78B68C9}" sibTransId="{4DF0E6EB-8C73-43E7-927E-FBACDEE7D594}"/>
    <dgm:cxn modelId="{2041F831-7732-40D8-8A28-952BD4E91512}" type="presOf" srcId="{F2BC7051-4D29-4F18-925D-46604DC07779}" destId="{A35AD469-DCE6-45F3-B0D9-D769196C8DE5}" srcOrd="0" destOrd="0" presId="urn:microsoft.com/office/officeart/2008/layout/LinedList"/>
    <dgm:cxn modelId="{71454035-3347-4D17-B6F3-5D6E67A90D75}" type="presOf" srcId="{3BDBD20B-057C-4E29-AEC7-92C5CF23D3D9}" destId="{7C272771-DBEA-4B95-A178-0B735364B846}" srcOrd="0" destOrd="0" presId="urn:microsoft.com/office/officeart/2008/layout/LinedList"/>
    <dgm:cxn modelId="{8247FE35-642F-4350-BC45-18EE7B62B40A}" type="presOf" srcId="{E9A9F527-AFB6-4AB3-B46C-3988790F04EF}" destId="{50BAECB6-6B44-4B3A-BB70-3C93D2DB377E}" srcOrd="0" destOrd="0" presId="urn:microsoft.com/office/officeart/2008/layout/LinedList"/>
    <dgm:cxn modelId="{22AAA439-AC90-4DD6-A7E5-89DC32B6DCEF}" srcId="{CC772E6C-09E9-4517-8E0C-B2410A52F361}" destId="{9639302C-A512-434D-BF16-9D154CBF54BF}" srcOrd="2" destOrd="0" parTransId="{E3301CE6-8D9A-47FD-8382-69E77D91282B}" sibTransId="{1002FF04-1AB1-4B9B-96DE-9C7ABB943A75}"/>
    <dgm:cxn modelId="{3C999361-4988-42F4-BB01-4B217DCFD471}" srcId="{CC772E6C-09E9-4517-8E0C-B2410A52F361}" destId="{A3388BA8-DC64-47C4-8B7C-91E8EA5FDF2B}" srcOrd="5" destOrd="0" parTransId="{F83690D5-095B-4E3D-9863-AB2658E682FE}" sibTransId="{2CB386CA-240B-46F5-A674-2582FE8401A1}"/>
    <dgm:cxn modelId="{D99B2346-9D2B-4F19-A7EC-A65693D10019}" type="presOf" srcId="{A3388BA8-DC64-47C4-8B7C-91E8EA5FDF2B}" destId="{DE645E15-632F-47BE-89A2-1A89E1571F64}" srcOrd="0" destOrd="0" presId="urn:microsoft.com/office/officeart/2008/layout/LinedList"/>
    <dgm:cxn modelId="{CE8C158F-A7A6-4267-AB4F-752DDA56991C}" srcId="{CC772E6C-09E9-4517-8E0C-B2410A52F361}" destId="{E9A9F527-AFB6-4AB3-B46C-3988790F04EF}" srcOrd="7" destOrd="0" parTransId="{8D64BA5F-AEE1-41E3-887B-2A6647491BE3}" sibTransId="{0DEA713F-6621-47DC-BCD7-50803795E354}"/>
    <dgm:cxn modelId="{F794419C-9C43-43C1-A8C5-D550D9394851}" srcId="{CC772E6C-09E9-4517-8E0C-B2410A52F361}" destId="{8A0CAB09-095B-4D2F-AA10-B1A939C40187}" srcOrd="1" destOrd="0" parTransId="{050D711F-13D9-4BF6-92BE-2CF8B47CDD07}" sibTransId="{400058E7-7C92-4176-BE5C-332F3088D548}"/>
    <dgm:cxn modelId="{6E43EBA3-FF97-4B8B-BFEA-02B437E3900E}" type="presOf" srcId="{65AEEF98-5213-408D-8C75-66268026D32D}" destId="{E58FE589-ABB2-441B-8002-9E0F71038E1B}" srcOrd="0" destOrd="0" presId="urn:microsoft.com/office/officeart/2008/layout/LinedList"/>
    <dgm:cxn modelId="{E2452EB2-FEC5-4256-B571-6E2D5697537A}" srcId="{CC772E6C-09E9-4517-8E0C-B2410A52F361}" destId="{3BDBD20B-057C-4E29-AEC7-92C5CF23D3D9}" srcOrd="4" destOrd="0" parTransId="{5CAA9E50-E2CF-42DC-A9AA-CBDA17EB48B7}" sibTransId="{969211A9-44A2-412F-ABB5-8D1FACF369F6}"/>
    <dgm:cxn modelId="{8B66AAB2-3F71-48CC-A6B2-5E090CB290CF}" type="presOf" srcId="{F9C0023E-A96C-4828-A8EF-B3DD7B8962E3}" destId="{F70E152F-009E-4255-9443-08F92264343B}" srcOrd="0" destOrd="0" presId="urn:microsoft.com/office/officeart/2008/layout/LinedList"/>
    <dgm:cxn modelId="{383CECB3-4D28-4257-AFA9-12F71390FF3B}" srcId="{CC772E6C-09E9-4517-8E0C-B2410A52F361}" destId="{43145909-B9A4-4A4C-BA18-BA50EEA47F77}" srcOrd="10" destOrd="0" parTransId="{2BDCC3A8-BC77-4D31-B017-37E539EF86BF}" sibTransId="{0A3BEA34-6555-4B5C-AE2F-A3A4B73AAFE9}"/>
    <dgm:cxn modelId="{869BCEBC-9D2F-4798-A0F9-6D150AB1F5A5}" srcId="{CC772E6C-09E9-4517-8E0C-B2410A52F361}" destId="{65AEEF98-5213-408D-8C75-66268026D32D}" srcOrd="0" destOrd="0" parTransId="{0FB2B2C7-00C2-45C1-988F-B166EC718FE0}" sibTransId="{DAE58022-3FA2-421B-BEB5-DF9DE8EF61BF}"/>
    <dgm:cxn modelId="{E2B2C1BE-7F80-4A29-B7AB-B36F7036127F}" type="presOf" srcId="{E5B300FF-DEF5-4A2C-8A97-AB97CBC4BDB0}" destId="{F2056F2A-0722-4E2C-9AE1-285D7E6B4D9F}" srcOrd="0" destOrd="0" presId="urn:microsoft.com/office/officeart/2008/layout/LinedList"/>
    <dgm:cxn modelId="{A564E7D1-F6FE-4E76-B6C6-E9E35280237C}" srcId="{CC772E6C-09E9-4517-8E0C-B2410A52F361}" destId="{E5B300FF-DEF5-4A2C-8A97-AB97CBC4BDB0}" srcOrd="8" destOrd="0" parTransId="{E82A9C20-C737-4B73-9DA1-8E2D0C6A8209}" sibTransId="{6B41674A-07F1-4FE1-852D-37C0A9064B0C}"/>
    <dgm:cxn modelId="{7F79B4D5-3654-4112-9B48-0532E92B2D6B}" type="presOf" srcId="{8A0CAB09-095B-4D2F-AA10-B1A939C40187}" destId="{8FC34286-59A8-4EB5-91A6-D435426D9E7C}" srcOrd="0" destOrd="0" presId="urn:microsoft.com/office/officeart/2008/layout/LinedList"/>
    <dgm:cxn modelId="{0F224EE6-5726-46F1-A794-303FA23F6E43}" type="presOf" srcId="{CC772E6C-09E9-4517-8E0C-B2410A52F361}" destId="{73DD8D23-001A-4359-BA8A-58ED07A487B6}" srcOrd="0" destOrd="0" presId="urn:microsoft.com/office/officeart/2008/layout/LinedList"/>
    <dgm:cxn modelId="{7F60D6FD-4EA8-4324-8DD7-22108EB7E564}" srcId="{CC772E6C-09E9-4517-8E0C-B2410A52F361}" destId="{F2BC7051-4D29-4F18-925D-46604DC07779}" srcOrd="3" destOrd="0" parTransId="{AE57EF36-4966-4A81-A9F7-E9C1E2D370A3}" sibTransId="{33F2FEC7-6AA4-4F04-B2D1-364A9188F186}"/>
    <dgm:cxn modelId="{A496C0AB-8B6E-4164-82E1-B0027ECC3179}" type="presParOf" srcId="{73DD8D23-001A-4359-BA8A-58ED07A487B6}" destId="{22D61D2E-7FA6-47CD-A50D-1B1752D788A2}" srcOrd="0" destOrd="0" presId="urn:microsoft.com/office/officeart/2008/layout/LinedList"/>
    <dgm:cxn modelId="{2B3457E8-B5C4-4854-8253-818B56BB63EE}" type="presParOf" srcId="{73DD8D23-001A-4359-BA8A-58ED07A487B6}" destId="{AE488B65-F88C-4360-8233-DE4DBE048E42}" srcOrd="1" destOrd="0" presId="urn:microsoft.com/office/officeart/2008/layout/LinedList"/>
    <dgm:cxn modelId="{E29B4005-6480-4E1B-89E7-3959A2B9768C}" type="presParOf" srcId="{AE488B65-F88C-4360-8233-DE4DBE048E42}" destId="{E58FE589-ABB2-441B-8002-9E0F71038E1B}" srcOrd="0" destOrd="0" presId="urn:microsoft.com/office/officeart/2008/layout/LinedList"/>
    <dgm:cxn modelId="{3A35CB3A-8C2A-4883-8459-30C265643564}" type="presParOf" srcId="{AE488B65-F88C-4360-8233-DE4DBE048E42}" destId="{4F637277-C0CD-4D82-9CAE-C7C9D94DE99C}" srcOrd="1" destOrd="0" presId="urn:microsoft.com/office/officeart/2008/layout/LinedList"/>
    <dgm:cxn modelId="{79180D55-FDE1-4C86-9932-2E9A603D2611}" type="presParOf" srcId="{73DD8D23-001A-4359-BA8A-58ED07A487B6}" destId="{76BF2022-DE45-44FD-A69F-798C27D1CD09}" srcOrd="2" destOrd="0" presId="urn:microsoft.com/office/officeart/2008/layout/LinedList"/>
    <dgm:cxn modelId="{C6EFEC07-7260-493C-9B95-38CFDC1FBD47}" type="presParOf" srcId="{73DD8D23-001A-4359-BA8A-58ED07A487B6}" destId="{C3D1D5F8-DA86-4213-8C77-4E654CA2BF9D}" srcOrd="3" destOrd="0" presId="urn:microsoft.com/office/officeart/2008/layout/LinedList"/>
    <dgm:cxn modelId="{DD707C74-F0F1-4474-A772-A51F14F97338}" type="presParOf" srcId="{C3D1D5F8-DA86-4213-8C77-4E654CA2BF9D}" destId="{8FC34286-59A8-4EB5-91A6-D435426D9E7C}" srcOrd="0" destOrd="0" presId="urn:microsoft.com/office/officeart/2008/layout/LinedList"/>
    <dgm:cxn modelId="{3D872718-66AE-4936-92CA-134CEF6E2384}" type="presParOf" srcId="{C3D1D5F8-DA86-4213-8C77-4E654CA2BF9D}" destId="{B8E66487-5478-43B1-9FAC-4A10C41D7E47}" srcOrd="1" destOrd="0" presId="urn:microsoft.com/office/officeart/2008/layout/LinedList"/>
    <dgm:cxn modelId="{769CA542-1AFC-4469-95D3-7A9B9E330F54}" type="presParOf" srcId="{73DD8D23-001A-4359-BA8A-58ED07A487B6}" destId="{423F465E-C319-4C92-948A-92BFE46C5AC5}" srcOrd="4" destOrd="0" presId="urn:microsoft.com/office/officeart/2008/layout/LinedList"/>
    <dgm:cxn modelId="{87F5FAD9-1257-4E12-97CC-7D62B68E8724}" type="presParOf" srcId="{73DD8D23-001A-4359-BA8A-58ED07A487B6}" destId="{1EB59A68-8330-44FB-8127-EA9F3ABBC76D}" srcOrd="5" destOrd="0" presId="urn:microsoft.com/office/officeart/2008/layout/LinedList"/>
    <dgm:cxn modelId="{71405E71-F67E-4661-BA24-D18A18184D87}" type="presParOf" srcId="{1EB59A68-8330-44FB-8127-EA9F3ABBC76D}" destId="{5F7EB440-287A-46E8-B08A-8621DE0198C8}" srcOrd="0" destOrd="0" presId="urn:microsoft.com/office/officeart/2008/layout/LinedList"/>
    <dgm:cxn modelId="{26E0733B-9747-42A2-A638-A5FBEA903D22}" type="presParOf" srcId="{1EB59A68-8330-44FB-8127-EA9F3ABBC76D}" destId="{00D1A205-2BD6-4D61-9725-E413B672D78F}" srcOrd="1" destOrd="0" presId="urn:microsoft.com/office/officeart/2008/layout/LinedList"/>
    <dgm:cxn modelId="{06EB6B61-54EF-4391-83F6-465938C37903}" type="presParOf" srcId="{73DD8D23-001A-4359-BA8A-58ED07A487B6}" destId="{2FC1B7D0-5484-4E4A-B88F-AE5B1B1AE4BC}" srcOrd="6" destOrd="0" presId="urn:microsoft.com/office/officeart/2008/layout/LinedList"/>
    <dgm:cxn modelId="{727E92F2-F9AB-4559-A955-446B966F4A35}" type="presParOf" srcId="{73DD8D23-001A-4359-BA8A-58ED07A487B6}" destId="{4F2C2A8B-C5AC-48F7-AB62-1881106626CC}" srcOrd="7" destOrd="0" presId="urn:microsoft.com/office/officeart/2008/layout/LinedList"/>
    <dgm:cxn modelId="{E6B1848F-790E-4F63-8244-6AC4A9C5EEE6}" type="presParOf" srcId="{4F2C2A8B-C5AC-48F7-AB62-1881106626CC}" destId="{A35AD469-DCE6-45F3-B0D9-D769196C8DE5}" srcOrd="0" destOrd="0" presId="urn:microsoft.com/office/officeart/2008/layout/LinedList"/>
    <dgm:cxn modelId="{CDADA6BD-E62B-40E9-A22A-FDB2B7C575DE}" type="presParOf" srcId="{4F2C2A8B-C5AC-48F7-AB62-1881106626CC}" destId="{2CBEBB9C-1A2C-4157-8F0C-CD29B8BC64FD}" srcOrd="1" destOrd="0" presId="urn:microsoft.com/office/officeart/2008/layout/LinedList"/>
    <dgm:cxn modelId="{27A24C54-D4EF-4128-B827-DC1D7BB63B43}" type="presParOf" srcId="{73DD8D23-001A-4359-BA8A-58ED07A487B6}" destId="{180E203E-379E-40C2-93CD-499A8A4FF468}" srcOrd="8" destOrd="0" presId="urn:microsoft.com/office/officeart/2008/layout/LinedList"/>
    <dgm:cxn modelId="{77F4E695-FF64-456F-83B2-859E979343D4}" type="presParOf" srcId="{73DD8D23-001A-4359-BA8A-58ED07A487B6}" destId="{4497FA72-6184-4B2D-88F9-443E89C263CF}" srcOrd="9" destOrd="0" presId="urn:microsoft.com/office/officeart/2008/layout/LinedList"/>
    <dgm:cxn modelId="{217DFA12-6DB9-4FF0-913C-452C3C609821}" type="presParOf" srcId="{4497FA72-6184-4B2D-88F9-443E89C263CF}" destId="{7C272771-DBEA-4B95-A178-0B735364B846}" srcOrd="0" destOrd="0" presId="urn:microsoft.com/office/officeart/2008/layout/LinedList"/>
    <dgm:cxn modelId="{FEEBBDB2-1931-4E81-BA9D-AD1B2ADB10D6}" type="presParOf" srcId="{4497FA72-6184-4B2D-88F9-443E89C263CF}" destId="{D793D3E9-8EFE-455E-8649-905CAFDD1EC2}" srcOrd="1" destOrd="0" presId="urn:microsoft.com/office/officeart/2008/layout/LinedList"/>
    <dgm:cxn modelId="{F49C2B76-B113-4281-ACE5-8E1C6C0AFC9B}" type="presParOf" srcId="{73DD8D23-001A-4359-BA8A-58ED07A487B6}" destId="{128ACFEE-FE8A-4C08-8C05-54DA5B1D4DAF}" srcOrd="10" destOrd="0" presId="urn:microsoft.com/office/officeart/2008/layout/LinedList"/>
    <dgm:cxn modelId="{294843A2-8321-4C3B-B76A-829D4BB4B2A9}" type="presParOf" srcId="{73DD8D23-001A-4359-BA8A-58ED07A487B6}" destId="{CEE77752-FB93-4DA8-9258-9F59B4D4F764}" srcOrd="11" destOrd="0" presId="urn:microsoft.com/office/officeart/2008/layout/LinedList"/>
    <dgm:cxn modelId="{C5D209E1-C76C-49CF-AFCF-40ABCF05B496}" type="presParOf" srcId="{CEE77752-FB93-4DA8-9258-9F59B4D4F764}" destId="{DE645E15-632F-47BE-89A2-1A89E1571F64}" srcOrd="0" destOrd="0" presId="urn:microsoft.com/office/officeart/2008/layout/LinedList"/>
    <dgm:cxn modelId="{E643E306-295A-432E-BED9-0D11A4C3D766}" type="presParOf" srcId="{CEE77752-FB93-4DA8-9258-9F59B4D4F764}" destId="{27DA33FA-79E2-4756-B714-1D4BFDEC9C70}" srcOrd="1" destOrd="0" presId="urn:microsoft.com/office/officeart/2008/layout/LinedList"/>
    <dgm:cxn modelId="{B48BD251-4EDA-40B1-BA3B-90058ABA22E7}" type="presParOf" srcId="{73DD8D23-001A-4359-BA8A-58ED07A487B6}" destId="{F9AFBC9F-3BE8-49B5-B431-A0F6707E1A86}" srcOrd="12" destOrd="0" presId="urn:microsoft.com/office/officeart/2008/layout/LinedList"/>
    <dgm:cxn modelId="{0B61424F-A47E-4FF7-8521-EBD27124B46B}" type="presParOf" srcId="{73DD8D23-001A-4359-BA8A-58ED07A487B6}" destId="{F8ADDC65-62B5-4257-9825-5EFBB9D1411F}" srcOrd="13" destOrd="0" presId="urn:microsoft.com/office/officeart/2008/layout/LinedList"/>
    <dgm:cxn modelId="{D8481C68-0E80-4004-9F1F-D3AF6BEEFBD4}" type="presParOf" srcId="{F8ADDC65-62B5-4257-9825-5EFBB9D1411F}" destId="{A6380BC4-20E0-46E5-BB63-E2F2BAC09C21}" srcOrd="0" destOrd="0" presId="urn:microsoft.com/office/officeart/2008/layout/LinedList"/>
    <dgm:cxn modelId="{BDC48055-D769-4967-93BD-696EE9195A8E}" type="presParOf" srcId="{F8ADDC65-62B5-4257-9825-5EFBB9D1411F}" destId="{A02B82FC-1E93-488A-BA8A-F11A6838B3B9}" srcOrd="1" destOrd="0" presId="urn:microsoft.com/office/officeart/2008/layout/LinedList"/>
    <dgm:cxn modelId="{A8FA8536-6B6D-4B08-B3A2-9BD39432A2DD}" type="presParOf" srcId="{73DD8D23-001A-4359-BA8A-58ED07A487B6}" destId="{B0FC4730-BF05-42DB-8792-DB9DE6D29CE0}" srcOrd="14" destOrd="0" presId="urn:microsoft.com/office/officeart/2008/layout/LinedList"/>
    <dgm:cxn modelId="{61F30861-A883-41B4-BA86-C9106D54125C}" type="presParOf" srcId="{73DD8D23-001A-4359-BA8A-58ED07A487B6}" destId="{8C3DE2EB-28EF-4998-9FE5-59E2A6CEFEB0}" srcOrd="15" destOrd="0" presId="urn:microsoft.com/office/officeart/2008/layout/LinedList"/>
    <dgm:cxn modelId="{2146F368-3408-41A9-A9E8-730AC53BAADB}" type="presParOf" srcId="{8C3DE2EB-28EF-4998-9FE5-59E2A6CEFEB0}" destId="{50BAECB6-6B44-4B3A-BB70-3C93D2DB377E}" srcOrd="0" destOrd="0" presId="urn:microsoft.com/office/officeart/2008/layout/LinedList"/>
    <dgm:cxn modelId="{7D6B6484-EAD5-49F4-8825-AB1C6C113C10}" type="presParOf" srcId="{8C3DE2EB-28EF-4998-9FE5-59E2A6CEFEB0}" destId="{A42A2514-12FF-4FA9-A6F8-13036E67F88B}" srcOrd="1" destOrd="0" presId="urn:microsoft.com/office/officeart/2008/layout/LinedList"/>
    <dgm:cxn modelId="{6911C573-4D6D-431B-B381-2FF833137347}" type="presParOf" srcId="{73DD8D23-001A-4359-BA8A-58ED07A487B6}" destId="{AAEB9C7D-77D7-4E7E-B695-74AE1A6C9CA3}" srcOrd="16" destOrd="0" presId="urn:microsoft.com/office/officeart/2008/layout/LinedList"/>
    <dgm:cxn modelId="{DB879258-B947-424F-A81D-47E8021BECCE}" type="presParOf" srcId="{73DD8D23-001A-4359-BA8A-58ED07A487B6}" destId="{817A38EC-05F1-46E3-9B3B-8F23A1CD04D7}" srcOrd="17" destOrd="0" presId="urn:microsoft.com/office/officeart/2008/layout/LinedList"/>
    <dgm:cxn modelId="{63E4DEB4-8059-4D9C-8C57-F41312142BF2}" type="presParOf" srcId="{817A38EC-05F1-46E3-9B3B-8F23A1CD04D7}" destId="{F2056F2A-0722-4E2C-9AE1-285D7E6B4D9F}" srcOrd="0" destOrd="0" presId="urn:microsoft.com/office/officeart/2008/layout/LinedList"/>
    <dgm:cxn modelId="{772E9976-7B2C-4C92-B993-609D75688C4B}" type="presParOf" srcId="{817A38EC-05F1-46E3-9B3B-8F23A1CD04D7}" destId="{5FEAE60D-8706-470A-9CCB-BA07B678BD8D}" srcOrd="1" destOrd="0" presId="urn:microsoft.com/office/officeart/2008/layout/LinedList"/>
    <dgm:cxn modelId="{F23D17C8-01A5-4DB5-AED2-205C88D55BAF}" type="presParOf" srcId="{73DD8D23-001A-4359-BA8A-58ED07A487B6}" destId="{361FB61C-324A-4E85-BDFD-DFE50F367DAB}" srcOrd="18" destOrd="0" presId="urn:microsoft.com/office/officeart/2008/layout/LinedList"/>
    <dgm:cxn modelId="{EADB280D-83AC-4A4E-BE51-0AA23B26B5B6}" type="presParOf" srcId="{73DD8D23-001A-4359-BA8A-58ED07A487B6}" destId="{9D8A9DE5-713F-4A1B-A32C-5480A88F2A40}" srcOrd="19" destOrd="0" presId="urn:microsoft.com/office/officeart/2008/layout/LinedList"/>
    <dgm:cxn modelId="{FDADC69E-7B5D-44AC-9E5E-608D08307855}" type="presParOf" srcId="{9D8A9DE5-713F-4A1B-A32C-5480A88F2A40}" destId="{F70E152F-009E-4255-9443-08F92264343B}" srcOrd="0" destOrd="0" presId="urn:microsoft.com/office/officeart/2008/layout/LinedList"/>
    <dgm:cxn modelId="{5A9393DA-BE22-4611-BD18-CDD5EA697292}" type="presParOf" srcId="{9D8A9DE5-713F-4A1B-A32C-5480A88F2A40}" destId="{1AFFC67C-D2A2-4CAF-9508-72080120FDCD}" srcOrd="1" destOrd="0" presId="urn:microsoft.com/office/officeart/2008/layout/LinedList"/>
    <dgm:cxn modelId="{82C23774-4647-49A4-9F21-02E33718C897}" type="presParOf" srcId="{73DD8D23-001A-4359-BA8A-58ED07A487B6}" destId="{3576ED2A-C853-455F-A946-236F988EE251}" srcOrd="20" destOrd="0" presId="urn:microsoft.com/office/officeart/2008/layout/LinedList"/>
    <dgm:cxn modelId="{5D403586-532C-4C81-A912-D4E47E8444D8}" type="presParOf" srcId="{73DD8D23-001A-4359-BA8A-58ED07A487B6}" destId="{7B0F5A50-F0BD-4DBC-A2F8-76F90B806D77}" srcOrd="21" destOrd="0" presId="urn:microsoft.com/office/officeart/2008/layout/LinedList"/>
    <dgm:cxn modelId="{1597B3A4-8A27-43DC-BEE8-A167F7AA5CB7}" type="presParOf" srcId="{7B0F5A50-F0BD-4DBC-A2F8-76F90B806D77}" destId="{80E6DC67-142E-4BB3-B34E-BC969E5A00FC}" srcOrd="0" destOrd="0" presId="urn:microsoft.com/office/officeart/2008/layout/LinedList"/>
    <dgm:cxn modelId="{51A10DA0-57C3-4F7A-BFE4-0B5080F51A0D}" type="presParOf" srcId="{7B0F5A50-F0BD-4DBC-A2F8-76F90B806D77}" destId="{1A64BD06-637A-47BC-81FA-27E4746FB71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28F5AD-0C42-4B22-A287-8B656D3D4DB1}" type="doc">
      <dgm:prSet loTypeId="urn:microsoft.com/office/officeart/2018/2/layout/Icon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99AF1D4-61F2-44F2-84D9-AE0F8EB140C5}">
      <dgm:prSet custT="1"/>
      <dgm:spPr/>
      <dgm:t>
        <a:bodyPr/>
        <a:lstStyle/>
        <a:p>
          <a:pPr>
            <a:lnSpc>
              <a:spcPct val="100000"/>
            </a:lnSpc>
          </a:pPr>
          <a:r>
            <a:rPr lang="en-GB" sz="1200" dirty="0">
              <a:latin typeface="Arial" panose="020B0604020202020204" pitchFamily="34" charset="0"/>
              <a:cs typeface="Arial" panose="020B0604020202020204" pitchFamily="34" charset="0"/>
            </a:rPr>
            <a:t>A structured interview with a set number of predefined questions that must be answered in the same order, and candidates are given a set score to be selected, is a method generally used by employment agencies.</a:t>
          </a:r>
          <a:endParaRPr lang="en-US" sz="1200" dirty="0">
            <a:latin typeface="Arial" panose="020B0604020202020204" pitchFamily="34" charset="0"/>
            <a:cs typeface="Arial" panose="020B0604020202020204" pitchFamily="34" charset="0"/>
          </a:endParaRPr>
        </a:p>
      </dgm:t>
    </dgm:pt>
    <dgm:pt modelId="{37263012-7EB6-4C74-9831-A98AFAF7BC73}" type="parTrans" cxnId="{9C0E8E59-38FF-4E98-82EF-3991E93E5E93}">
      <dgm:prSet/>
      <dgm:spPr/>
      <dgm:t>
        <a:bodyPr/>
        <a:lstStyle/>
        <a:p>
          <a:endParaRPr lang="en-US"/>
        </a:p>
      </dgm:t>
    </dgm:pt>
    <dgm:pt modelId="{7F4615A8-B0B1-4535-A1D3-DFA5B668CDCE}" type="sibTrans" cxnId="{9C0E8E59-38FF-4E98-82EF-3991E93E5E93}">
      <dgm:prSet/>
      <dgm:spPr/>
      <dgm:t>
        <a:bodyPr/>
        <a:lstStyle/>
        <a:p>
          <a:endParaRPr lang="en-US"/>
        </a:p>
      </dgm:t>
    </dgm:pt>
    <dgm:pt modelId="{1245CE5F-1083-432A-9C10-38B540957072}">
      <dgm:prSet custT="1"/>
      <dgm:spPr/>
      <dgm:t>
        <a:bodyPr/>
        <a:lstStyle/>
        <a:p>
          <a:pPr>
            <a:lnSpc>
              <a:spcPct val="100000"/>
            </a:lnSpc>
          </a:pPr>
          <a:r>
            <a:rPr lang="en-GB" sz="1200" dirty="0">
              <a:latin typeface="Arial" panose="020B0604020202020204" pitchFamily="34" charset="0"/>
              <a:cs typeface="Arial" panose="020B0604020202020204" pitchFamily="34" charset="0"/>
            </a:rPr>
            <a:t>Example: Dichotomous questions.</a:t>
          </a:r>
          <a:endParaRPr lang="en-US" sz="1200" dirty="0">
            <a:latin typeface="Arial" panose="020B0604020202020204" pitchFamily="34" charset="0"/>
            <a:cs typeface="Arial" panose="020B0604020202020204" pitchFamily="34" charset="0"/>
          </a:endParaRPr>
        </a:p>
      </dgm:t>
    </dgm:pt>
    <dgm:pt modelId="{564EA438-9674-40DA-98FC-CF9F80FA4821}" type="parTrans" cxnId="{73E7D3CB-4B8C-44F7-93A5-DF29B94B9296}">
      <dgm:prSet/>
      <dgm:spPr/>
      <dgm:t>
        <a:bodyPr/>
        <a:lstStyle/>
        <a:p>
          <a:endParaRPr lang="en-US"/>
        </a:p>
      </dgm:t>
    </dgm:pt>
    <dgm:pt modelId="{29C0E216-DF41-4660-8666-F2A51D3B72B7}" type="sibTrans" cxnId="{73E7D3CB-4B8C-44F7-93A5-DF29B94B9296}">
      <dgm:prSet/>
      <dgm:spPr/>
      <dgm:t>
        <a:bodyPr/>
        <a:lstStyle/>
        <a:p>
          <a:endParaRPr lang="en-US"/>
        </a:p>
      </dgm:t>
    </dgm:pt>
    <dgm:pt modelId="{6F759FF5-5908-4882-8EC8-BF3C014C0CC3}">
      <dgm:prSet custT="1"/>
      <dgm:spPr/>
      <dgm:t>
        <a:bodyPr/>
        <a:lstStyle/>
        <a:p>
          <a:pPr>
            <a:lnSpc>
              <a:spcPct val="100000"/>
            </a:lnSpc>
          </a:pPr>
          <a:r>
            <a:rPr lang="en-GB" sz="1200" dirty="0">
              <a:latin typeface="Arial" panose="020B0604020202020204" pitchFamily="34" charset="0"/>
              <a:cs typeface="Arial" panose="020B0604020202020204" pitchFamily="34" charset="0"/>
            </a:rPr>
            <a:t>Advantages: It is a fast and effective process.</a:t>
          </a:r>
          <a:endParaRPr lang="en-US" sz="1200" dirty="0">
            <a:latin typeface="Arial" panose="020B0604020202020204" pitchFamily="34" charset="0"/>
            <a:cs typeface="Arial" panose="020B0604020202020204" pitchFamily="34" charset="0"/>
          </a:endParaRPr>
        </a:p>
      </dgm:t>
    </dgm:pt>
    <dgm:pt modelId="{91C164DC-FB24-455D-BDC2-CD2E3AF2926A}" type="parTrans" cxnId="{A27099E9-4FF4-4068-803F-34571C0E1FFC}">
      <dgm:prSet/>
      <dgm:spPr/>
      <dgm:t>
        <a:bodyPr/>
        <a:lstStyle/>
        <a:p>
          <a:endParaRPr lang="en-US"/>
        </a:p>
      </dgm:t>
    </dgm:pt>
    <dgm:pt modelId="{A5C57727-2F94-428F-9614-01939470398F}" type="sibTrans" cxnId="{A27099E9-4FF4-4068-803F-34571C0E1FFC}">
      <dgm:prSet/>
      <dgm:spPr/>
      <dgm:t>
        <a:bodyPr/>
        <a:lstStyle/>
        <a:p>
          <a:endParaRPr lang="en-US"/>
        </a:p>
      </dgm:t>
    </dgm:pt>
    <dgm:pt modelId="{5BD51139-B015-4DFE-B262-DC8F676F9B54}">
      <dgm:prSet custT="1"/>
      <dgm:spPr/>
      <dgm:t>
        <a:bodyPr/>
        <a:lstStyle/>
        <a:p>
          <a:pPr>
            <a:lnSpc>
              <a:spcPct val="100000"/>
            </a:lnSpc>
          </a:pPr>
          <a:r>
            <a:rPr lang="en-GB" sz="1200" dirty="0">
              <a:latin typeface="Arial" panose="020B0604020202020204" pitchFamily="34" charset="0"/>
              <a:cs typeface="Arial" panose="020B0604020202020204" pitchFamily="34" charset="0"/>
            </a:rPr>
            <a:t>Disadvantages: It is intensive and can cause frustration for candidates.</a:t>
          </a:r>
          <a:endParaRPr lang="en-US" sz="1200" dirty="0">
            <a:latin typeface="Arial" panose="020B0604020202020204" pitchFamily="34" charset="0"/>
            <a:cs typeface="Arial" panose="020B0604020202020204" pitchFamily="34" charset="0"/>
          </a:endParaRPr>
        </a:p>
      </dgm:t>
    </dgm:pt>
    <dgm:pt modelId="{A456B303-EC0D-49DF-8E54-14E8C81384BB}" type="parTrans" cxnId="{567311E7-6B09-44CE-A95E-08DA08B77E87}">
      <dgm:prSet/>
      <dgm:spPr/>
      <dgm:t>
        <a:bodyPr/>
        <a:lstStyle/>
        <a:p>
          <a:endParaRPr lang="en-US"/>
        </a:p>
      </dgm:t>
    </dgm:pt>
    <dgm:pt modelId="{62256581-F57F-4B5C-9DD5-0FCD12C42511}" type="sibTrans" cxnId="{567311E7-6B09-44CE-A95E-08DA08B77E87}">
      <dgm:prSet/>
      <dgm:spPr/>
      <dgm:t>
        <a:bodyPr/>
        <a:lstStyle/>
        <a:p>
          <a:endParaRPr lang="en-US"/>
        </a:p>
      </dgm:t>
    </dgm:pt>
    <dgm:pt modelId="{4DC634B3-FDF9-4301-A0CE-5513CDBA478B}" type="pres">
      <dgm:prSet presAssocID="{C828F5AD-0C42-4B22-A287-8B656D3D4DB1}" presName="root" presStyleCnt="0">
        <dgm:presLayoutVars>
          <dgm:dir/>
          <dgm:resizeHandles val="exact"/>
        </dgm:presLayoutVars>
      </dgm:prSet>
      <dgm:spPr/>
    </dgm:pt>
    <dgm:pt modelId="{2E5C4E52-61C8-4BC1-89A0-4A3106A4E1C9}" type="pres">
      <dgm:prSet presAssocID="{199AF1D4-61F2-44F2-84D9-AE0F8EB140C5}" presName="compNode" presStyleCnt="0"/>
      <dgm:spPr/>
    </dgm:pt>
    <dgm:pt modelId="{0A58DD2B-A6BA-47F7-8F2A-71E861D4C083}" type="pres">
      <dgm:prSet presAssocID="{199AF1D4-61F2-44F2-84D9-AE0F8EB140C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resentation with Checklist"/>
        </a:ext>
      </dgm:extLst>
    </dgm:pt>
    <dgm:pt modelId="{2F9974B5-E2CB-4B82-BAF0-28CAC8B09E3F}" type="pres">
      <dgm:prSet presAssocID="{199AF1D4-61F2-44F2-84D9-AE0F8EB140C5}" presName="spaceRect" presStyleCnt="0"/>
      <dgm:spPr/>
    </dgm:pt>
    <dgm:pt modelId="{464FDD31-1C61-4E52-819D-82D76EABB124}" type="pres">
      <dgm:prSet presAssocID="{199AF1D4-61F2-44F2-84D9-AE0F8EB140C5}" presName="textRect" presStyleLbl="revTx" presStyleIdx="0" presStyleCnt="4">
        <dgm:presLayoutVars>
          <dgm:chMax val="1"/>
          <dgm:chPref val="1"/>
        </dgm:presLayoutVars>
      </dgm:prSet>
      <dgm:spPr/>
    </dgm:pt>
    <dgm:pt modelId="{88D81813-D160-4BCA-89B7-3844A2829171}" type="pres">
      <dgm:prSet presAssocID="{7F4615A8-B0B1-4535-A1D3-DFA5B668CDCE}" presName="sibTrans" presStyleCnt="0"/>
      <dgm:spPr/>
    </dgm:pt>
    <dgm:pt modelId="{632D74E1-A29D-4EBE-A198-32F10D026229}" type="pres">
      <dgm:prSet presAssocID="{1245CE5F-1083-432A-9C10-38B540957072}" presName="compNode" presStyleCnt="0"/>
      <dgm:spPr/>
    </dgm:pt>
    <dgm:pt modelId="{FB18A044-5251-4773-AE92-7B5AE90A6734}" type="pres">
      <dgm:prSet presAssocID="{1245CE5F-1083-432A-9C10-38B54095707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s"/>
        </a:ext>
      </dgm:extLst>
    </dgm:pt>
    <dgm:pt modelId="{5A86D1F6-B047-4932-8640-0011AE8AACE5}" type="pres">
      <dgm:prSet presAssocID="{1245CE5F-1083-432A-9C10-38B540957072}" presName="spaceRect" presStyleCnt="0"/>
      <dgm:spPr/>
    </dgm:pt>
    <dgm:pt modelId="{277F2621-3447-4148-95C3-DA4189A02505}" type="pres">
      <dgm:prSet presAssocID="{1245CE5F-1083-432A-9C10-38B540957072}" presName="textRect" presStyleLbl="revTx" presStyleIdx="1" presStyleCnt="4">
        <dgm:presLayoutVars>
          <dgm:chMax val="1"/>
          <dgm:chPref val="1"/>
        </dgm:presLayoutVars>
      </dgm:prSet>
      <dgm:spPr/>
    </dgm:pt>
    <dgm:pt modelId="{B778EB55-01DF-46DA-82ED-515D72B8DE57}" type="pres">
      <dgm:prSet presAssocID="{29C0E216-DF41-4660-8666-F2A51D3B72B7}" presName="sibTrans" presStyleCnt="0"/>
      <dgm:spPr/>
    </dgm:pt>
    <dgm:pt modelId="{147E1BCF-3B9B-4264-99EF-D1134F9FB7F1}" type="pres">
      <dgm:prSet presAssocID="{6F759FF5-5908-4882-8EC8-BF3C014C0CC3}" presName="compNode" presStyleCnt="0"/>
      <dgm:spPr/>
    </dgm:pt>
    <dgm:pt modelId="{8A5BAEC2-D954-4D70-A232-63B862E2DB2B}" type="pres">
      <dgm:prSet presAssocID="{6F759FF5-5908-4882-8EC8-BF3C014C0CC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topwatch"/>
        </a:ext>
      </dgm:extLst>
    </dgm:pt>
    <dgm:pt modelId="{32DE8F48-47B0-4D34-8FFF-C42CEEB7F7E8}" type="pres">
      <dgm:prSet presAssocID="{6F759FF5-5908-4882-8EC8-BF3C014C0CC3}" presName="spaceRect" presStyleCnt="0"/>
      <dgm:spPr/>
    </dgm:pt>
    <dgm:pt modelId="{BE00C3CF-EF6B-44BC-A69C-14ED64893121}" type="pres">
      <dgm:prSet presAssocID="{6F759FF5-5908-4882-8EC8-BF3C014C0CC3}" presName="textRect" presStyleLbl="revTx" presStyleIdx="2" presStyleCnt="4">
        <dgm:presLayoutVars>
          <dgm:chMax val="1"/>
          <dgm:chPref val="1"/>
        </dgm:presLayoutVars>
      </dgm:prSet>
      <dgm:spPr/>
    </dgm:pt>
    <dgm:pt modelId="{455B03A4-A191-48B9-AFD7-F4DE05FEEA1F}" type="pres">
      <dgm:prSet presAssocID="{A5C57727-2F94-428F-9614-01939470398F}" presName="sibTrans" presStyleCnt="0"/>
      <dgm:spPr/>
    </dgm:pt>
    <dgm:pt modelId="{4B8EA407-073A-49B4-9873-061C54F9C36C}" type="pres">
      <dgm:prSet presAssocID="{5BD51139-B015-4DFE-B262-DC8F676F9B54}" presName="compNode" presStyleCnt="0"/>
      <dgm:spPr/>
    </dgm:pt>
    <dgm:pt modelId="{ED4A3EF4-5CE1-413A-910D-8A767DD19348}" type="pres">
      <dgm:prSet presAssocID="{5BD51139-B015-4DFE-B262-DC8F676F9B5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0C79E723-D5CC-4A6C-AF3C-639AC6F3532F}" type="pres">
      <dgm:prSet presAssocID="{5BD51139-B015-4DFE-B262-DC8F676F9B54}" presName="spaceRect" presStyleCnt="0"/>
      <dgm:spPr/>
    </dgm:pt>
    <dgm:pt modelId="{8B29C58E-9C41-4DD5-B56B-AB6AB1049A14}" type="pres">
      <dgm:prSet presAssocID="{5BD51139-B015-4DFE-B262-DC8F676F9B54}" presName="textRect" presStyleLbl="revTx" presStyleIdx="3" presStyleCnt="4">
        <dgm:presLayoutVars>
          <dgm:chMax val="1"/>
          <dgm:chPref val="1"/>
        </dgm:presLayoutVars>
      </dgm:prSet>
      <dgm:spPr/>
    </dgm:pt>
  </dgm:ptLst>
  <dgm:cxnLst>
    <dgm:cxn modelId="{76D79B09-3084-49E1-98FC-ED755EDFE6BF}" type="presOf" srcId="{6F759FF5-5908-4882-8EC8-BF3C014C0CC3}" destId="{BE00C3CF-EF6B-44BC-A69C-14ED64893121}" srcOrd="0" destOrd="0" presId="urn:microsoft.com/office/officeart/2018/2/layout/IconLabelList"/>
    <dgm:cxn modelId="{6CCC9969-272C-4445-B5D8-6BD44CF0D7E8}" type="presOf" srcId="{199AF1D4-61F2-44F2-84D9-AE0F8EB140C5}" destId="{464FDD31-1C61-4E52-819D-82D76EABB124}" srcOrd="0" destOrd="0" presId="urn:microsoft.com/office/officeart/2018/2/layout/IconLabelList"/>
    <dgm:cxn modelId="{4C43A849-4028-4418-B4A5-FE27AD1B98EC}" type="presOf" srcId="{1245CE5F-1083-432A-9C10-38B540957072}" destId="{277F2621-3447-4148-95C3-DA4189A02505}" srcOrd="0" destOrd="0" presId="urn:microsoft.com/office/officeart/2018/2/layout/IconLabelList"/>
    <dgm:cxn modelId="{9C0E8E59-38FF-4E98-82EF-3991E93E5E93}" srcId="{C828F5AD-0C42-4B22-A287-8B656D3D4DB1}" destId="{199AF1D4-61F2-44F2-84D9-AE0F8EB140C5}" srcOrd="0" destOrd="0" parTransId="{37263012-7EB6-4C74-9831-A98AFAF7BC73}" sibTransId="{7F4615A8-B0B1-4535-A1D3-DFA5B668CDCE}"/>
    <dgm:cxn modelId="{2B0ADE9E-FF60-467A-910D-3E5DB6B50505}" type="presOf" srcId="{C828F5AD-0C42-4B22-A287-8B656D3D4DB1}" destId="{4DC634B3-FDF9-4301-A0CE-5513CDBA478B}" srcOrd="0" destOrd="0" presId="urn:microsoft.com/office/officeart/2018/2/layout/IconLabelList"/>
    <dgm:cxn modelId="{73E7D3CB-4B8C-44F7-93A5-DF29B94B9296}" srcId="{C828F5AD-0C42-4B22-A287-8B656D3D4DB1}" destId="{1245CE5F-1083-432A-9C10-38B540957072}" srcOrd="1" destOrd="0" parTransId="{564EA438-9674-40DA-98FC-CF9F80FA4821}" sibTransId="{29C0E216-DF41-4660-8666-F2A51D3B72B7}"/>
    <dgm:cxn modelId="{87ECC3D5-CFC7-4B9D-B120-2AAAE4A27060}" type="presOf" srcId="{5BD51139-B015-4DFE-B262-DC8F676F9B54}" destId="{8B29C58E-9C41-4DD5-B56B-AB6AB1049A14}" srcOrd="0" destOrd="0" presId="urn:microsoft.com/office/officeart/2018/2/layout/IconLabelList"/>
    <dgm:cxn modelId="{567311E7-6B09-44CE-A95E-08DA08B77E87}" srcId="{C828F5AD-0C42-4B22-A287-8B656D3D4DB1}" destId="{5BD51139-B015-4DFE-B262-DC8F676F9B54}" srcOrd="3" destOrd="0" parTransId="{A456B303-EC0D-49DF-8E54-14E8C81384BB}" sibTransId="{62256581-F57F-4B5C-9DD5-0FCD12C42511}"/>
    <dgm:cxn modelId="{A27099E9-4FF4-4068-803F-34571C0E1FFC}" srcId="{C828F5AD-0C42-4B22-A287-8B656D3D4DB1}" destId="{6F759FF5-5908-4882-8EC8-BF3C014C0CC3}" srcOrd="2" destOrd="0" parTransId="{91C164DC-FB24-455D-BDC2-CD2E3AF2926A}" sibTransId="{A5C57727-2F94-428F-9614-01939470398F}"/>
    <dgm:cxn modelId="{804821FC-5418-41C6-98B7-352F7DFC89C6}" type="presParOf" srcId="{4DC634B3-FDF9-4301-A0CE-5513CDBA478B}" destId="{2E5C4E52-61C8-4BC1-89A0-4A3106A4E1C9}" srcOrd="0" destOrd="0" presId="urn:microsoft.com/office/officeart/2018/2/layout/IconLabelList"/>
    <dgm:cxn modelId="{6BBEC96D-FA34-4C16-934D-AC9B213E8CA2}" type="presParOf" srcId="{2E5C4E52-61C8-4BC1-89A0-4A3106A4E1C9}" destId="{0A58DD2B-A6BA-47F7-8F2A-71E861D4C083}" srcOrd="0" destOrd="0" presId="urn:microsoft.com/office/officeart/2018/2/layout/IconLabelList"/>
    <dgm:cxn modelId="{073B9C2B-A772-48A7-A20B-0635DD47C016}" type="presParOf" srcId="{2E5C4E52-61C8-4BC1-89A0-4A3106A4E1C9}" destId="{2F9974B5-E2CB-4B82-BAF0-28CAC8B09E3F}" srcOrd="1" destOrd="0" presId="urn:microsoft.com/office/officeart/2018/2/layout/IconLabelList"/>
    <dgm:cxn modelId="{95D735F6-1854-4F66-8DDE-F15377FAF118}" type="presParOf" srcId="{2E5C4E52-61C8-4BC1-89A0-4A3106A4E1C9}" destId="{464FDD31-1C61-4E52-819D-82D76EABB124}" srcOrd="2" destOrd="0" presId="urn:microsoft.com/office/officeart/2018/2/layout/IconLabelList"/>
    <dgm:cxn modelId="{ECDDF029-0F0F-4215-B5E0-79EC1742CE25}" type="presParOf" srcId="{4DC634B3-FDF9-4301-A0CE-5513CDBA478B}" destId="{88D81813-D160-4BCA-89B7-3844A2829171}" srcOrd="1" destOrd="0" presId="urn:microsoft.com/office/officeart/2018/2/layout/IconLabelList"/>
    <dgm:cxn modelId="{B428CFFE-7034-4371-A4CD-354EBA58A8D2}" type="presParOf" srcId="{4DC634B3-FDF9-4301-A0CE-5513CDBA478B}" destId="{632D74E1-A29D-4EBE-A198-32F10D026229}" srcOrd="2" destOrd="0" presId="urn:microsoft.com/office/officeart/2018/2/layout/IconLabelList"/>
    <dgm:cxn modelId="{8D4966E3-5400-4485-81BE-0B2DAB827F48}" type="presParOf" srcId="{632D74E1-A29D-4EBE-A198-32F10D026229}" destId="{FB18A044-5251-4773-AE92-7B5AE90A6734}" srcOrd="0" destOrd="0" presId="urn:microsoft.com/office/officeart/2018/2/layout/IconLabelList"/>
    <dgm:cxn modelId="{020D02DD-B808-4012-BC05-0DAD514C8D51}" type="presParOf" srcId="{632D74E1-A29D-4EBE-A198-32F10D026229}" destId="{5A86D1F6-B047-4932-8640-0011AE8AACE5}" srcOrd="1" destOrd="0" presId="urn:microsoft.com/office/officeart/2018/2/layout/IconLabelList"/>
    <dgm:cxn modelId="{5DF124A2-52C4-458A-9CE5-C2AFE589F6E2}" type="presParOf" srcId="{632D74E1-A29D-4EBE-A198-32F10D026229}" destId="{277F2621-3447-4148-95C3-DA4189A02505}" srcOrd="2" destOrd="0" presId="urn:microsoft.com/office/officeart/2018/2/layout/IconLabelList"/>
    <dgm:cxn modelId="{D3440B3D-6C8D-4CB1-9A4C-2C2F15F10893}" type="presParOf" srcId="{4DC634B3-FDF9-4301-A0CE-5513CDBA478B}" destId="{B778EB55-01DF-46DA-82ED-515D72B8DE57}" srcOrd="3" destOrd="0" presId="urn:microsoft.com/office/officeart/2018/2/layout/IconLabelList"/>
    <dgm:cxn modelId="{BE0CE153-CD9D-4AB5-8B13-156B226468BB}" type="presParOf" srcId="{4DC634B3-FDF9-4301-A0CE-5513CDBA478B}" destId="{147E1BCF-3B9B-4264-99EF-D1134F9FB7F1}" srcOrd="4" destOrd="0" presId="urn:microsoft.com/office/officeart/2018/2/layout/IconLabelList"/>
    <dgm:cxn modelId="{EE7D8739-1CA0-435D-AFE1-CE62DCB0E3DB}" type="presParOf" srcId="{147E1BCF-3B9B-4264-99EF-D1134F9FB7F1}" destId="{8A5BAEC2-D954-4D70-A232-63B862E2DB2B}" srcOrd="0" destOrd="0" presId="urn:microsoft.com/office/officeart/2018/2/layout/IconLabelList"/>
    <dgm:cxn modelId="{DA94D5DF-A9E7-4DD1-B5EB-AC728EF35350}" type="presParOf" srcId="{147E1BCF-3B9B-4264-99EF-D1134F9FB7F1}" destId="{32DE8F48-47B0-4D34-8FFF-C42CEEB7F7E8}" srcOrd="1" destOrd="0" presId="urn:microsoft.com/office/officeart/2018/2/layout/IconLabelList"/>
    <dgm:cxn modelId="{A850B966-2280-41BB-AE2B-9C93A9F9CFC5}" type="presParOf" srcId="{147E1BCF-3B9B-4264-99EF-D1134F9FB7F1}" destId="{BE00C3CF-EF6B-44BC-A69C-14ED64893121}" srcOrd="2" destOrd="0" presId="urn:microsoft.com/office/officeart/2018/2/layout/IconLabelList"/>
    <dgm:cxn modelId="{A00773DB-A7DA-4832-8865-3CA19F5049F7}" type="presParOf" srcId="{4DC634B3-FDF9-4301-A0CE-5513CDBA478B}" destId="{455B03A4-A191-48B9-AFD7-F4DE05FEEA1F}" srcOrd="5" destOrd="0" presId="urn:microsoft.com/office/officeart/2018/2/layout/IconLabelList"/>
    <dgm:cxn modelId="{69A22FF0-0710-44DC-9EDD-A2AFB2CEB286}" type="presParOf" srcId="{4DC634B3-FDF9-4301-A0CE-5513CDBA478B}" destId="{4B8EA407-073A-49B4-9873-061C54F9C36C}" srcOrd="6" destOrd="0" presId="urn:microsoft.com/office/officeart/2018/2/layout/IconLabelList"/>
    <dgm:cxn modelId="{031FCFD5-A474-4A21-ABE6-A6F871D05642}" type="presParOf" srcId="{4B8EA407-073A-49B4-9873-061C54F9C36C}" destId="{ED4A3EF4-5CE1-413A-910D-8A767DD19348}" srcOrd="0" destOrd="0" presId="urn:microsoft.com/office/officeart/2018/2/layout/IconLabelList"/>
    <dgm:cxn modelId="{CFFA64A1-8E8D-4B8A-A8CE-29FC3D531738}" type="presParOf" srcId="{4B8EA407-073A-49B4-9873-061C54F9C36C}" destId="{0C79E723-D5CC-4A6C-AF3C-639AC6F3532F}" srcOrd="1" destOrd="0" presId="urn:microsoft.com/office/officeart/2018/2/layout/IconLabelList"/>
    <dgm:cxn modelId="{7BC470E0-2E06-489E-83A3-DDB47F04B5CC}" type="presParOf" srcId="{4B8EA407-073A-49B4-9873-061C54F9C36C}" destId="{8B29C58E-9C41-4DD5-B56B-AB6AB1049A1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7F6D1CA-C278-4FE2-BC3A-07C0BEC13E02}"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110287D-DC19-4F4C-9435-64AE3147817D}">
      <dgm:prSet custT="1"/>
      <dgm:spPr/>
      <dgm:t>
        <a:bodyPr/>
        <a:lstStyle/>
        <a:p>
          <a:pPr>
            <a:lnSpc>
              <a:spcPct val="100000"/>
            </a:lnSpc>
          </a:pPr>
          <a:r>
            <a:rPr lang="en-GB" sz="1200" dirty="0">
              <a:latin typeface="Arial" panose="020B0604020202020204" pitchFamily="34" charset="0"/>
              <a:cs typeface="Arial" panose="020B0604020202020204" pitchFamily="34" charset="0"/>
            </a:rPr>
            <a:t>A semi-structured interview is a method that uses some predetermined questions, while others are unplanned and arise during the conversation. It combines the flexibility of allowing the candidate to develop their ideas with the rigor of a set of guiding questions.</a:t>
          </a:r>
          <a:endParaRPr lang="en-US" sz="1200" dirty="0">
            <a:latin typeface="Arial" panose="020B0604020202020204" pitchFamily="34" charset="0"/>
            <a:cs typeface="Arial" panose="020B0604020202020204" pitchFamily="34" charset="0"/>
          </a:endParaRPr>
        </a:p>
      </dgm:t>
    </dgm:pt>
    <dgm:pt modelId="{909160AF-A76D-4799-A76F-DB6854C56F0A}" type="parTrans" cxnId="{83B9622C-A11A-43A6-A2F2-A09A11E877A5}">
      <dgm:prSet/>
      <dgm:spPr/>
      <dgm:t>
        <a:bodyPr/>
        <a:lstStyle/>
        <a:p>
          <a:endParaRPr lang="en-US"/>
        </a:p>
      </dgm:t>
    </dgm:pt>
    <dgm:pt modelId="{ADF9B76E-1F7C-406B-92BB-42846A9252DE}" type="sibTrans" cxnId="{83B9622C-A11A-43A6-A2F2-A09A11E877A5}">
      <dgm:prSet/>
      <dgm:spPr/>
      <dgm:t>
        <a:bodyPr/>
        <a:lstStyle/>
        <a:p>
          <a:pPr>
            <a:lnSpc>
              <a:spcPct val="100000"/>
            </a:lnSpc>
          </a:pPr>
          <a:endParaRPr lang="en-US"/>
        </a:p>
      </dgm:t>
    </dgm:pt>
    <dgm:pt modelId="{81CEB816-A8EB-487F-9838-99446DFA567B}">
      <dgm:prSet custT="1"/>
      <dgm:spPr/>
      <dgm:t>
        <a:bodyPr/>
        <a:lstStyle/>
        <a:p>
          <a:pPr>
            <a:lnSpc>
              <a:spcPct val="100000"/>
            </a:lnSpc>
          </a:pPr>
          <a:r>
            <a:rPr lang="en-GB" sz="1200" b="1" dirty="0">
              <a:latin typeface="Arial" panose="020B0604020202020204" pitchFamily="34" charset="0"/>
              <a:cs typeface="Arial" panose="020B0604020202020204" pitchFamily="34" charset="0"/>
            </a:rPr>
            <a:t>Example: </a:t>
          </a:r>
          <a:r>
            <a:rPr lang="en-GB" sz="1200" dirty="0">
              <a:latin typeface="Arial" panose="020B0604020202020204" pitchFamily="34" charset="0"/>
              <a:cs typeface="Arial" panose="020B0604020202020204" pitchFamily="34" charset="0"/>
            </a:rPr>
            <a:t>“Can you describe a moment when?”   “What do you think about?” Or “If you could change one thing, what would it be?”</a:t>
          </a:r>
          <a:endParaRPr lang="en-US" sz="1200" dirty="0">
            <a:latin typeface="Arial" panose="020B0604020202020204" pitchFamily="34" charset="0"/>
            <a:cs typeface="Arial" panose="020B0604020202020204" pitchFamily="34" charset="0"/>
          </a:endParaRPr>
        </a:p>
      </dgm:t>
    </dgm:pt>
    <dgm:pt modelId="{5B906DFC-4A05-42E4-8E6D-B401B5F16647}" type="parTrans" cxnId="{84012EAB-62F3-45B5-8B98-16A77668BF89}">
      <dgm:prSet/>
      <dgm:spPr/>
      <dgm:t>
        <a:bodyPr/>
        <a:lstStyle/>
        <a:p>
          <a:endParaRPr lang="en-US"/>
        </a:p>
      </dgm:t>
    </dgm:pt>
    <dgm:pt modelId="{1AA3823A-49B4-45DD-B819-9BBEE5C04360}" type="sibTrans" cxnId="{84012EAB-62F3-45B5-8B98-16A77668BF89}">
      <dgm:prSet/>
      <dgm:spPr/>
      <dgm:t>
        <a:bodyPr/>
        <a:lstStyle/>
        <a:p>
          <a:pPr>
            <a:lnSpc>
              <a:spcPct val="100000"/>
            </a:lnSpc>
          </a:pPr>
          <a:endParaRPr lang="en-US"/>
        </a:p>
      </dgm:t>
    </dgm:pt>
    <dgm:pt modelId="{19A3E724-1C85-400D-BD84-76924D01FEAD}">
      <dgm:prSet custT="1"/>
      <dgm:spPr/>
      <dgm:t>
        <a:bodyPr/>
        <a:lstStyle/>
        <a:p>
          <a:pPr>
            <a:lnSpc>
              <a:spcPct val="100000"/>
            </a:lnSpc>
          </a:pPr>
          <a:r>
            <a:rPr lang="en-GB" sz="1200" b="1" dirty="0">
              <a:latin typeface="Arial" panose="020B0604020202020204" pitchFamily="34" charset="0"/>
              <a:cs typeface="Arial" panose="020B0604020202020204" pitchFamily="34" charset="0"/>
            </a:rPr>
            <a:t>Advantages: </a:t>
          </a:r>
          <a:r>
            <a:rPr lang="en-GB" sz="1200" dirty="0">
              <a:latin typeface="Arial" panose="020B0604020202020204" pitchFamily="34" charset="0"/>
              <a:cs typeface="Arial" panose="020B0604020202020204" pitchFamily="34" charset="0"/>
            </a:rPr>
            <a:t>High flexibility and Enhanced report</a:t>
          </a:r>
          <a:endParaRPr lang="en-US" sz="1200" dirty="0">
            <a:latin typeface="Arial" panose="020B0604020202020204" pitchFamily="34" charset="0"/>
            <a:cs typeface="Arial" panose="020B0604020202020204" pitchFamily="34" charset="0"/>
          </a:endParaRPr>
        </a:p>
      </dgm:t>
    </dgm:pt>
    <dgm:pt modelId="{A7F2690A-08D7-482C-8383-6DAA79CE66D8}" type="parTrans" cxnId="{4C9575A7-2D85-417D-9E3B-B0020FD76542}">
      <dgm:prSet/>
      <dgm:spPr/>
      <dgm:t>
        <a:bodyPr/>
        <a:lstStyle/>
        <a:p>
          <a:endParaRPr lang="en-US"/>
        </a:p>
      </dgm:t>
    </dgm:pt>
    <dgm:pt modelId="{5173C0D7-8274-43E3-A56D-F5B6C7319229}" type="sibTrans" cxnId="{4C9575A7-2D85-417D-9E3B-B0020FD76542}">
      <dgm:prSet/>
      <dgm:spPr/>
      <dgm:t>
        <a:bodyPr/>
        <a:lstStyle/>
        <a:p>
          <a:pPr>
            <a:lnSpc>
              <a:spcPct val="100000"/>
            </a:lnSpc>
          </a:pPr>
          <a:endParaRPr lang="en-US"/>
        </a:p>
      </dgm:t>
    </dgm:pt>
    <dgm:pt modelId="{8BF1EF04-C9C7-4C0C-BC40-58325724BEAA}">
      <dgm:prSet custT="1"/>
      <dgm:spPr/>
      <dgm:t>
        <a:bodyPr/>
        <a:lstStyle/>
        <a:p>
          <a:pPr>
            <a:lnSpc>
              <a:spcPct val="100000"/>
            </a:lnSpc>
          </a:pPr>
          <a:r>
            <a:rPr lang="en-GB" sz="1200" b="1" dirty="0">
              <a:latin typeface="Arial" panose="020B0604020202020204" pitchFamily="34" charset="0"/>
              <a:cs typeface="Arial" panose="020B0604020202020204" pitchFamily="34" charset="0"/>
            </a:rPr>
            <a:t>Disadvantages: </a:t>
          </a:r>
          <a:r>
            <a:rPr lang="en-GB" sz="1200" dirty="0">
              <a:latin typeface="Arial" panose="020B0604020202020204" pitchFamily="34" charset="0"/>
              <a:cs typeface="Arial" panose="020B0604020202020204" pitchFamily="34" charset="0"/>
            </a:rPr>
            <a:t>Time consuming.</a:t>
          </a:r>
          <a:endParaRPr lang="en-US" sz="1200" dirty="0">
            <a:latin typeface="Arial" panose="020B0604020202020204" pitchFamily="34" charset="0"/>
            <a:cs typeface="Arial" panose="020B0604020202020204" pitchFamily="34" charset="0"/>
          </a:endParaRPr>
        </a:p>
      </dgm:t>
    </dgm:pt>
    <dgm:pt modelId="{AD5BBD70-77D1-4BFB-9CF9-39341F4655FF}" type="parTrans" cxnId="{B21CB5B9-D4EB-4253-88EC-72824966755E}">
      <dgm:prSet/>
      <dgm:spPr/>
      <dgm:t>
        <a:bodyPr/>
        <a:lstStyle/>
        <a:p>
          <a:endParaRPr lang="en-US"/>
        </a:p>
      </dgm:t>
    </dgm:pt>
    <dgm:pt modelId="{3A9173B6-C03C-46FE-A694-AA1CF0435913}" type="sibTrans" cxnId="{B21CB5B9-D4EB-4253-88EC-72824966755E}">
      <dgm:prSet/>
      <dgm:spPr/>
      <dgm:t>
        <a:bodyPr/>
        <a:lstStyle/>
        <a:p>
          <a:pPr>
            <a:lnSpc>
              <a:spcPct val="100000"/>
            </a:lnSpc>
          </a:pPr>
          <a:endParaRPr lang="en-US"/>
        </a:p>
      </dgm:t>
    </dgm:pt>
    <dgm:pt modelId="{EC0A445D-D492-4F94-923A-D52553038A7D}">
      <dgm:prSet custT="1"/>
      <dgm:spPr/>
      <dgm:t>
        <a:bodyPr/>
        <a:lstStyle/>
        <a:p>
          <a:pPr>
            <a:lnSpc>
              <a:spcPct val="100000"/>
            </a:lnSpc>
          </a:pPr>
          <a:r>
            <a:rPr lang="en-GB" sz="1200" b="1" dirty="0">
              <a:latin typeface="Arial" panose="020B0604020202020204" pitchFamily="34" charset="0"/>
              <a:cs typeface="Arial" panose="020B0604020202020204" pitchFamily="34" charset="0"/>
            </a:rPr>
            <a:t>NB: </a:t>
          </a:r>
          <a:r>
            <a:rPr lang="en-GB" sz="1200" dirty="0">
              <a:latin typeface="Arial" panose="020B0604020202020204" pitchFamily="34" charset="0"/>
              <a:cs typeface="Arial" panose="020B0604020202020204" pitchFamily="34" charset="0"/>
            </a:rPr>
            <a:t>This is the ideal type of interview for the candidate Troy Foods is looking for.</a:t>
          </a:r>
          <a:endParaRPr lang="en-US" sz="1200" dirty="0">
            <a:latin typeface="Arial" panose="020B0604020202020204" pitchFamily="34" charset="0"/>
            <a:cs typeface="Arial" panose="020B0604020202020204" pitchFamily="34" charset="0"/>
          </a:endParaRPr>
        </a:p>
      </dgm:t>
    </dgm:pt>
    <dgm:pt modelId="{49BFA6BB-85A1-4C94-B80F-3B64F1D33196}" type="parTrans" cxnId="{9D1B0AAF-3435-44F1-91CB-13F863A9A35F}">
      <dgm:prSet/>
      <dgm:spPr/>
      <dgm:t>
        <a:bodyPr/>
        <a:lstStyle/>
        <a:p>
          <a:endParaRPr lang="en-US"/>
        </a:p>
      </dgm:t>
    </dgm:pt>
    <dgm:pt modelId="{9466EFB0-DC82-46AC-817E-6124FD71F115}" type="sibTrans" cxnId="{9D1B0AAF-3435-44F1-91CB-13F863A9A35F}">
      <dgm:prSet/>
      <dgm:spPr/>
      <dgm:t>
        <a:bodyPr/>
        <a:lstStyle/>
        <a:p>
          <a:endParaRPr lang="en-US"/>
        </a:p>
      </dgm:t>
    </dgm:pt>
    <dgm:pt modelId="{A0D65D82-5D74-4944-9C31-A43AA1637841}" type="pres">
      <dgm:prSet presAssocID="{C7F6D1CA-C278-4FE2-BC3A-07C0BEC13E02}" presName="root" presStyleCnt="0">
        <dgm:presLayoutVars>
          <dgm:dir/>
          <dgm:resizeHandles val="exact"/>
        </dgm:presLayoutVars>
      </dgm:prSet>
      <dgm:spPr/>
    </dgm:pt>
    <dgm:pt modelId="{09FD5BFD-E53E-4BFC-808F-154E87257B6F}" type="pres">
      <dgm:prSet presAssocID="{C7F6D1CA-C278-4FE2-BC3A-07C0BEC13E02}" presName="container" presStyleCnt="0">
        <dgm:presLayoutVars>
          <dgm:dir/>
          <dgm:resizeHandles val="exact"/>
        </dgm:presLayoutVars>
      </dgm:prSet>
      <dgm:spPr/>
    </dgm:pt>
    <dgm:pt modelId="{AAB1961C-FCFA-49EB-BF0B-8118B188F4DF}" type="pres">
      <dgm:prSet presAssocID="{E110287D-DC19-4F4C-9435-64AE3147817D}" presName="compNode" presStyleCnt="0"/>
      <dgm:spPr/>
    </dgm:pt>
    <dgm:pt modelId="{371C91FB-44E4-4033-9CAF-978EC8849B0E}" type="pres">
      <dgm:prSet presAssocID="{E110287D-DC19-4F4C-9435-64AE3147817D}" presName="iconBgRect" presStyleLbl="bgShp" presStyleIdx="0" presStyleCnt="5"/>
      <dgm:spPr/>
    </dgm:pt>
    <dgm:pt modelId="{133A3964-5B3A-4FE3-803A-8044425AB0B3}" type="pres">
      <dgm:prSet presAssocID="{E110287D-DC19-4F4C-9435-64AE3147817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Questions"/>
        </a:ext>
      </dgm:extLst>
    </dgm:pt>
    <dgm:pt modelId="{001D0807-8CDA-4432-AD2E-2CE31FAE8146}" type="pres">
      <dgm:prSet presAssocID="{E110287D-DC19-4F4C-9435-64AE3147817D}" presName="spaceRect" presStyleCnt="0"/>
      <dgm:spPr/>
    </dgm:pt>
    <dgm:pt modelId="{CF7C85EE-83D5-4488-9B0C-5611CEB5FCAD}" type="pres">
      <dgm:prSet presAssocID="{E110287D-DC19-4F4C-9435-64AE3147817D}" presName="textRect" presStyleLbl="revTx" presStyleIdx="0" presStyleCnt="5">
        <dgm:presLayoutVars>
          <dgm:chMax val="1"/>
          <dgm:chPref val="1"/>
        </dgm:presLayoutVars>
      </dgm:prSet>
      <dgm:spPr/>
    </dgm:pt>
    <dgm:pt modelId="{4B606E22-7486-478E-AB99-5FA65144A9B2}" type="pres">
      <dgm:prSet presAssocID="{ADF9B76E-1F7C-406B-92BB-42846A9252DE}" presName="sibTrans" presStyleLbl="sibTrans2D1" presStyleIdx="0" presStyleCnt="0"/>
      <dgm:spPr/>
    </dgm:pt>
    <dgm:pt modelId="{BA31E6F0-84BA-4B87-BBA8-658FD8A65F17}" type="pres">
      <dgm:prSet presAssocID="{81CEB816-A8EB-487F-9838-99446DFA567B}" presName="compNode" presStyleCnt="0"/>
      <dgm:spPr/>
    </dgm:pt>
    <dgm:pt modelId="{00DFD2F2-DAD0-43AA-A707-1E8BD2A71076}" type="pres">
      <dgm:prSet presAssocID="{81CEB816-A8EB-487F-9838-99446DFA567B}" presName="iconBgRect" presStyleLbl="bgShp" presStyleIdx="1" presStyleCnt="5"/>
      <dgm:spPr/>
    </dgm:pt>
    <dgm:pt modelId="{8B5D937A-44A4-48BB-B34A-EAF6F89DFCAA}" type="pres">
      <dgm:prSet presAssocID="{81CEB816-A8EB-487F-9838-99446DFA567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oker Hat"/>
        </a:ext>
      </dgm:extLst>
    </dgm:pt>
    <dgm:pt modelId="{75FECB69-F6F4-4484-ABE2-69D6E38B1779}" type="pres">
      <dgm:prSet presAssocID="{81CEB816-A8EB-487F-9838-99446DFA567B}" presName="spaceRect" presStyleCnt="0"/>
      <dgm:spPr/>
    </dgm:pt>
    <dgm:pt modelId="{AEAC277F-1659-495A-93F3-DB943F6198E5}" type="pres">
      <dgm:prSet presAssocID="{81CEB816-A8EB-487F-9838-99446DFA567B}" presName="textRect" presStyleLbl="revTx" presStyleIdx="1" presStyleCnt="5">
        <dgm:presLayoutVars>
          <dgm:chMax val="1"/>
          <dgm:chPref val="1"/>
        </dgm:presLayoutVars>
      </dgm:prSet>
      <dgm:spPr/>
    </dgm:pt>
    <dgm:pt modelId="{045F9D5E-BEED-4679-9759-35C24CBACAC4}" type="pres">
      <dgm:prSet presAssocID="{1AA3823A-49B4-45DD-B819-9BBEE5C04360}" presName="sibTrans" presStyleLbl="sibTrans2D1" presStyleIdx="0" presStyleCnt="0"/>
      <dgm:spPr/>
    </dgm:pt>
    <dgm:pt modelId="{8A1C37BB-386C-4C67-B688-42EA628327C1}" type="pres">
      <dgm:prSet presAssocID="{19A3E724-1C85-400D-BD84-76924D01FEAD}" presName="compNode" presStyleCnt="0"/>
      <dgm:spPr/>
    </dgm:pt>
    <dgm:pt modelId="{6DF35996-8F59-440C-80B0-367C889AFF58}" type="pres">
      <dgm:prSet presAssocID="{19A3E724-1C85-400D-BD84-76924D01FEAD}" presName="iconBgRect" presStyleLbl="bgShp" presStyleIdx="2" presStyleCnt="5"/>
      <dgm:spPr/>
    </dgm:pt>
    <dgm:pt modelId="{95C68A0A-5D63-480F-BE60-168B604F19ED}" type="pres">
      <dgm:prSet presAssocID="{19A3E724-1C85-400D-BD84-76924D01FEAD}"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humbs Up Sign"/>
        </a:ext>
      </dgm:extLst>
    </dgm:pt>
    <dgm:pt modelId="{D277F4FD-7B26-4365-AD26-B28028C00E13}" type="pres">
      <dgm:prSet presAssocID="{19A3E724-1C85-400D-BD84-76924D01FEAD}" presName="spaceRect" presStyleCnt="0"/>
      <dgm:spPr/>
    </dgm:pt>
    <dgm:pt modelId="{F39C50D4-C9E9-4E1B-BF6E-0110F95DF03E}" type="pres">
      <dgm:prSet presAssocID="{19A3E724-1C85-400D-BD84-76924D01FEAD}" presName="textRect" presStyleLbl="revTx" presStyleIdx="2" presStyleCnt="5">
        <dgm:presLayoutVars>
          <dgm:chMax val="1"/>
          <dgm:chPref val="1"/>
        </dgm:presLayoutVars>
      </dgm:prSet>
      <dgm:spPr/>
    </dgm:pt>
    <dgm:pt modelId="{4FE459B8-3840-497D-B2CE-B4649D372264}" type="pres">
      <dgm:prSet presAssocID="{5173C0D7-8274-43E3-A56D-F5B6C7319229}" presName="sibTrans" presStyleLbl="sibTrans2D1" presStyleIdx="0" presStyleCnt="0"/>
      <dgm:spPr/>
    </dgm:pt>
    <dgm:pt modelId="{8A5745AB-32C1-4D35-8B29-9DE63BB89E24}" type="pres">
      <dgm:prSet presAssocID="{8BF1EF04-C9C7-4C0C-BC40-58325724BEAA}" presName="compNode" presStyleCnt="0"/>
      <dgm:spPr/>
    </dgm:pt>
    <dgm:pt modelId="{ACCD8996-4BC3-48BC-BB3F-6BAFDE7FDFD6}" type="pres">
      <dgm:prSet presAssocID="{8BF1EF04-C9C7-4C0C-BC40-58325724BEAA}" presName="iconBgRect" presStyleLbl="bgShp" presStyleIdx="3" presStyleCnt="5"/>
      <dgm:spPr/>
    </dgm:pt>
    <dgm:pt modelId="{9CFF5383-DAF2-4E89-83C4-72B4BE38A6AD}" type="pres">
      <dgm:prSet presAssocID="{8BF1EF04-C9C7-4C0C-BC40-58325724BEAA}"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rglass Finished"/>
        </a:ext>
      </dgm:extLst>
    </dgm:pt>
    <dgm:pt modelId="{C7D6AC64-D878-4D06-A11E-23ED11D62F6D}" type="pres">
      <dgm:prSet presAssocID="{8BF1EF04-C9C7-4C0C-BC40-58325724BEAA}" presName="spaceRect" presStyleCnt="0"/>
      <dgm:spPr/>
    </dgm:pt>
    <dgm:pt modelId="{44472A92-A03C-4853-AE88-C80A6A9610CE}" type="pres">
      <dgm:prSet presAssocID="{8BF1EF04-C9C7-4C0C-BC40-58325724BEAA}" presName="textRect" presStyleLbl="revTx" presStyleIdx="3" presStyleCnt="5">
        <dgm:presLayoutVars>
          <dgm:chMax val="1"/>
          <dgm:chPref val="1"/>
        </dgm:presLayoutVars>
      </dgm:prSet>
      <dgm:spPr/>
    </dgm:pt>
    <dgm:pt modelId="{214DC8B9-8B0C-4EDF-A6C0-19E97E7FAD86}" type="pres">
      <dgm:prSet presAssocID="{3A9173B6-C03C-46FE-A694-AA1CF0435913}" presName="sibTrans" presStyleLbl="sibTrans2D1" presStyleIdx="0" presStyleCnt="0"/>
      <dgm:spPr/>
    </dgm:pt>
    <dgm:pt modelId="{32905F07-A1D7-4CCE-BCFE-F2650A153BF0}" type="pres">
      <dgm:prSet presAssocID="{EC0A445D-D492-4F94-923A-D52553038A7D}" presName="compNode" presStyleCnt="0"/>
      <dgm:spPr/>
    </dgm:pt>
    <dgm:pt modelId="{0DC49CD9-C260-44E7-AFB7-518B366E8155}" type="pres">
      <dgm:prSet presAssocID="{EC0A445D-D492-4F94-923A-D52553038A7D}" presName="iconBgRect" presStyleLbl="bgShp" presStyleIdx="4" presStyleCnt="5"/>
      <dgm:spPr/>
    </dgm:pt>
    <dgm:pt modelId="{46CC15EA-F092-47EB-8D7A-C68AC51AEF1D}" type="pres">
      <dgm:prSet presAssocID="{EC0A445D-D492-4F94-923A-D52553038A7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2DD20C41-9ED8-462E-BDF2-073846CDEEEC}" type="pres">
      <dgm:prSet presAssocID="{EC0A445D-D492-4F94-923A-D52553038A7D}" presName="spaceRect" presStyleCnt="0"/>
      <dgm:spPr/>
    </dgm:pt>
    <dgm:pt modelId="{F7E2A6EF-659C-4BC2-B264-D6FE28BA9142}" type="pres">
      <dgm:prSet presAssocID="{EC0A445D-D492-4F94-923A-D52553038A7D}" presName="textRect" presStyleLbl="revTx" presStyleIdx="4" presStyleCnt="5">
        <dgm:presLayoutVars>
          <dgm:chMax val="1"/>
          <dgm:chPref val="1"/>
        </dgm:presLayoutVars>
      </dgm:prSet>
      <dgm:spPr/>
    </dgm:pt>
  </dgm:ptLst>
  <dgm:cxnLst>
    <dgm:cxn modelId="{EA19AD1D-306E-4850-9027-5CB8AED62FAF}" type="presOf" srcId="{8BF1EF04-C9C7-4C0C-BC40-58325724BEAA}" destId="{44472A92-A03C-4853-AE88-C80A6A9610CE}" srcOrd="0" destOrd="0" presId="urn:microsoft.com/office/officeart/2018/2/layout/IconCircleList"/>
    <dgm:cxn modelId="{83B9622C-A11A-43A6-A2F2-A09A11E877A5}" srcId="{C7F6D1CA-C278-4FE2-BC3A-07C0BEC13E02}" destId="{E110287D-DC19-4F4C-9435-64AE3147817D}" srcOrd="0" destOrd="0" parTransId="{909160AF-A76D-4799-A76F-DB6854C56F0A}" sibTransId="{ADF9B76E-1F7C-406B-92BB-42846A9252DE}"/>
    <dgm:cxn modelId="{A3355D46-758B-4CA6-8EFB-A83F34326D95}" type="presOf" srcId="{81CEB816-A8EB-487F-9838-99446DFA567B}" destId="{AEAC277F-1659-495A-93F3-DB943F6198E5}" srcOrd="0" destOrd="0" presId="urn:microsoft.com/office/officeart/2018/2/layout/IconCircleList"/>
    <dgm:cxn modelId="{D87CF76A-EF7A-4C4B-A691-9EBAB0BDCF4A}" type="presOf" srcId="{1AA3823A-49B4-45DD-B819-9BBEE5C04360}" destId="{045F9D5E-BEED-4679-9759-35C24CBACAC4}" srcOrd="0" destOrd="0" presId="urn:microsoft.com/office/officeart/2018/2/layout/IconCircleList"/>
    <dgm:cxn modelId="{5CE6445A-EEC9-4446-B761-037FE5E0AA01}" type="presOf" srcId="{C7F6D1CA-C278-4FE2-BC3A-07C0BEC13E02}" destId="{A0D65D82-5D74-4944-9C31-A43AA1637841}" srcOrd="0" destOrd="0" presId="urn:microsoft.com/office/officeart/2018/2/layout/IconCircleList"/>
    <dgm:cxn modelId="{64983D81-EBC8-4FE1-9D21-B39F519C3144}" type="presOf" srcId="{EC0A445D-D492-4F94-923A-D52553038A7D}" destId="{F7E2A6EF-659C-4BC2-B264-D6FE28BA9142}" srcOrd="0" destOrd="0" presId="urn:microsoft.com/office/officeart/2018/2/layout/IconCircleList"/>
    <dgm:cxn modelId="{41F48B9A-408C-42E8-8EF0-40ED91A44651}" type="presOf" srcId="{19A3E724-1C85-400D-BD84-76924D01FEAD}" destId="{F39C50D4-C9E9-4E1B-BF6E-0110F95DF03E}" srcOrd="0" destOrd="0" presId="urn:microsoft.com/office/officeart/2018/2/layout/IconCircleList"/>
    <dgm:cxn modelId="{4C9575A7-2D85-417D-9E3B-B0020FD76542}" srcId="{C7F6D1CA-C278-4FE2-BC3A-07C0BEC13E02}" destId="{19A3E724-1C85-400D-BD84-76924D01FEAD}" srcOrd="2" destOrd="0" parTransId="{A7F2690A-08D7-482C-8383-6DAA79CE66D8}" sibTransId="{5173C0D7-8274-43E3-A56D-F5B6C7319229}"/>
    <dgm:cxn modelId="{84012EAB-62F3-45B5-8B98-16A77668BF89}" srcId="{C7F6D1CA-C278-4FE2-BC3A-07C0BEC13E02}" destId="{81CEB816-A8EB-487F-9838-99446DFA567B}" srcOrd="1" destOrd="0" parTransId="{5B906DFC-4A05-42E4-8E6D-B401B5F16647}" sibTransId="{1AA3823A-49B4-45DD-B819-9BBEE5C04360}"/>
    <dgm:cxn modelId="{9D1B0AAF-3435-44F1-91CB-13F863A9A35F}" srcId="{C7F6D1CA-C278-4FE2-BC3A-07C0BEC13E02}" destId="{EC0A445D-D492-4F94-923A-D52553038A7D}" srcOrd="4" destOrd="0" parTransId="{49BFA6BB-85A1-4C94-B80F-3B64F1D33196}" sibTransId="{9466EFB0-DC82-46AC-817E-6124FD71F115}"/>
    <dgm:cxn modelId="{A68368AF-A054-4E38-A480-BD04D15FDC8F}" type="presOf" srcId="{5173C0D7-8274-43E3-A56D-F5B6C7319229}" destId="{4FE459B8-3840-497D-B2CE-B4649D372264}" srcOrd="0" destOrd="0" presId="urn:microsoft.com/office/officeart/2018/2/layout/IconCircleList"/>
    <dgm:cxn modelId="{462187B2-465B-448A-B223-0AA78A46BEE3}" type="presOf" srcId="{3A9173B6-C03C-46FE-A694-AA1CF0435913}" destId="{214DC8B9-8B0C-4EDF-A6C0-19E97E7FAD86}" srcOrd="0" destOrd="0" presId="urn:microsoft.com/office/officeart/2018/2/layout/IconCircleList"/>
    <dgm:cxn modelId="{02C3D1B7-03CB-4B85-A314-19A7FAE56448}" type="presOf" srcId="{E110287D-DC19-4F4C-9435-64AE3147817D}" destId="{CF7C85EE-83D5-4488-9B0C-5611CEB5FCAD}" srcOrd="0" destOrd="0" presId="urn:microsoft.com/office/officeart/2018/2/layout/IconCircleList"/>
    <dgm:cxn modelId="{B21CB5B9-D4EB-4253-88EC-72824966755E}" srcId="{C7F6D1CA-C278-4FE2-BC3A-07C0BEC13E02}" destId="{8BF1EF04-C9C7-4C0C-BC40-58325724BEAA}" srcOrd="3" destOrd="0" parTransId="{AD5BBD70-77D1-4BFB-9CF9-39341F4655FF}" sibTransId="{3A9173B6-C03C-46FE-A694-AA1CF0435913}"/>
    <dgm:cxn modelId="{C1744CD3-C939-4A21-8AAA-3F52A84EC321}" type="presOf" srcId="{ADF9B76E-1F7C-406B-92BB-42846A9252DE}" destId="{4B606E22-7486-478E-AB99-5FA65144A9B2}" srcOrd="0" destOrd="0" presId="urn:microsoft.com/office/officeart/2018/2/layout/IconCircleList"/>
    <dgm:cxn modelId="{D51DE6D4-6E5D-4724-8ADD-661445A0327B}" type="presParOf" srcId="{A0D65D82-5D74-4944-9C31-A43AA1637841}" destId="{09FD5BFD-E53E-4BFC-808F-154E87257B6F}" srcOrd="0" destOrd="0" presId="urn:microsoft.com/office/officeart/2018/2/layout/IconCircleList"/>
    <dgm:cxn modelId="{4114D809-E9F0-446B-B961-20AD88D8A9DE}" type="presParOf" srcId="{09FD5BFD-E53E-4BFC-808F-154E87257B6F}" destId="{AAB1961C-FCFA-49EB-BF0B-8118B188F4DF}" srcOrd="0" destOrd="0" presId="urn:microsoft.com/office/officeart/2018/2/layout/IconCircleList"/>
    <dgm:cxn modelId="{7534372A-BA77-4B5C-8A26-9F7F3A413918}" type="presParOf" srcId="{AAB1961C-FCFA-49EB-BF0B-8118B188F4DF}" destId="{371C91FB-44E4-4033-9CAF-978EC8849B0E}" srcOrd="0" destOrd="0" presId="urn:microsoft.com/office/officeart/2018/2/layout/IconCircleList"/>
    <dgm:cxn modelId="{96EA7896-20E6-41A9-BD4B-6673044D8D7B}" type="presParOf" srcId="{AAB1961C-FCFA-49EB-BF0B-8118B188F4DF}" destId="{133A3964-5B3A-4FE3-803A-8044425AB0B3}" srcOrd="1" destOrd="0" presId="urn:microsoft.com/office/officeart/2018/2/layout/IconCircleList"/>
    <dgm:cxn modelId="{8F476292-FB82-4B3C-A9F6-BC2DA57ACABD}" type="presParOf" srcId="{AAB1961C-FCFA-49EB-BF0B-8118B188F4DF}" destId="{001D0807-8CDA-4432-AD2E-2CE31FAE8146}" srcOrd="2" destOrd="0" presId="urn:microsoft.com/office/officeart/2018/2/layout/IconCircleList"/>
    <dgm:cxn modelId="{EAA469F6-8ECA-4774-8A8D-74B9206963A0}" type="presParOf" srcId="{AAB1961C-FCFA-49EB-BF0B-8118B188F4DF}" destId="{CF7C85EE-83D5-4488-9B0C-5611CEB5FCAD}" srcOrd="3" destOrd="0" presId="urn:microsoft.com/office/officeart/2018/2/layout/IconCircleList"/>
    <dgm:cxn modelId="{EF8576DE-6853-4B1A-84D8-CF1A683BB7D1}" type="presParOf" srcId="{09FD5BFD-E53E-4BFC-808F-154E87257B6F}" destId="{4B606E22-7486-478E-AB99-5FA65144A9B2}" srcOrd="1" destOrd="0" presId="urn:microsoft.com/office/officeart/2018/2/layout/IconCircleList"/>
    <dgm:cxn modelId="{C58BA0D9-0DD0-46CF-AAC0-3987D42C630D}" type="presParOf" srcId="{09FD5BFD-E53E-4BFC-808F-154E87257B6F}" destId="{BA31E6F0-84BA-4B87-BBA8-658FD8A65F17}" srcOrd="2" destOrd="0" presId="urn:microsoft.com/office/officeart/2018/2/layout/IconCircleList"/>
    <dgm:cxn modelId="{EDBA6A6A-0380-455E-9125-061E82564D38}" type="presParOf" srcId="{BA31E6F0-84BA-4B87-BBA8-658FD8A65F17}" destId="{00DFD2F2-DAD0-43AA-A707-1E8BD2A71076}" srcOrd="0" destOrd="0" presId="urn:microsoft.com/office/officeart/2018/2/layout/IconCircleList"/>
    <dgm:cxn modelId="{4771792F-2E5F-4147-838F-F87555CB17DD}" type="presParOf" srcId="{BA31E6F0-84BA-4B87-BBA8-658FD8A65F17}" destId="{8B5D937A-44A4-48BB-B34A-EAF6F89DFCAA}" srcOrd="1" destOrd="0" presId="urn:microsoft.com/office/officeart/2018/2/layout/IconCircleList"/>
    <dgm:cxn modelId="{23E2153D-9A59-4070-BD3D-AB44347426D4}" type="presParOf" srcId="{BA31E6F0-84BA-4B87-BBA8-658FD8A65F17}" destId="{75FECB69-F6F4-4484-ABE2-69D6E38B1779}" srcOrd="2" destOrd="0" presId="urn:microsoft.com/office/officeart/2018/2/layout/IconCircleList"/>
    <dgm:cxn modelId="{E762E879-4A8F-481A-B6D8-E5C9874E776F}" type="presParOf" srcId="{BA31E6F0-84BA-4B87-BBA8-658FD8A65F17}" destId="{AEAC277F-1659-495A-93F3-DB943F6198E5}" srcOrd="3" destOrd="0" presId="urn:microsoft.com/office/officeart/2018/2/layout/IconCircleList"/>
    <dgm:cxn modelId="{095D6064-8C57-4178-B3B0-A324B10F39AB}" type="presParOf" srcId="{09FD5BFD-E53E-4BFC-808F-154E87257B6F}" destId="{045F9D5E-BEED-4679-9759-35C24CBACAC4}" srcOrd="3" destOrd="0" presId="urn:microsoft.com/office/officeart/2018/2/layout/IconCircleList"/>
    <dgm:cxn modelId="{0511E576-B12D-4F10-AE36-11CF0F970B64}" type="presParOf" srcId="{09FD5BFD-E53E-4BFC-808F-154E87257B6F}" destId="{8A1C37BB-386C-4C67-B688-42EA628327C1}" srcOrd="4" destOrd="0" presId="urn:microsoft.com/office/officeart/2018/2/layout/IconCircleList"/>
    <dgm:cxn modelId="{D4341430-2302-4EF0-ABF2-9D8D0E024B1C}" type="presParOf" srcId="{8A1C37BB-386C-4C67-B688-42EA628327C1}" destId="{6DF35996-8F59-440C-80B0-367C889AFF58}" srcOrd="0" destOrd="0" presId="urn:microsoft.com/office/officeart/2018/2/layout/IconCircleList"/>
    <dgm:cxn modelId="{4AB6BDA7-0C9B-4FAD-83EF-143694377CD1}" type="presParOf" srcId="{8A1C37BB-386C-4C67-B688-42EA628327C1}" destId="{95C68A0A-5D63-480F-BE60-168B604F19ED}" srcOrd="1" destOrd="0" presId="urn:microsoft.com/office/officeart/2018/2/layout/IconCircleList"/>
    <dgm:cxn modelId="{F9F393ED-01B3-4985-B46F-1C71AADFB636}" type="presParOf" srcId="{8A1C37BB-386C-4C67-B688-42EA628327C1}" destId="{D277F4FD-7B26-4365-AD26-B28028C00E13}" srcOrd="2" destOrd="0" presId="urn:microsoft.com/office/officeart/2018/2/layout/IconCircleList"/>
    <dgm:cxn modelId="{3273AB3B-0C56-4670-AA82-22D47D6C377D}" type="presParOf" srcId="{8A1C37BB-386C-4C67-B688-42EA628327C1}" destId="{F39C50D4-C9E9-4E1B-BF6E-0110F95DF03E}" srcOrd="3" destOrd="0" presId="urn:microsoft.com/office/officeart/2018/2/layout/IconCircleList"/>
    <dgm:cxn modelId="{0BDF64F6-9B4E-4902-86FB-0C10831A6303}" type="presParOf" srcId="{09FD5BFD-E53E-4BFC-808F-154E87257B6F}" destId="{4FE459B8-3840-497D-B2CE-B4649D372264}" srcOrd="5" destOrd="0" presId="urn:microsoft.com/office/officeart/2018/2/layout/IconCircleList"/>
    <dgm:cxn modelId="{2367531B-DE6D-495F-A252-89EC5CF86C33}" type="presParOf" srcId="{09FD5BFD-E53E-4BFC-808F-154E87257B6F}" destId="{8A5745AB-32C1-4D35-8B29-9DE63BB89E24}" srcOrd="6" destOrd="0" presId="urn:microsoft.com/office/officeart/2018/2/layout/IconCircleList"/>
    <dgm:cxn modelId="{99B76017-8F1A-4C56-B2AB-60C17F49A48D}" type="presParOf" srcId="{8A5745AB-32C1-4D35-8B29-9DE63BB89E24}" destId="{ACCD8996-4BC3-48BC-BB3F-6BAFDE7FDFD6}" srcOrd="0" destOrd="0" presId="urn:microsoft.com/office/officeart/2018/2/layout/IconCircleList"/>
    <dgm:cxn modelId="{A0688FC0-F24E-4179-96FD-E65F082FC54F}" type="presParOf" srcId="{8A5745AB-32C1-4D35-8B29-9DE63BB89E24}" destId="{9CFF5383-DAF2-4E89-83C4-72B4BE38A6AD}" srcOrd="1" destOrd="0" presId="urn:microsoft.com/office/officeart/2018/2/layout/IconCircleList"/>
    <dgm:cxn modelId="{37B640D1-5F4F-4FD3-8E29-2183869B53AD}" type="presParOf" srcId="{8A5745AB-32C1-4D35-8B29-9DE63BB89E24}" destId="{C7D6AC64-D878-4D06-A11E-23ED11D62F6D}" srcOrd="2" destOrd="0" presId="urn:microsoft.com/office/officeart/2018/2/layout/IconCircleList"/>
    <dgm:cxn modelId="{37E23820-C813-4E49-9296-534FB6246700}" type="presParOf" srcId="{8A5745AB-32C1-4D35-8B29-9DE63BB89E24}" destId="{44472A92-A03C-4853-AE88-C80A6A9610CE}" srcOrd="3" destOrd="0" presId="urn:microsoft.com/office/officeart/2018/2/layout/IconCircleList"/>
    <dgm:cxn modelId="{6A295171-8862-435D-B47F-C2D2CF2791F0}" type="presParOf" srcId="{09FD5BFD-E53E-4BFC-808F-154E87257B6F}" destId="{214DC8B9-8B0C-4EDF-A6C0-19E97E7FAD86}" srcOrd="7" destOrd="0" presId="urn:microsoft.com/office/officeart/2018/2/layout/IconCircleList"/>
    <dgm:cxn modelId="{D4982095-06F0-40E3-A474-F6B6E76F1F87}" type="presParOf" srcId="{09FD5BFD-E53E-4BFC-808F-154E87257B6F}" destId="{32905F07-A1D7-4CCE-BCFE-F2650A153BF0}" srcOrd="8" destOrd="0" presId="urn:microsoft.com/office/officeart/2018/2/layout/IconCircleList"/>
    <dgm:cxn modelId="{A12EE825-D48C-4010-A91D-CF9A0AAD3B44}" type="presParOf" srcId="{32905F07-A1D7-4CCE-BCFE-F2650A153BF0}" destId="{0DC49CD9-C260-44E7-AFB7-518B366E8155}" srcOrd="0" destOrd="0" presId="urn:microsoft.com/office/officeart/2018/2/layout/IconCircleList"/>
    <dgm:cxn modelId="{CF6CC4A5-80BA-4FD3-B049-AA063DBE333F}" type="presParOf" srcId="{32905F07-A1D7-4CCE-BCFE-F2650A153BF0}" destId="{46CC15EA-F092-47EB-8D7A-C68AC51AEF1D}" srcOrd="1" destOrd="0" presId="urn:microsoft.com/office/officeart/2018/2/layout/IconCircleList"/>
    <dgm:cxn modelId="{BFF60FD8-E280-4D33-ADB2-B58E97A39FAC}" type="presParOf" srcId="{32905F07-A1D7-4CCE-BCFE-F2650A153BF0}" destId="{2DD20C41-9ED8-462E-BDF2-073846CDEEEC}" srcOrd="2" destOrd="0" presId="urn:microsoft.com/office/officeart/2018/2/layout/IconCircleList"/>
    <dgm:cxn modelId="{64DB6888-38F2-4380-9875-CAEFE6CDD4BA}" type="presParOf" srcId="{32905F07-A1D7-4CCE-BCFE-F2650A153BF0}" destId="{F7E2A6EF-659C-4BC2-B264-D6FE28BA914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1F491D-F18B-4930-82F1-B47C8748B8BF}" type="doc">
      <dgm:prSet loTypeId="urn:microsoft.com/office/officeart/2018/2/layout/Icon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C3206FAB-F460-4F38-9626-0042371F3E1D}">
      <dgm:prSet custT="1"/>
      <dgm:spPr/>
      <dgm:t>
        <a:bodyPr/>
        <a:lstStyle/>
        <a:p>
          <a:pPr>
            <a:lnSpc>
              <a:spcPct val="100000"/>
            </a:lnSpc>
          </a:pPr>
          <a:r>
            <a:rPr lang="en-GB" sz="1200" dirty="0">
              <a:latin typeface="Arial" panose="020B0604020202020204" pitchFamily="34" charset="0"/>
              <a:cs typeface="Arial" panose="020B0604020202020204" pitchFamily="34" charset="0"/>
            </a:rPr>
            <a:t>An unstructured interview is a flexible method in which the recruiter adapts questions during the conversation, allowing for a more natural assessment of the candidate's skills and behaviours. The key difference is that, with this new method, the recruiter is not bound by a specific order of questions, the interview flows freely.</a:t>
          </a:r>
          <a:endParaRPr lang="en-US" sz="1200" dirty="0">
            <a:latin typeface="Arial" panose="020B0604020202020204" pitchFamily="34" charset="0"/>
            <a:cs typeface="Arial" panose="020B0604020202020204" pitchFamily="34" charset="0"/>
          </a:endParaRPr>
        </a:p>
      </dgm:t>
    </dgm:pt>
    <dgm:pt modelId="{56B5DBBA-5AA6-4D72-9059-1167A2EE3919}" type="parTrans" cxnId="{2C3B7540-62B7-4592-BA3A-45E9743E00A8}">
      <dgm:prSet/>
      <dgm:spPr/>
      <dgm:t>
        <a:bodyPr/>
        <a:lstStyle/>
        <a:p>
          <a:endParaRPr lang="en-US"/>
        </a:p>
      </dgm:t>
    </dgm:pt>
    <dgm:pt modelId="{4565889D-92BD-4DB0-BECA-6C0CFEC48514}" type="sibTrans" cxnId="{2C3B7540-62B7-4592-BA3A-45E9743E00A8}">
      <dgm:prSet/>
      <dgm:spPr/>
      <dgm:t>
        <a:bodyPr/>
        <a:lstStyle/>
        <a:p>
          <a:endParaRPr lang="en-US"/>
        </a:p>
      </dgm:t>
    </dgm:pt>
    <dgm:pt modelId="{0BC15078-ED83-4B15-B5D7-04712A858DCE}">
      <dgm:prSet custT="1"/>
      <dgm:spPr/>
      <dgm:t>
        <a:bodyPr/>
        <a:lstStyle/>
        <a:p>
          <a:pPr>
            <a:lnSpc>
              <a:spcPct val="100000"/>
            </a:lnSpc>
          </a:pPr>
          <a:r>
            <a:rPr lang="en-GB" sz="1200" dirty="0">
              <a:latin typeface="Arial" panose="020B0604020202020204" pitchFamily="34" charset="0"/>
              <a:cs typeface="Arial" panose="020B0604020202020204" pitchFamily="34" charset="0"/>
            </a:rPr>
            <a:t>Example: “What are your biggest goals, and what have you been doing to achieve them?” Or “How would you describe your professional journey so far?”</a:t>
          </a:r>
          <a:endParaRPr lang="en-US" sz="1200" dirty="0">
            <a:latin typeface="Arial" panose="020B0604020202020204" pitchFamily="34" charset="0"/>
            <a:cs typeface="Arial" panose="020B0604020202020204" pitchFamily="34" charset="0"/>
          </a:endParaRPr>
        </a:p>
      </dgm:t>
    </dgm:pt>
    <dgm:pt modelId="{EF826968-893C-4CA4-BE37-9482C9F0AD97}" type="parTrans" cxnId="{78C73B3D-D68F-40FC-A0A7-79BD1F5DAEAA}">
      <dgm:prSet/>
      <dgm:spPr/>
      <dgm:t>
        <a:bodyPr/>
        <a:lstStyle/>
        <a:p>
          <a:endParaRPr lang="en-US"/>
        </a:p>
      </dgm:t>
    </dgm:pt>
    <dgm:pt modelId="{F04A3DAB-0F3E-4B43-9A42-1252D7491FBE}" type="sibTrans" cxnId="{78C73B3D-D68F-40FC-A0A7-79BD1F5DAEAA}">
      <dgm:prSet/>
      <dgm:spPr/>
      <dgm:t>
        <a:bodyPr/>
        <a:lstStyle/>
        <a:p>
          <a:endParaRPr lang="en-US"/>
        </a:p>
      </dgm:t>
    </dgm:pt>
    <dgm:pt modelId="{491676A0-F900-4218-B5A5-A12E34E5499B}">
      <dgm:prSet custT="1"/>
      <dgm:spPr/>
      <dgm:t>
        <a:bodyPr/>
        <a:lstStyle/>
        <a:p>
          <a:pPr>
            <a:lnSpc>
              <a:spcPct val="100000"/>
            </a:lnSpc>
          </a:pPr>
          <a:r>
            <a:rPr lang="en-GB" sz="1200" dirty="0">
              <a:latin typeface="Arial" panose="020B0604020202020204" pitchFamily="34" charset="0"/>
              <a:cs typeface="Arial" panose="020B0604020202020204" pitchFamily="34" charset="0"/>
            </a:rPr>
            <a:t>Advantages: It can make the candidate feel more comfortable.</a:t>
          </a:r>
          <a:endParaRPr lang="en-US" sz="1200" dirty="0">
            <a:latin typeface="Arial" panose="020B0604020202020204" pitchFamily="34" charset="0"/>
            <a:cs typeface="Arial" panose="020B0604020202020204" pitchFamily="34" charset="0"/>
          </a:endParaRPr>
        </a:p>
      </dgm:t>
    </dgm:pt>
    <dgm:pt modelId="{DFCC22BA-EB0B-410A-B072-48FC22EC7986}" type="parTrans" cxnId="{CD695E59-6789-4B4D-A297-F903AF4FB2D6}">
      <dgm:prSet/>
      <dgm:spPr/>
      <dgm:t>
        <a:bodyPr/>
        <a:lstStyle/>
        <a:p>
          <a:endParaRPr lang="en-US"/>
        </a:p>
      </dgm:t>
    </dgm:pt>
    <dgm:pt modelId="{EB866538-FE78-4770-B2D1-338FD1F69A07}" type="sibTrans" cxnId="{CD695E59-6789-4B4D-A297-F903AF4FB2D6}">
      <dgm:prSet/>
      <dgm:spPr/>
      <dgm:t>
        <a:bodyPr/>
        <a:lstStyle/>
        <a:p>
          <a:endParaRPr lang="en-US"/>
        </a:p>
      </dgm:t>
    </dgm:pt>
    <dgm:pt modelId="{9C46101C-C2D9-4730-A3C2-557E350EAB6F}">
      <dgm:prSet custT="1"/>
      <dgm:spPr/>
      <dgm:t>
        <a:bodyPr/>
        <a:lstStyle/>
        <a:p>
          <a:pPr>
            <a:lnSpc>
              <a:spcPct val="100000"/>
            </a:lnSpc>
          </a:pPr>
          <a:r>
            <a:rPr lang="en-GB" sz="1200" dirty="0">
              <a:latin typeface="Arial" panose="020B0604020202020204" pitchFamily="34" charset="0"/>
              <a:cs typeface="Arial" panose="020B0604020202020204" pitchFamily="34" charset="0"/>
            </a:rPr>
            <a:t>Disadvantages: The recruiter might lose their way during the interview, and a lack of compatibility between the parties involved.</a:t>
          </a:r>
          <a:endParaRPr lang="en-US" sz="1200" dirty="0">
            <a:latin typeface="Arial" panose="020B0604020202020204" pitchFamily="34" charset="0"/>
            <a:cs typeface="Arial" panose="020B0604020202020204" pitchFamily="34" charset="0"/>
          </a:endParaRPr>
        </a:p>
      </dgm:t>
    </dgm:pt>
    <dgm:pt modelId="{B844A434-2DB6-4C0E-863A-4DE35867638C}" type="parTrans" cxnId="{20FF1B69-5F78-425D-9204-4F65FCB82862}">
      <dgm:prSet/>
      <dgm:spPr/>
      <dgm:t>
        <a:bodyPr/>
        <a:lstStyle/>
        <a:p>
          <a:endParaRPr lang="en-US"/>
        </a:p>
      </dgm:t>
    </dgm:pt>
    <dgm:pt modelId="{B129DFC2-43AD-4315-AD23-45BA11FD675D}" type="sibTrans" cxnId="{20FF1B69-5F78-425D-9204-4F65FCB82862}">
      <dgm:prSet/>
      <dgm:spPr/>
      <dgm:t>
        <a:bodyPr/>
        <a:lstStyle/>
        <a:p>
          <a:endParaRPr lang="en-US"/>
        </a:p>
      </dgm:t>
    </dgm:pt>
    <dgm:pt modelId="{CEA0D3AB-0168-4A07-BB7D-9F59E5141C0A}" type="pres">
      <dgm:prSet presAssocID="{CE1F491D-F18B-4930-82F1-B47C8748B8BF}" presName="root" presStyleCnt="0">
        <dgm:presLayoutVars>
          <dgm:dir/>
          <dgm:resizeHandles val="exact"/>
        </dgm:presLayoutVars>
      </dgm:prSet>
      <dgm:spPr/>
    </dgm:pt>
    <dgm:pt modelId="{1BEDFA51-5280-48DA-BEA3-01608C9AD4EF}" type="pres">
      <dgm:prSet presAssocID="{C3206FAB-F460-4F38-9626-0042371F3E1D}" presName="compNode" presStyleCnt="0"/>
      <dgm:spPr/>
    </dgm:pt>
    <dgm:pt modelId="{1DB71274-D1F1-4F25-9746-EBBC5789A8C9}" type="pres">
      <dgm:prSet presAssocID="{C3206FAB-F460-4F38-9626-0042371F3E1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oard Room"/>
        </a:ext>
      </dgm:extLst>
    </dgm:pt>
    <dgm:pt modelId="{4AACD7CD-F38D-42FF-8C8D-4D64BBC9925A}" type="pres">
      <dgm:prSet presAssocID="{C3206FAB-F460-4F38-9626-0042371F3E1D}" presName="spaceRect" presStyleCnt="0"/>
      <dgm:spPr/>
    </dgm:pt>
    <dgm:pt modelId="{FE30AC8D-6D02-4A2C-9848-EBBD66AE0D32}" type="pres">
      <dgm:prSet presAssocID="{C3206FAB-F460-4F38-9626-0042371F3E1D}" presName="textRect" presStyleLbl="revTx" presStyleIdx="0" presStyleCnt="4">
        <dgm:presLayoutVars>
          <dgm:chMax val="1"/>
          <dgm:chPref val="1"/>
        </dgm:presLayoutVars>
      </dgm:prSet>
      <dgm:spPr/>
    </dgm:pt>
    <dgm:pt modelId="{296FE253-B20A-4DA4-A8EF-9534EF838ACB}" type="pres">
      <dgm:prSet presAssocID="{4565889D-92BD-4DB0-BECA-6C0CFEC48514}" presName="sibTrans" presStyleCnt="0"/>
      <dgm:spPr/>
    </dgm:pt>
    <dgm:pt modelId="{0BF1248B-07F6-4195-BDF3-DC4527309ED2}" type="pres">
      <dgm:prSet presAssocID="{0BC15078-ED83-4B15-B5D7-04712A858DCE}" presName="compNode" presStyleCnt="0"/>
      <dgm:spPr/>
    </dgm:pt>
    <dgm:pt modelId="{358EDD26-3651-476C-BC3F-1684BC78BAF7}" type="pres">
      <dgm:prSet presAssocID="{0BC15078-ED83-4B15-B5D7-04712A858DC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C8F6E764-C671-42D7-8F26-C32AAAA7550C}" type="pres">
      <dgm:prSet presAssocID="{0BC15078-ED83-4B15-B5D7-04712A858DCE}" presName="spaceRect" presStyleCnt="0"/>
      <dgm:spPr/>
    </dgm:pt>
    <dgm:pt modelId="{80FDEDD6-1883-4AE6-9708-B357EF2254F8}" type="pres">
      <dgm:prSet presAssocID="{0BC15078-ED83-4B15-B5D7-04712A858DCE}" presName="textRect" presStyleLbl="revTx" presStyleIdx="1" presStyleCnt="4">
        <dgm:presLayoutVars>
          <dgm:chMax val="1"/>
          <dgm:chPref val="1"/>
        </dgm:presLayoutVars>
      </dgm:prSet>
      <dgm:spPr/>
    </dgm:pt>
    <dgm:pt modelId="{3BCF44F1-68C6-4ABD-9A3B-F499173C76E3}" type="pres">
      <dgm:prSet presAssocID="{F04A3DAB-0F3E-4B43-9A42-1252D7491FBE}" presName="sibTrans" presStyleCnt="0"/>
      <dgm:spPr/>
    </dgm:pt>
    <dgm:pt modelId="{33A9F870-ACA1-4551-9E51-A3B5F15245CF}" type="pres">
      <dgm:prSet presAssocID="{491676A0-F900-4218-B5A5-A12E34E5499B}" presName="compNode" presStyleCnt="0"/>
      <dgm:spPr/>
    </dgm:pt>
    <dgm:pt modelId="{573256B4-9C2B-4A9A-9B7A-0B4D668D1681}" type="pres">
      <dgm:prSet presAssocID="{491676A0-F900-4218-B5A5-A12E34E5499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humbs Up Sign"/>
        </a:ext>
      </dgm:extLst>
    </dgm:pt>
    <dgm:pt modelId="{7EB3C6AA-2708-4FCD-AFF4-45BF9901AE3D}" type="pres">
      <dgm:prSet presAssocID="{491676A0-F900-4218-B5A5-A12E34E5499B}" presName="spaceRect" presStyleCnt="0"/>
      <dgm:spPr/>
    </dgm:pt>
    <dgm:pt modelId="{D89A1688-3563-4586-B709-37010EF28A07}" type="pres">
      <dgm:prSet presAssocID="{491676A0-F900-4218-B5A5-A12E34E5499B}" presName="textRect" presStyleLbl="revTx" presStyleIdx="2" presStyleCnt="4">
        <dgm:presLayoutVars>
          <dgm:chMax val="1"/>
          <dgm:chPref val="1"/>
        </dgm:presLayoutVars>
      </dgm:prSet>
      <dgm:spPr/>
    </dgm:pt>
    <dgm:pt modelId="{2F3125FC-0C11-4BD5-98D3-4A903382CD87}" type="pres">
      <dgm:prSet presAssocID="{EB866538-FE78-4770-B2D1-338FD1F69A07}" presName="sibTrans" presStyleCnt="0"/>
      <dgm:spPr/>
    </dgm:pt>
    <dgm:pt modelId="{F6C55DC2-0534-4E03-9242-3D33CB604C38}" type="pres">
      <dgm:prSet presAssocID="{9C46101C-C2D9-4730-A3C2-557E350EAB6F}" presName="compNode" presStyleCnt="0"/>
      <dgm:spPr/>
    </dgm:pt>
    <dgm:pt modelId="{067A1364-23ED-4072-A4A6-210C93D2A4FC}" type="pres">
      <dgm:prSet presAssocID="{9C46101C-C2D9-4730-A3C2-557E350EAB6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ad Face with No Fill"/>
        </a:ext>
      </dgm:extLst>
    </dgm:pt>
    <dgm:pt modelId="{4B646D19-B20C-46C0-8899-96BE74018881}" type="pres">
      <dgm:prSet presAssocID="{9C46101C-C2D9-4730-A3C2-557E350EAB6F}" presName="spaceRect" presStyleCnt="0"/>
      <dgm:spPr/>
    </dgm:pt>
    <dgm:pt modelId="{EB3C7C0F-52C3-4987-B222-E2A4FA5BF639}" type="pres">
      <dgm:prSet presAssocID="{9C46101C-C2D9-4730-A3C2-557E350EAB6F}" presName="textRect" presStyleLbl="revTx" presStyleIdx="3" presStyleCnt="4">
        <dgm:presLayoutVars>
          <dgm:chMax val="1"/>
          <dgm:chPref val="1"/>
        </dgm:presLayoutVars>
      </dgm:prSet>
      <dgm:spPr/>
    </dgm:pt>
  </dgm:ptLst>
  <dgm:cxnLst>
    <dgm:cxn modelId="{4409A133-C16D-4EE2-BEF8-752B75187EEE}" type="presOf" srcId="{9C46101C-C2D9-4730-A3C2-557E350EAB6F}" destId="{EB3C7C0F-52C3-4987-B222-E2A4FA5BF639}" srcOrd="0" destOrd="0" presId="urn:microsoft.com/office/officeart/2018/2/layout/IconLabelList"/>
    <dgm:cxn modelId="{78C73B3D-D68F-40FC-A0A7-79BD1F5DAEAA}" srcId="{CE1F491D-F18B-4930-82F1-B47C8748B8BF}" destId="{0BC15078-ED83-4B15-B5D7-04712A858DCE}" srcOrd="1" destOrd="0" parTransId="{EF826968-893C-4CA4-BE37-9482C9F0AD97}" sibTransId="{F04A3DAB-0F3E-4B43-9A42-1252D7491FBE}"/>
    <dgm:cxn modelId="{2C3B7540-62B7-4592-BA3A-45E9743E00A8}" srcId="{CE1F491D-F18B-4930-82F1-B47C8748B8BF}" destId="{C3206FAB-F460-4F38-9626-0042371F3E1D}" srcOrd="0" destOrd="0" parTransId="{56B5DBBA-5AA6-4D72-9059-1167A2EE3919}" sibTransId="{4565889D-92BD-4DB0-BECA-6C0CFEC48514}"/>
    <dgm:cxn modelId="{6478AB66-3A1B-4A7C-AD0B-79267CE706D4}" type="presOf" srcId="{0BC15078-ED83-4B15-B5D7-04712A858DCE}" destId="{80FDEDD6-1883-4AE6-9708-B357EF2254F8}" srcOrd="0" destOrd="0" presId="urn:microsoft.com/office/officeart/2018/2/layout/IconLabelList"/>
    <dgm:cxn modelId="{B3F9AC48-7394-44FA-8AD1-3B1857FE5070}" type="presOf" srcId="{491676A0-F900-4218-B5A5-A12E34E5499B}" destId="{D89A1688-3563-4586-B709-37010EF28A07}" srcOrd="0" destOrd="0" presId="urn:microsoft.com/office/officeart/2018/2/layout/IconLabelList"/>
    <dgm:cxn modelId="{20FF1B69-5F78-425D-9204-4F65FCB82862}" srcId="{CE1F491D-F18B-4930-82F1-B47C8748B8BF}" destId="{9C46101C-C2D9-4730-A3C2-557E350EAB6F}" srcOrd="3" destOrd="0" parTransId="{B844A434-2DB6-4C0E-863A-4DE35867638C}" sibTransId="{B129DFC2-43AD-4315-AD23-45BA11FD675D}"/>
    <dgm:cxn modelId="{505D1175-E406-4D01-AA49-4F463E85BD5C}" type="presOf" srcId="{CE1F491D-F18B-4930-82F1-B47C8748B8BF}" destId="{CEA0D3AB-0168-4A07-BB7D-9F59E5141C0A}" srcOrd="0" destOrd="0" presId="urn:microsoft.com/office/officeart/2018/2/layout/IconLabelList"/>
    <dgm:cxn modelId="{CD695E59-6789-4B4D-A297-F903AF4FB2D6}" srcId="{CE1F491D-F18B-4930-82F1-B47C8748B8BF}" destId="{491676A0-F900-4218-B5A5-A12E34E5499B}" srcOrd="2" destOrd="0" parTransId="{DFCC22BA-EB0B-410A-B072-48FC22EC7986}" sibTransId="{EB866538-FE78-4770-B2D1-338FD1F69A07}"/>
    <dgm:cxn modelId="{B33961B2-1B79-401B-A009-BDF67D04CA60}" type="presOf" srcId="{C3206FAB-F460-4F38-9626-0042371F3E1D}" destId="{FE30AC8D-6D02-4A2C-9848-EBBD66AE0D32}" srcOrd="0" destOrd="0" presId="urn:microsoft.com/office/officeart/2018/2/layout/IconLabelList"/>
    <dgm:cxn modelId="{885A2AFB-5103-4E56-90AC-BC8BFBDE02CD}" type="presParOf" srcId="{CEA0D3AB-0168-4A07-BB7D-9F59E5141C0A}" destId="{1BEDFA51-5280-48DA-BEA3-01608C9AD4EF}" srcOrd="0" destOrd="0" presId="urn:microsoft.com/office/officeart/2018/2/layout/IconLabelList"/>
    <dgm:cxn modelId="{8DB82DD6-3CBD-4CB1-86C0-1EB5D54A2F97}" type="presParOf" srcId="{1BEDFA51-5280-48DA-BEA3-01608C9AD4EF}" destId="{1DB71274-D1F1-4F25-9746-EBBC5789A8C9}" srcOrd="0" destOrd="0" presId="urn:microsoft.com/office/officeart/2018/2/layout/IconLabelList"/>
    <dgm:cxn modelId="{A3037EAC-7E90-4AFB-B460-B3585DEFDAF8}" type="presParOf" srcId="{1BEDFA51-5280-48DA-BEA3-01608C9AD4EF}" destId="{4AACD7CD-F38D-42FF-8C8D-4D64BBC9925A}" srcOrd="1" destOrd="0" presId="urn:microsoft.com/office/officeart/2018/2/layout/IconLabelList"/>
    <dgm:cxn modelId="{F1534B42-A1BE-45AF-80A7-A598F9EE6AB6}" type="presParOf" srcId="{1BEDFA51-5280-48DA-BEA3-01608C9AD4EF}" destId="{FE30AC8D-6D02-4A2C-9848-EBBD66AE0D32}" srcOrd="2" destOrd="0" presId="urn:microsoft.com/office/officeart/2018/2/layout/IconLabelList"/>
    <dgm:cxn modelId="{3D8CBE95-4E24-4153-B581-F78A82285AA7}" type="presParOf" srcId="{CEA0D3AB-0168-4A07-BB7D-9F59E5141C0A}" destId="{296FE253-B20A-4DA4-A8EF-9534EF838ACB}" srcOrd="1" destOrd="0" presId="urn:microsoft.com/office/officeart/2018/2/layout/IconLabelList"/>
    <dgm:cxn modelId="{14C9B19B-4BC4-4562-9D53-4B42B4247C4A}" type="presParOf" srcId="{CEA0D3AB-0168-4A07-BB7D-9F59E5141C0A}" destId="{0BF1248B-07F6-4195-BDF3-DC4527309ED2}" srcOrd="2" destOrd="0" presId="urn:microsoft.com/office/officeart/2018/2/layout/IconLabelList"/>
    <dgm:cxn modelId="{6BBDFF9C-59D6-4BF7-821E-154F049CE8BD}" type="presParOf" srcId="{0BF1248B-07F6-4195-BDF3-DC4527309ED2}" destId="{358EDD26-3651-476C-BC3F-1684BC78BAF7}" srcOrd="0" destOrd="0" presId="urn:microsoft.com/office/officeart/2018/2/layout/IconLabelList"/>
    <dgm:cxn modelId="{FC14B509-32B5-4C40-AE46-C04F3E1B83D4}" type="presParOf" srcId="{0BF1248B-07F6-4195-BDF3-DC4527309ED2}" destId="{C8F6E764-C671-42D7-8F26-C32AAAA7550C}" srcOrd="1" destOrd="0" presId="urn:microsoft.com/office/officeart/2018/2/layout/IconLabelList"/>
    <dgm:cxn modelId="{66801A7A-AADA-4CBD-9495-8D5F085BD716}" type="presParOf" srcId="{0BF1248B-07F6-4195-BDF3-DC4527309ED2}" destId="{80FDEDD6-1883-4AE6-9708-B357EF2254F8}" srcOrd="2" destOrd="0" presId="urn:microsoft.com/office/officeart/2018/2/layout/IconLabelList"/>
    <dgm:cxn modelId="{791F4393-2FAB-4655-9F82-4D02AE9F8CBF}" type="presParOf" srcId="{CEA0D3AB-0168-4A07-BB7D-9F59E5141C0A}" destId="{3BCF44F1-68C6-4ABD-9A3B-F499173C76E3}" srcOrd="3" destOrd="0" presId="urn:microsoft.com/office/officeart/2018/2/layout/IconLabelList"/>
    <dgm:cxn modelId="{8A66173B-9C2F-486B-8059-60F42BC85D44}" type="presParOf" srcId="{CEA0D3AB-0168-4A07-BB7D-9F59E5141C0A}" destId="{33A9F870-ACA1-4551-9E51-A3B5F15245CF}" srcOrd="4" destOrd="0" presId="urn:microsoft.com/office/officeart/2018/2/layout/IconLabelList"/>
    <dgm:cxn modelId="{1F2B4B60-C1FE-4BDF-AE23-B0196584CD84}" type="presParOf" srcId="{33A9F870-ACA1-4551-9E51-A3B5F15245CF}" destId="{573256B4-9C2B-4A9A-9B7A-0B4D668D1681}" srcOrd="0" destOrd="0" presId="urn:microsoft.com/office/officeart/2018/2/layout/IconLabelList"/>
    <dgm:cxn modelId="{B5AB3A4D-DB21-445F-8487-7FBA647AE192}" type="presParOf" srcId="{33A9F870-ACA1-4551-9E51-A3B5F15245CF}" destId="{7EB3C6AA-2708-4FCD-AFF4-45BF9901AE3D}" srcOrd="1" destOrd="0" presId="urn:microsoft.com/office/officeart/2018/2/layout/IconLabelList"/>
    <dgm:cxn modelId="{3F0CCF69-DEB0-458B-929D-3FBBA84E96A6}" type="presParOf" srcId="{33A9F870-ACA1-4551-9E51-A3B5F15245CF}" destId="{D89A1688-3563-4586-B709-37010EF28A07}" srcOrd="2" destOrd="0" presId="urn:microsoft.com/office/officeart/2018/2/layout/IconLabelList"/>
    <dgm:cxn modelId="{14C2D919-C0D9-41CC-B7A6-CC93E9AEF867}" type="presParOf" srcId="{CEA0D3AB-0168-4A07-BB7D-9F59E5141C0A}" destId="{2F3125FC-0C11-4BD5-98D3-4A903382CD87}" srcOrd="5" destOrd="0" presId="urn:microsoft.com/office/officeart/2018/2/layout/IconLabelList"/>
    <dgm:cxn modelId="{B8D28048-9939-4E15-BEFB-AABDDD76CD9C}" type="presParOf" srcId="{CEA0D3AB-0168-4A07-BB7D-9F59E5141C0A}" destId="{F6C55DC2-0534-4E03-9242-3D33CB604C38}" srcOrd="6" destOrd="0" presId="urn:microsoft.com/office/officeart/2018/2/layout/IconLabelList"/>
    <dgm:cxn modelId="{B022C777-EDB0-4EAF-9AC8-B451D37A7606}" type="presParOf" srcId="{F6C55DC2-0534-4E03-9242-3D33CB604C38}" destId="{067A1364-23ED-4072-A4A6-210C93D2A4FC}" srcOrd="0" destOrd="0" presId="urn:microsoft.com/office/officeart/2018/2/layout/IconLabelList"/>
    <dgm:cxn modelId="{314A393D-CFF4-4141-8650-F7CA26FABB03}" type="presParOf" srcId="{F6C55DC2-0534-4E03-9242-3D33CB604C38}" destId="{4B646D19-B20C-46C0-8899-96BE74018881}" srcOrd="1" destOrd="0" presId="urn:microsoft.com/office/officeart/2018/2/layout/IconLabelList"/>
    <dgm:cxn modelId="{4DC91891-7585-47CA-BCCD-9BD7DA5DC46A}" type="presParOf" srcId="{F6C55DC2-0534-4E03-9242-3D33CB604C38}" destId="{EB3C7C0F-52C3-4987-B222-E2A4FA5BF63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15DA78C-2972-4FC0-994A-49AAAE47A05E}"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16D798B0-DAFD-4DFA-909B-63529972EFE7}">
      <dgm:prSet/>
      <dgm:spPr/>
      <dgm:t>
        <a:bodyPr/>
        <a:lstStyle/>
        <a:p>
          <a:pPr>
            <a:lnSpc>
              <a:spcPct val="100000"/>
            </a:lnSpc>
          </a:pPr>
          <a:r>
            <a:rPr lang="en-GB" b="1" dirty="0">
              <a:latin typeface="Arial" panose="020B0604020202020204" pitchFamily="34" charset="0"/>
              <a:cs typeface="Arial" panose="020B0604020202020204" pitchFamily="34" charset="0"/>
            </a:rPr>
            <a:t>Technical or Case Interview</a:t>
          </a:r>
          <a:r>
            <a:rPr lang="en-GB" dirty="0">
              <a:latin typeface="Arial" panose="020B0604020202020204" pitchFamily="34" charset="0"/>
              <a:cs typeface="Arial" panose="020B0604020202020204" pitchFamily="34" charset="0"/>
            </a:rPr>
            <a:t>: Practical Skills, analytical capacity, structure thinking under pressure and creativity.</a:t>
          </a:r>
          <a:endParaRPr lang="en-US" dirty="0">
            <a:latin typeface="Arial" panose="020B0604020202020204" pitchFamily="34" charset="0"/>
            <a:cs typeface="Arial" panose="020B0604020202020204" pitchFamily="34" charset="0"/>
          </a:endParaRPr>
        </a:p>
      </dgm:t>
    </dgm:pt>
    <dgm:pt modelId="{08EAB075-9235-4A8A-99EE-00DC08FEE3CB}" type="parTrans" cxnId="{3B845663-0F6D-4009-8F06-C5FB86B86170}">
      <dgm:prSet/>
      <dgm:spPr/>
      <dgm:t>
        <a:bodyPr/>
        <a:lstStyle/>
        <a:p>
          <a:endParaRPr lang="en-US"/>
        </a:p>
      </dgm:t>
    </dgm:pt>
    <dgm:pt modelId="{1F71953E-2315-466B-89BB-0F241F72E24F}" type="sibTrans" cxnId="{3B845663-0F6D-4009-8F06-C5FB86B86170}">
      <dgm:prSet/>
      <dgm:spPr/>
      <dgm:t>
        <a:bodyPr/>
        <a:lstStyle/>
        <a:p>
          <a:endParaRPr lang="en-US"/>
        </a:p>
      </dgm:t>
    </dgm:pt>
    <dgm:pt modelId="{18FDFC8E-03BA-42A9-9DFE-4B49B65D369C}">
      <dgm:prSet/>
      <dgm:spPr/>
      <dgm:t>
        <a:bodyPr/>
        <a:lstStyle/>
        <a:p>
          <a:pPr>
            <a:lnSpc>
              <a:spcPct val="100000"/>
            </a:lnSpc>
          </a:pPr>
          <a:r>
            <a:rPr lang="en-GB" b="1" dirty="0">
              <a:latin typeface="Arial" panose="020B0604020202020204" pitchFamily="34" charset="0"/>
              <a:cs typeface="Arial" panose="020B0604020202020204" pitchFamily="34" charset="0"/>
            </a:rPr>
            <a:t>How to answer: </a:t>
          </a:r>
          <a:r>
            <a:rPr lang="en-GB" dirty="0">
              <a:latin typeface="Arial" panose="020B0604020202020204" pitchFamily="34" charset="0"/>
              <a:cs typeface="Arial" panose="020B0604020202020204" pitchFamily="34" charset="0"/>
            </a:rPr>
            <a:t>Clarify the goals, review constraints, connect to prior knowledge, plan and predict and monitor and adjust</a:t>
          </a:r>
          <a:endParaRPr lang="en-US" dirty="0">
            <a:latin typeface="Arial" panose="020B0604020202020204" pitchFamily="34" charset="0"/>
            <a:cs typeface="Arial" panose="020B0604020202020204" pitchFamily="34" charset="0"/>
          </a:endParaRPr>
        </a:p>
      </dgm:t>
    </dgm:pt>
    <dgm:pt modelId="{C856E1BE-9659-417D-BB92-517F0531A7F9}" type="parTrans" cxnId="{29599FCB-1AB4-452A-BF04-8800C41AF7E6}">
      <dgm:prSet/>
      <dgm:spPr/>
      <dgm:t>
        <a:bodyPr/>
        <a:lstStyle/>
        <a:p>
          <a:endParaRPr lang="en-US"/>
        </a:p>
      </dgm:t>
    </dgm:pt>
    <dgm:pt modelId="{79D99845-2CD1-4D42-B25C-B52D6AB0DC20}" type="sibTrans" cxnId="{29599FCB-1AB4-452A-BF04-8800C41AF7E6}">
      <dgm:prSet/>
      <dgm:spPr/>
      <dgm:t>
        <a:bodyPr/>
        <a:lstStyle/>
        <a:p>
          <a:endParaRPr lang="en-US"/>
        </a:p>
      </dgm:t>
    </dgm:pt>
    <dgm:pt modelId="{12407DDB-813E-4D69-AD5C-79F4A26FD31E}" type="pres">
      <dgm:prSet presAssocID="{715DA78C-2972-4FC0-994A-49AAAE47A05E}" presName="root" presStyleCnt="0">
        <dgm:presLayoutVars>
          <dgm:dir/>
          <dgm:resizeHandles val="exact"/>
        </dgm:presLayoutVars>
      </dgm:prSet>
      <dgm:spPr/>
    </dgm:pt>
    <dgm:pt modelId="{30E61405-6568-43AD-B38B-D37896DBA82B}" type="pres">
      <dgm:prSet presAssocID="{16D798B0-DAFD-4DFA-909B-63529972EFE7}" presName="compNode" presStyleCnt="0"/>
      <dgm:spPr/>
    </dgm:pt>
    <dgm:pt modelId="{7979C557-C072-4907-94FC-7220193CAA23}" type="pres">
      <dgm:prSet presAssocID="{16D798B0-DAFD-4DFA-909B-63529972EFE7}"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8CAA78F7-6E9D-4EB5-8095-B18366E81B5C}" type="pres">
      <dgm:prSet presAssocID="{16D798B0-DAFD-4DFA-909B-63529972EFE7}" presName="spaceRect" presStyleCnt="0"/>
      <dgm:spPr/>
    </dgm:pt>
    <dgm:pt modelId="{1009CB9B-20ED-496B-BD86-49D1EB622C2E}" type="pres">
      <dgm:prSet presAssocID="{16D798B0-DAFD-4DFA-909B-63529972EFE7}" presName="textRect" presStyleLbl="revTx" presStyleIdx="0" presStyleCnt="2">
        <dgm:presLayoutVars>
          <dgm:chMax val="1"/>
          <dgm:chPref val="1"/>
        </dgm:presLayoutVars>
      </dgm:prSet>
      <dgm:spPr/>
    </dgm:pt>
    <dgm:pt modelId="{AEB0E83C-4A14-4031-ABDE-EB2AC5447DD6}" type="pres">
      <dgm:prSet presAssocID="{1F71953E-2315-466B-89BB-0F241F72E24F}" presName="sibTrans" presStyleCnt="0"/>
      <dgm:spPr/>
    </dgm:pt>
    <dgm:pt modelId="{77D1470A-A2FE-42E2-B4C3-4D02E1D8F44D}" type="pres">
      <dgm:prSet presAssocID="{18FDFC8E-03BA-42A9-9DFE-4B49B65D369C}" presName="compNode" presStyleCnt="0"/>
      <dgm:spPr/>
    </dgm:pt>
    <dgm:pt modelId="{DB157BBC-BF69-489E-8564-024CFB714DE2}" type="pres">
      <dgm:prSet presAssocID="{18FDFC8E-03BA-42A9-9DFE-4B49B65D369C}"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book"/>
        </a:ext>
      </dgm:extLst>
    </dgm:pt>
    <dgm:pt modelId="{9D54DCD0-9CC1-4C05-813A-0E061E9B5D93}" type="pres">
      <dgm:prSet presAssocID="{18FDFC8E-03BA-42A9-9DFE-4B49B65D369C}" presName="spaceRect" presStyleCnt="0"/>
      <dgm:spPr/>
    </dgm:pt>
    <dgm:pt modelId="{376D070C-23D9-45B1-9140-7F32988F6BC3}" type="pres">
      <dgm:prSet presAssocID="{18FDFC8E-03BA-42A9-9DFE-4B49B65D369C}" presName="textRect" presStyleLbl="revTx" presStyleIdx="1" presStyleCnt="2">
        <dgm:presLayoutVars>
          <dgm:chMax val="1"/>
          <dgm:chPref val="1"/>
        </dgm:presLayoutVars>
      </dgm:prSet>
      <dgm:spPr/>
    </dgm:pt>
  </dgm:ptLst>
  <dgm:cxnLst>
    <dgm:cxn modelId="{3B845663-0F6D-4009-8F06-C5FB86B86170}" srcId="{715DA78C-2972-4FC0-994A-49AAAE47A05E}" destId="{16D798B0-DAFD-4DFA-909B-63529972EFE7}" srcOrd="0" destOrd="0" parTransId="{08EAB075-9235-4A8A-99EE-00DC08FEE3CB}" sibTransId="{1F71953E-2315-466B-89BB-0F241F72E24F}"/>
    <dgm:cxn modelId="{41534792-0DF8-44F3-B52D-44AF4CB9105B}" type="presOf" srcId="{715DA78C-2972-4FC0-994A-49AAAE47A05E}" destId="{12407DDB-813E-4D69-AD5C-79F4A26FD31E}" srcOrd="0" destOrd="0" presId="urn:microsoft.com/office/officeart/2018/2/layout/IconLabelList"/>
    <dgm:cxn modelId="{4AF658B1-24C0-4B65-AE9D-9CFFC9DA43E1}" type="presOf" srcId="{18FDFC8E-03BA-42A9-9DFE-4B49B65D369C}" destId="{376D070C-23D9-45B1-9140-7F32988F6BC3}" srcOrd="0" destOrd="0" presId="urn:microsoft.com/office/officeart/2018/2/layout/IconLabelList"/>
    <dgm:cxn modelId="{29599FCB-1AB4-452A-BF04-8800C41AF7E6}" srcId="{715DA78C-2972-4FC0-994A-49AAAE47A05E}" destId="{18FDFC8E-03BA-42A9-9DFE-4B49B65D369C}" srcOrd="1" destOrd="0" parTransId="{C856E1BE-9659-417D-BB92-517F0531A7F9}" sibTransId="{79D99845-2CD1-4D42-B25C-B52D6AB0DC20}"/>
    <dgm:cxn modelId="{2A7316F6-3ACA-48EC-A86F-734B7ADE72C6}" type="presOf" srcId="{16D798B0-DAFD-4DFA-909B-63529972EFE7}" destId="{1009CB9B-20ED-496B-BD86-49D1EB622C2E}" srcOrd="0" destOrd="0" presId="urn:microsoft.com/office/officeart/2018/2/layout/IconLabelList"/>
    <dgm:cxn modelId="{C6B778D3-563E-407F-9D22-70B0B39ABA35}" type="presParOf" srcId="{12407DDB-813E-4D69-AD5C-79F4A26FD31E}" destId="{30E61405-6568-43AD-B38B-D37896DBA82B}" srcOrd="0" destOrd="0" presId="urn:microsoft.com/office/officeart/2018/2/layout/IconLabelList"/>
    <dgm:cxn modelId="{903A787C-86EF-41D0-99B4-67FE78A54EFE}" type="presParOf" srcId="{30E61405-6568-43AD-B38B-D37896DBA82B}" destId="{7979C557-C072-4907-94FC-7220193CAA23}" srcOrd="0" destOrd="0" presId="urn:microsoft.com/office/officeart/2018/2/layout/IconLabelList"/>
    <dgm:cxn modelId="{09304E35-354D-4CA7-817D-DF628BB14C90}" type="presParOf" srcId="{30E61405-6568-43AD-B38B-D37896DBA82B}" destId="{8CAA78F7-6E9D-4EB5-8095-B18366E81B5C}" srcOrd="1" destOrd="0" presId="urn:microsoft.com/office/officeart/2018/2/layout/IconLabelList"/>
    <dgm:cxn modelId="{C18FB1D2-719A-4252-811C-F79B54C6FAA1}" type="presParOf" srcId="{30E61405-6568-43AD-B38B-D37896DBA82B}" destId="{1009CB9B-20ED-496B-BD86-49D1EB622C2E}" srcOrd="2" destOrd="0" presId="urn:microsoft.com/office/officeart/2018/2/layout/IconLabelList"/>
    <dgm:cxn modelId="{FFBB684E-04C4-49A9-B307-624CC017E305}" type="presParOf" srcId="{12407DDB-813E-4D69-AD5C-79F4A26FD31E}" destId="{AEB0E83C-4A14-4031-ABDE-EB2AC5447DD6}" srcOrd="1" destOrd="0" presId="urn:microsoft.com/office/officeart/2018/2/layout/IconLabelList"/>
    <dgm:cxn modelId="{CB57DC0D-84A7-4584-AFF0-DE3C4EDBF66D}" type="presParOf" srcId="{12407DDB-813E-4D69-AD5C-79F4A26FD31E}" destId="{77D1470A-A2FE-42E2-B4C3-4D02E1D8F44D}" srcOrd="2" destOrd="0" presId="urn:microsoft.com/office/officeart/2018/2/layout/IconLabelList"/>
    <dgm:cxn modelId="{429F4041-D3C9-465C-86C5-796AF90678F2}" type="presParOf" srcId="{77D1470A-A2FE-42E2-B4C3-4D02E1D8F44D}" destId="{DB157BBC-BF69-489E-8564-024CFB714DE2}" srcOrd="0" destOrd="0" presId="urn:microsoft.com/office/officeart/2018/2/layout/IconLabelList"/>
    <dgm:cxn modelId="{EF92AD92-B1B5-43BD-8D8E-C39344A45DF4}" type="presParOf" srcId="{77D1470A-A2FE-42E2-B4C3-4D02E1D8F44D}" destId="{9D54DCD0-9CC1-4C05-813A-0E061E9B5D93}" srcOrd="1" destOrd="0" presId="urn:microsoft.com/office/officeart/2018/2/layout/IconLabelList"/>
    <dgm:cxn modelId="{036932DA-221E-4CD1-95DD-32130BAEDF64}" type="presParOf" srcId="{77D1470A-A2FE-42E2-B4C3-4D02E1D8F44D}" destId="{376D070C-23D9-45B1-9140-7F32988F6BC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41A432-75BD-4FD6-B9A6-26861B8B2C39}"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AFF3B93-B22C-48E7-99DD-03C3C6CD6787}">
      <dgm:prSet custT="1"/>
      <dgm:spPr/>
      <dgm:t>
        <a:bodyPr/>
        <a:lstStyle/>
        <a:p>
          <a:r>
            <a:rPr lang="en-GB" sz="1200" b="1" dirty="0">
              <a:latin typeface="Arial" panose="020B0604020202020204" pitchFamily="34" charset="0"/>
              <a:cs typeface="Arial" panose="020B0604020202020204" pitchFamily="34" charset="0"/>
            </a:rPr>
            <a:t>Situational</a:t>
          </a:r>
          <a:r>
            <a:rPr lang="en-GB" sz="1200" dirty="0">
              <a:latin typeface="Arial" panose="020B0604020202020204" pitchFamily="34" charset="0"/>
              <a:cs typeface="Arial" panose="020B0604020202020204" pitchFamily="34" charset="0"/>
            </a:rPr>
            <a:t>: The future and immediate judgment skills, decision making and common sense</a:t>
          </a:r>
          <a:endParaRPr lang="en-US" sz="1200" dirty="0">
            <a:latin typeface="Arial" panose="020B0604020202020204" pitchFamily="34" charset="0"/>
            <a:cs typeface="Arial" panose="020B0604020202020204" pitchFamily="34" charset="0"/>
          </a:endParaRPr>
        </a:p>
      </dgm:t>
    </dgm:pt>
    <dgm:pt modelId="{CC775014-2FB8-414E-A549-5FECA9256119}" type="parTrans" cxnId="{3F81564B-31F6-4C12-8A17-1E07624AFFC0}">
      <dgm:prSet/>
      <dgm:spPr/>
      <dgm:t>
        <a:bodyPr/>
        <a:lstStyle/>
        <a:p>
          <a:endParaRPr lang="en-US"/>
        </a:p>
      </dgm:t>
    </dgm:pt>
    <dgm:pt modelId="{3D3B2230-4DCB-4278-B23F-94FEB3E3E1C2}" type="sibTrans" cxnId="{3F81564B-31F6-4C12-8A17-1E07624AFFC0}">
      <dgm:prSet/>
      <dgm:spPr/>
      <dgm:t>
        <a:bodyPr/>
        <a:lstStyle/>
        <a:p>
          <a:endParaRPr lang="en-US"/>
        </a:p>
      </dgm:t>
    </dgm:pt>
    <dgm:pt modelId="{08D4EE6B-6BA2-42B6-98BD-BBC902A5D0CC}">
      <dgm:prSet custT="1"/>
      <dgm:spPr/>
      <dgm:t>
        <a:bodyPr/>
        <a:lstStyle/>
        <a:p>
          <a:r>
            <a:rPr lang="en-GB" sz="1200" b="1" dirty="0">
              <a:latin typeface="Arial" panose="020B0604020202020204" pitchFamily="34" charset="0"/>
              <a:cs typeface="Arial" panose="020B0604020202020204" pitchFamily="34" charset="0"/>
            </a:rPr>
            <a:t>The Interviewer: </a:t>
          </a:r>
          <a:r>
            <a:rPr lang="en-GB" sz="1200" dirty="0">
              <a:latin typeface="Arial" panose="020B0604020202020204" pitchFamily="34" charset="0"/>
              <a:cs typeface="Arial" panose="020B0604020202020204" pitchFamily="34" charset="0"/>
            </a:rPr>
            <a:t>What would you do if…</a:t>
          </a:r>
          <a:endParaRPr lang="en-US" sz="1200" dirty="0">
            <a:latin typeface="Arial" panose="020B0604020202020204" pitchFamily="34" charset="0"/>
            <a:cs typeface="Arial" panose="020B0604020202020204" pitchFamily="34" charset="0"/>
          </a:endParaRPr>
        </a:p>
      </dgm:t>
    </dgm:pt>
    <dgm:pt modelId="{15300849-9BC9-4631-A51E-B3B885C441D4}" type="parTrans" cxnId="{47711C6D-7E97-42EE-97F0-A6D269F57B04}">
      <dgm:prSet/>
      <dgm:spPr/>
      <dgm:t>
        <a:bodyPr/>
        <a:lstStyle/>
        <a:p>
          <a:endParaRPr lang="en-US"/>
        </a:p>
      </dgm:t>
    </dgm:pt>
    <dgm:pt modelId="{62C90210-713D-495D-976A-1191884CB611}" type="sibTrans" cxnId="{47711C6D-7E97-42EE-97F0-A6D269F57B04}">
      <dgm:prSet/>
      <dgm:spPr/>
      <dgm:t>
        <a:bodyPr/>
        <a:lstStyle/>
        <a:p>
          <a:endParaRPr lang="en-US"/>
        </a:p>
      </dgm:t>
    </dgm:pt>
    <dgm:pt modelId="{68E7B8A8-5106-4AD4-A2A0-D982B14CBEA8}">
      <dgm:prSet custT="1"/>
      <dgm:spPr/>
      <dgm:t>
        <a:bodyPr/>
        <a:lstStyle/>
        <a:p>
          <a:r>
            <a:rPr lang="en-GB" sz="1200" b="1" dirty="0">
              <a:latin typeface="Arial" panose="020B0604020202020204" pitchFamily="34" charset="0"/>
              <a:cs typeface="Arial" panose="020B0604020202020204" pitchFamily="34" charset="0"/>
            </a:rPr>
            <a:t>Candidate: </a:t>
          </a:r>
          <a:r>
            <a:rPr lang="en-GB" sz="1200" dirty="0">
              <a:latin typeface="Arial" panose="020B0604020202020204" pitchFamily="34" charset="0"/>
              <a:cs typeface="Arial" panose="020B0604020202020204" pitchFamily="34" charset="0"/>
            </a:rPr>
            <a:t>Must be realistic and structured, prioritize, and explain your decision.</a:t>
          </a:r>
          <a:endParaRPr lang="en-US" sz="1200" dirty="0">
            <a:latin typeface="Arial" panose="020B0604020202020204" pitchFamily="34" charset="0"/>
            <a:cs typeface="Arial" panose="020B0604020202020204" pitchFamily="34" charset="0"/>
          </a:endParaRPr>
        </a:p>
      </dgm:t>
    </dgm:pt>
    <dgm:pt modelId="{707EFDF6-EFC4-48C3-A085-C8C3B74AFA1F}" type="parTrans" cxnId="{8FCA2C94-241F-4EF7-9E33-4AE67119FF5F}">
      <dgm:prSet/>
      <dgm:spPr/>
      <dgm:t>
        <a:bodyPr/>
        <a:lstStyle/>
        <a:p>
          <a:endParaRPr lang="en-US"/>
        </a:p>
      </dgm:t>
    </dgm:pt>
    <dgm:pt modelId="{71AB2127-6E62-46E6-8CBB-55315E0B613D}" type="sibTrans" cxnId="{8FCA2C94-241F-4EF7-9E33-4AE67119FF5F}">
      <dgm:prSet/>
      <dgm:spPr/>
      <dgm:t>
        <a:bodyPr/>
        <a:lstStyle/>
        <a:p>
          <a:endParaRPr lang="en-US"/>
        </a:p>
      </dgm:t>
    </dgm:pt>
    <dgm:pt modelId="{D9D21E1F-5A4F-413B-9F1D-75625D6BD1CF}" type="pres">
      <dgm:prSet presAssocID="{5241A432-75BD-4FD6-B9A6-26861B8B2C39}" presName="root" presStyleCnt="0">
        <dgm:presLayoutVars>
          <dgm:dir/>
          <dgm:resizeHandles val="exact"/>
        </dgm:presLayoutVars>
      </dgm:prSet>
      <dgm:spPr/>
    </dgm:pt>
    <dgm:pt modelId="{0D635ABA-8DBA-4181-830A-1906453CFC9E}" type="pres">
      <dgm:prSet presAssocID="{6AFF3B93-B22C-48E7-99DD-03C3C6CD6787}" presName="compNode" presStyleCnt="0"/>
      <dgm:spPr/>
    </dgm:pt>
    <dgm:pt modelId="{11DD7238-95B6-4B58-B1DF-0BADC8E37020}" type="pres">
      <dgm:prSet presAssocID="{6AFF3B93-B22C-48E7-99DD-03C3C6CD678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rson with Idea"/>
        </a:ext>
      </dgm:extLst>
    </dgm:pt>
    <dgm:pt modelId="{D788CE24-7DA3-45AF-8B8C-73736515A0A0}" type="pres">
      <dgm:prSet presAssocID="{6AFF3B93-B22C-48E7-99DD-03C3C6CD6787}" presName="spaceRect" presStyleCnt="0"/>
      <dgm:spPr/>
    </dgm:pt>
    <dgm:pt modelId="{F8B16992-3AD1-4B0A-85A0-D54377A35A5C}" type="pres">
      <dgm:prSet presAssocID="{6AFF3B93-B22C-48E7-99DD-03C3C6CD6787}" presName="textRect" presStyleLbl="revTx" presStyleIdx="0" presStyleCnt="3">
        <dgm:presLayoutVars>
          <dgm:chMax val="1"/>
          <dgm:chPref val="1"/>
        </dgm:presLayoutVars>
      </dgm:prSet>
      <dgm:spPr/>
    </dgm:pt>
    <dgm:pt modelId="{F2A7C517-7A83-4685-86AA-199B028FD484}" type="pres">
      <dgm:prSet presAssocID="{3D3B2230-4DCB-4278-B23F-94FEB3E3E1C2}" presName="sibTrans" presStyleCnt="0"/>
      <dgm:spPr/>
    </dgm:pt>
    <dgm:pt modelId="{830728A1-9020-4F32-9B8D-9888D9190DBE}" type="pres">
      <dgm:prSet presAssocID="{08D4EE6B-6BA2-42B6-98BD-BBC902A5D0CC}" presName="compNode" presStyleCnt="0"/>
      <dgm:spPr/>
    </dgm:pt>
    <dgm:pt modelId="{23088BBF-26EC-45D6-BBD2-5959443E19ED}" type="pres">
      <dgm:prSet presAssocID="{08D4EE6B-6BA2-42B6-98BD-BBC902A5D0C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E2E42A73-4AF5-47D4-AC28-083110E22339}" type="pres">
      <dgm:prSet presAssocID="{08D4EE6B-6BA2-42B6-98BD-BBC902A5D0CC}" presName="spaceRect" presStyleCnt="0"/>
      <dgm:spPr/>
    </dgm:pt>
    <dgm:pt modelId="{830B3533-37BC-43E5-BAC0-41C3471147B4}" type="pres">
      <dgm:prSet presAssocID="{08D4EE6B-6BA2-42B6-98BD-BBC902A5D0CC}" presName="textRect" presStyleLbl="revTx" presStyleIdx="1" presStyleCnt="3">
        <dgm:presLayoutVars>
          <dgm:chMax val="1"/>
          <dgm:chPref val="1"/>
        </dgm:presLayoutVars>
      </dgm:prSet>
      <dgm:spPr/>
    </dgm:pt>
    <dgm:pt modelId="{1E64A4B1-4B63-4E6D-A52C-E3886D724772}" type="pres">
      <dgm:prSet presAssocID="{62C90210-713D-495D-976A-1191884CB611}" presName="sibTrans" presStyleCnt="0"/>
      <dgm:spPr/>
    </dgm:pt>
    <dgm:pt modelId="{A6E312C0-9402-47F6-950A-8D850148E239}" type="pres">
      <dgm:prSet presAssocID="{68E7B8A8-5106-4AD4-A2A0-D982B14CBEA8}" presName="compNode" presStyleCnt="0"/>
      <dgm:spPr/>
    </dgm:pt>
    <dgm:pt modelId="{5A1DB961-738F-442C-A4FA-F15A4943A8BF}" type="pres">
      <dgm:prSet presAssocID="{68E7B8A8-5106-4AD4-A2A0-D982B14CBEA8}"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llseye"/>
        </a:ext>
      </dgm:extLst>
    </dgm:pt>
    <dgm:pt modelId="{B6776042-2853-43C6-870E-D871760C1008}" type="pres">
      <dgm:prSet presAssocID="{68E7B8A8-5106-4AD4-A2A0-D982B14CBEA8}" presName="spaceRect" presStyleCnt="0"/>
      <dgm:spPr/>
    </dgm:pt>
    <dgm:pt modelId="{644DBE67-1062-4093-A70D-293A12C555B3}" type="pres">
      <dgm:prSet presAssocID="{68E7B8A8-5106-4AD4-A2A0-D982B14CBEA8}" presName="textRect" presStyleLbl="revTx" presStyleIdx="2" presStyleCnt="3">
        <dgm:presLayoutVars>
          <dgm:chMax val="1"/>
          <dgm:chPref val="1"/>
        </dgm:presLayoutVars>
      </dgm:prSet>
      <dgm:spPr/>
    </dgm:pt>
  </dgm:ptLst>
  <dgm:cxnLst>
    <dgm:cxn modelId="{1BB3BF18-02DD-4DDE-83CB-E831F3803B54}" type="presOf" srcId="{6AFF3B93-B22C-48E7-99DD-03C3C6CD6787}" destId="{F8B16992-3AD1-4B0A-85A0-D54377A35A5C}" srcOrd="0" destOrd="0" presId="urn:microsoft.com/office/officeart/2018/2/layout/IconLabelList"/>
    <dgm:cxn modelId="{7F6B3C69-17B6-42D9-A272-ACCD61E11746}" type="presOf" srcId="{08D4EE6B-6BA2-42B6-98BD-BBC902A5D0CC}" destId="{830B3533-37BC-43E5-BAC0-41C3471147B4}" srcOrd="0" destOrd="0" presId="urn:microsoft.com/office/officeart/2018/2/layout/IconLabelList"/>
    <dgm:cxn modelId="{3F81564B-31F6-4C12-8A17-1E07624AFFC0}" srcId="{5241A432-75BD-4FD6-B9A6-26861B8B2C39}" destId="{6AFF3B93-B22C-48E7-99DD-03C3C6CD6787}" srcOrd="0" destOrd="0" parTransId="{CC775014-2FB8-414E-A549-5FECA9256119}" sibTransId="{3D3B2230-4DCB-4278-B23F-94FEB3E3E1C2}"/>
    <dgm:cxn modelId="{47711C6D-7E97-42EE-97F0-A6D269F57B04}" srcId="{5241A432-75BD-4FD6-B9A6-26861B8B2C39}" destId="{08D4EE6B-6BA2-42B6-98BD-BBC902A5D0CC}" srcOrd="1" destOrd="0" parTransId="{15300849-9BC9-4631-A51E-B3B885C441D4}" sibTransId="{62C90210-713D-495D-976A-1191884CB611}"/>
    <dgm:cxn modelId="{8FCA2C94-241F-4EF7-9E33-4AE67119FF5F}" srcId="{5241A432-75BD-4FD6-B9A6-26861B8B2C39}" destId="{68E7B8A8-5106-4AD4-A2A0-D982B14CBEA8}" srcOrd="2" destOrd="0" parTransId="{707EFDF6-EFC4-48C3-A085-C8C3B74AFA1F}" sibTransId="{71AB2127-6E62-46E6-8CBB-55315E0B613D}"/>
    <dgm:cxn modelId="{AD12D5D3-87D4-4081-BF6E-48AC84227B3C}" type="presOf" srcId="{68E7B8A8-5106-4AD4-A2A0-D982B14CBEA8}" destId="{644DBE67-1062-4093-A70D-293A12C555B3}" srcOrd="0" destOrd="0" presId="urn:microsoft.com/office/officeart/2018/2/layout/IconLabelList"/>
    <dgm:cxn modelId="{FA00BED7-72E7-4DF3-AEC5-286E55508504}" type="presOf" srcId="{5241A432-75BD-4FD6-B9A6-26861B8B2C39}" destId="{D9D21E1F-5A4F-413B-9F1D-75625D6BD1CF}" srcOrd="0" destOrd="0" presId="urn:microsoft.com/office/officeart/2018/2/layout/IconLabelList"/>
    <dgm:cxn modelId="{E02B4D8F-63E5-4E83-BBAB-5620415251C6}" type="presParOf" srcId="{D9D21E1F-5A4F-413B-9F1D-75625D6BD1CF}" destId="{0D635ABA-8DBA-4181-830A-1906453CFC9E}" srcOrd="0" destOrd="0" presId="urn:microsoft.com/office/officeart/2018/2/layout/IconLabelList"/>
    <dgm:cxn modelId="{EE221738-526A-481B-BDEB-3BF232277451}" type="presParOf" srcId="{0D635ABA-8DBA-4181-830A-1906453CFC9E}" destId="{11DD7238-95B6-4B58-B1DF-0BADC8E37020}" srcOrd="0" destOrd="0" presId="urn:microsoft.com/office/officeart/2018/2/layout/IconLabelList"/>
    <dgm:cxn modelId="{CA263D2F-A44C-44F6-8202-D520BF97DAFF}" type="presParOf" srcId="{0D635ABA-8DBA-4181-830A-1906453CFC9E}" destId="{D788CE24-7DA3-45AF-8B8C-73736515A0A0}" srcOrd="1" destOrd="0" presId="urn:microsoft.com/office/officeart/2018/2/layout/IconLabelList"/>
    <dgm:cxn modelId="{A64402C5-240E-43D4-B1E9-6F9DA0C2E965}" type="presParOf" srcId="{0D635ABA-8DBA-4181-830A-1906453CFC9E}" destId="{F8B16992-3AD1-4B0A-85A0-D54377A35A5C}" srcOrd="2" destOrd="0" presId="urn:microsoft.com/office/officeart/2018/2/layout/IconLabelList"/>
    <dgm:cxn modelId="{1B265BD6-E356-4C26-AE11-3EDD18C34A88}" type="presParOf" srcId="{D9D21E1F-5A4F-413B-9F1D-75625D6BD1CF}" destId="{F2A7C517-7A83-4685-86AA-199B028FD484}" srcOrd="1" destOrd="0" presId="urn:microsoft.com/office/officeart/2018/2/layout/IconLabelList"/>
    <dgm:cxn modelId="{3BD38EF6-B782-457A-8083-D3D377CCD058}" type="presParOf" srcId="{D9D21E1F-5A4F-413B-9F1D-75625D6BD1CF}" destId="{830728A1-9020-4F32-9B8D-9888D9190DBE}" srcOrd="2" destOrd="0" presId="urn:microsoft.com/office/officeart/2018/2/layout/IconLabelList"/>
    <dgm:cxn modelId="{505E815C-FB88-43D5-8B94-E4010A3DDBDE}" type="presParOf" srcId="{830728A1-9020-4F32-9B8D-9888D9190DBE}" destId="{23088BBF-26EC-45D6-BBD2-5959443E19ED}" srcOrd="0" destOrd="0" presId="urn:microsoft.com/office/officeart/2018/2/layout/IconLabelList"/>
    <dgm:cxn modelId="{9594C4F7-EA27-4F8F-B869-E77CA9177165}" type="presParOf" srcId="{830728A1-9020-4F32-9B8D-9888D9190DBE}" destId="{E2E42A73-4AF5-47D4-AC28-083110E22339}" srcOrd="1" destOrd="0" presId="urn:microsoft.com/office/officeart/2018/2/layout/IconLabelList"/>
    <dgm:cxn modelId="{6C3B6619-D80A-4190-BB38-B3BD3EB8B6CE}" type="presParOf" srcId="{830728A1-9020-4F32-9B8D-9888D9190DBE}" destId="{830B3533-37BC-43E5-BAC0-41C3471147B4}" srcOrd="2" destOrd="0" presId="urn:microsoft.com/office/officeart/2018/2/layout/IconLabelList"/>
    <dgm:cxn modelId="{267CA255-1504-49CC-A908-EB09C5C24869}" type="presParOf" srcId="{D9D21E1F-5A4F-413B-9F1D-75625D6BD1CF}" destId="{1E64A4B1-4B63-4E6D-A52C-E3886D724772}" srcOrd="3" destOrd="0" presId="urn:microsoft.com/office/officeart/2018/2/layout/IconLabelList"/>
    <dgm:cxn modelId="{81648EA2-C543-46DF-BDDC-0120E27EC721}" type="presParOf" srcId="{D9D21E1F-5A4F-413B-9F1D-75625D6BD1CF}" destId="{A6E312C0-9402-47F6-950A-8D850148E239}" srcOrd="4" destOrd="0" presId="urn:microsoft.com/office/officeart/2018/2/layout/IconLabelList"/>
    <dgm:cxn modelId="{03B34C83-BBC7-4BF2-8FDB-F0F6D866DD27}" type="presParOf" srcId="{A6E312C0-9402-47F6-950A-8D850148E239}" destId="{5A1DB961-738F-442C-A4FA-F15A4943A8BF}" srcOrd="0" destOrd="0" presId="urn:microsoft.com/office/officeart/2018/2/layout/IconLabelList"/>
    <dgm:cxn modelId="{EE81D979-9AB2-43F2-8640-50E2980CFAB3}" type="presParOf" srcId="{A6E312C0-9402-47F6-950A-8D850148E239}" destId="{B6776042-2853-43C6-870E-D871760C1008}" srcOrd="1" destOrd="0" presId="urn:microsoft.com/office/officeart/2018/2/layout/IconLabelList"/>
    <dgm:cxn modelId="{BFC4EFC2-E0B8-4672-AF39-AF6FF514DE14}" type="presParOf" srcId="{A6E312C0-9402-47F6-950A-8D850148E239}" destId="{644DBE67-1062-4093-A70D-293A12C555B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C890B-7C97-4AB8-BC77-71351D465DF5}">
      <dsp:nvSpPr>
        <dsp:cNvPr id="0" name=""/>
        <dsp:cNvSpPr/>
      </dsp:nvSpPr>
      <dsp:spPr>
        <a:xfrm>
          <a:off x="704911" y="510931"/>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F0EA370-A6A0-492A-AEF7-ACE726A2BECA}">
      <dsp:nvSpPr>
        <dsp:cNvPr id="0" name=""/>
        <dsp:cNvSpPr/>
      </dsp:nvSpPr>
      <dsp:spPr>
        <a:xfrm>
          <a:off x="309008"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latin typeface="Arial" panose="020B0604020202020204" pitchFamily="34" charset="0"/>
              <a:cs typeface="Arial" panose="020B0604020202020204" pitchFamily="34" charset="0"/>
            </a:rPr>
            <a:t>Name: Aurio Manuela Munda</a:t>
          </a:r>
          <a:endParaRPr lang="en-US" sz="1200" kern="1200">
            <a:latin typeface="Arial" panose="020B0604020202020204" pitchFamily="34" charset="0"/>
            <a:cs typeface="Arial" panose="020B0604020202020204" pitchFamily="34" charset="0"/>
          </a:endParaRPr>
        </a:p>
      </dsp:txBody>
      <dsp:txXfrm>
        <a:off x="309008" y="1419853"/>
        <a:ext cx="1439648" cy="575859"/>
      </dsp:txXfrm>
    </dsp:sp>
    <dsp:sp modelId="{027A91C7-569C-4075-BD30-6E0DFD6EAE0E}">
      <dsp:nvSpPr>
        <dsp:cNvPr id="0" name=""/>
        <dsp:cNvSpPr/>
      </dsp:nvSpPr>
      <dsp:spPr>
        <a:xfrm>
          <a:off x="2396498" y="510931"/>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EEA919F-768E-4F23-8B14-E464773B1AF6}">
      <dsp:nvSpPr>
        <dsp:cNvPr id="0" name=""/>
        <dsp:cNvSpPr/>
      </dsp:nvSpPr>
      <dsp:spPr>
        <a:xfrm>
          <a:off x="2000595"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latin typeface="Arial" panose="020B0604020202020204" pitchFamily="34" charset="0"/>
              <a:cs typeface="Arial" panose="020B0604020202020204" pitchFamily="34" charset="0"/>
            </a:rPr>
            <a:t>Student ID: 2439206</a:t>
          </a:r>
          <a:endParaRPr lang="en-US" sz="1200" kern="1200">
            <a:latin typeface="Arial" panose="020B0604020202020204" pitchFamily="34" charset="0"/>
            <a:cs typeface="Arial" panose="020B0604020202020204" pitchFamily="34" charset="0"/>
          </a:endParaRPr>
        </a:p>
      </dsp:txBody>
      <dsp:txXfrm>
        <a:off x="2000595" y="1419853"/>
        <a:ext cx="1439648" cy="575859"/>
      </dsp:txXfrm>
    </dsp:sp>
    <dsp:sp modelId="{1EA839D0-A8D7-49FB-A2D3-70CB530252D9}">
      <dsp:nvSpPr>
        <dsp:cNvPr id="0" name=""/>
        <dsp:cNvSpPr/>
      </dsp:nvSpPr>
      <dsp:spPr>
        <a:xfrm>
          <a:off x="4088085" y="510931"/>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06FBCC7-1B3E-4020-962D-E0D959A102AD}">
      <dsp:nvSpPr>
        <dsp:cNvPr id="0" name=""/>
        <dsp:cNvSpPr/>
      </dsp:nvSpPr>
      <dsp:spPr>
        <a:xfrm>
          <a:off x="3692182"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latin typeface="Arial" panose="020B0604020202020204" pitchFamily="34" charset="0"/>
              <a:cs typeface="Arial" panose="020B0604020202020204" pitchFamily="34" charset="0"/>
            </a:rPr>
            <a:t>Module Code: LCLM5002</a:t>
          </a:r>
          <a:endParaRPr lang="en-US" sz="1200" kern="1200">
            <a:latin typeface="Arial" panose="020B0604020202020204" pitchFamily="34" charset="0"/>
            <a:cs typeface="Arial" panose="020B0604020202020204" pitchFamily="34" charset="0"/>
          </a:endParaRPr>
        </a:p>
      </dsp:txBody>
      <dsp:txXfrm>
        <a:off x="3692182" y="1419853"/>
        <a:ext cx="1439648" cy="575859"/>
      </dsp:txXfrm>
    </dsp:sp>
    <dsp:sp modelId="{BEB47355-1F50-465B-BAEF-8E2B18CE477E}">
      <dsp:nvSpPr>
        <dsp:cNvPr id="0" name=""/>
        <dsp:cNvSpPr/>
      </dsp:nvSpPr>
      <dsp:spPr>
        <a:xfrm>
          <a:off x="5779672" y="510931"/>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79DC25A-8301-4897-83CB-69A872D2E5EB}">
      <dsp:nvSpPr>
        <dsp:cNvPr id="0" name=""/>
        <dsp:cNvSpPr/>
      </dsp:nvSpPr>
      <dsp:spPr>
        <a:xfrm>
          <a:off x="5383769"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latin typeface="Arial" panose="020B0604020202020204" pitchFamily="34" charset="0"/>
              <a:cs typeface="Arial" panose="020B0604020202020204" pitchFamily="34" charset="0"/>
            </a:rPr>
            <a:t>Module Leaders: Amer Kareem/Mudassar Hasan</a:t>
          </a:r>
          <a:endParaRPr lang="en-US" sz="1200" kern="1200">
            <a:latin typeface="Arial" panose="020B0604020202020204" pitchFamily="34" charset="0"/>
            <a:cs typeface="Arial" panose="020B0604020202020204" pitchFamily="34" charset="0"/>
          </a:endParaRPr>
        </a:p>
      </dsp:txBody>
      <dsp:txXfrm>
        <a:off x="5383769" y="1419853"/>
        <a:ext cx="1439648" cy="575859"/>
      </dsp:txXfrm>
    </dsp:sp>
    <dsp:sp modelId="{DB697E90-0C2A-4840-9ED7-2CAF052FA2D4}">
      <dsp:nvSpPr>
        <dsp:cNvPr id="0" name=""/>
        <dsp:cNvSpPr/>
      </dsp:nvSpPr>
      <dsp:spPr>
        <a:xfrm>
          <a:off x="7471259" y="510931"/>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FD1AF72-D20E-4DC1-990C-BF56765337F8}">
      <dsp:nvSpPr>
        <dsp:cNvPr id="0" name=""/>
        <dsp:cNvSpPr/>
      </dsp:nvSpPr>
      <dsp:spPr>
        <a:xfrm>
          <a:off x="7075356"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latin typeface="Arial" panose="020B0604020202020204" pitchFamily="34" charset="0"/>
              <a:cs typeface="Arial" panose="020B0604020202020204" pitchFamily="34" charset="0"/>
            </a:rPr>
            <a:t>Lecturer: Sukhpreet Grewal </a:t>
          </a:r>
          <a:endParaRPr lang="en-US" sz="1200" kern="1200">
            <a:latin typeface="Arial" panose="020B0604020202020204" pitchFamily="34" charset="0"/>
            <a:cs typeface="Arial" panose="020B0604020202020204" pitchFamily="34" charset="0"/>
          </a:endParaRPr>
        </a:p>
      </dsp:txBody>
      <dsp:txXfrm>
        <a:off x="7075356" y="1419853"/>
        <a:ext cx="1439648" cy="575859"/>
      </dsp:txXfrm>
    </dsp:sp>
    <dsp:sp modelId="{BB24AE90-261C-4F09-A290-0EA781898DF3}">
      <dsp:nvSpPr>
        <dsp:cNvPr id="0" name=""/>
        <dsp:cNvSpPr/>
      </dsp:nvSpPr>
      <dsp:spPr>
        <a:xfrm>
          <a:off x="9162846" y="510931"/>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0D17333-C918-4939-81AF-EF888BEB739F}">
      <dsp:nvSpPr>
        <dsp:cNvPr id="0" name=""/>
        <dsp:cNvSpPr/>
      </dsp:nvSpPr>
      <dsp:spPr>
        <a:xfrm>
          <a:off x="8766943"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latin typeface="Arial" panose="020B0604020202020204" pitchFamily="34" charset="0"/>
              <a:cs typeface="Arial" panose="020B0604020202020204" pitchFamily="34" charset="0"/>
            </a:rPr>
            <a:t>Assignment: Component 1 Individual Presentation</a:t>
          </a:r>
          <a:endParaRPr lang="en-US" sz="1200" kern="1200">
            <a:latin typeface="Arial" panose="020B0604020202020204" pitchFamily="34" charset="0"/>
            <a:cs typeface="Arial" panose="020B0604020202020204" pitchFamily="34" charset="0"/>
          </a:endParaRPr>
        </a:p>
      </dsp:txBody>
      <dsp:txXfrm>
        <a:off x="8766943" y="1419853"/>
        <a:ext cx="1439648" cy="575859"/>
      </dsp:txXfrm>
    </dsp:sp>
    <dsp:sp modelId="{438C7446-06FE-4E0F-9CC2-EBEEF58F97E3}">
      <dsp:nvSpPr>
        <dsp:cNvPr id="0" name=""/>
        <dsp:cNvSpPr/>
      </dsp:nvSpPr>
      <dsp:spPr>
        <a:xfrm>
          <a:off x="4088085" y="2355625"/>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548ED10-599E-490D-9CBA-F21BCFF11692}">
      <dsp:nvSpPr>
        <dsp:cNvPr id="0" name=""/>
        <dsp:cNvSpPr/>
      </dsp:nvSpPr>
      <dsp:spPr>
        <a:xfrm>
          <a:off x="3692182" y="3264547"/>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Submission Date: 13/07/2026</a:t>
          </a:r>
          <a:endParaRPr lang="en-US" sz="1200" kern="1200" dirty="0">
            <a:latin typeface="Arial" panose="020B0604020202020204" pitchFamily="34" charset="0"/>
            <a:cs typeface="Arial" panose="020B0604020202020204" pitchFamily="34" charset="0"/>
          </a:endParaRPr>
        </a:p>
      </dsp:txBody>
      <dsp:txXfrm>
        <a:off x="3692182" y="3264547"/>
        <a:ext cx="1439648" cy="575859"/>
      </dsp:txXfrm>
    </dsp:sp>
    <dsp:sp modelId="{107651AB-3BCF-48E2-AB84-10B4A42F727F}">
      <dsp:nvSpPr>
        <dsp:cNvPr id="0" name=""/>
        <dsp:cNvSpPr/>
      </dsp:nvSpPr>
      <dsp:spPr>
        <a:xfrm>
          <a:off x="5779672" y="2355625"/>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3BA2414-05D9-44E6-AB9E-7C201DE13011}">
      <dsp:nvSpPr>
        <dsp:cNvPr id="0" name=""/>
        <dsp:cNvSpPr/>
      </dsp:nvSpPr>
      <dsp:spPr>
        <a:xfrm>
          <a:off x="5383769" y="3264547"/>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latin typeface="Arial" panose="020B0604020202020204" pitchFamily="34" charset="0"/>
              <a:cs typeface="Arial" panose="020B0604020202020204" pitchFamily="34" charset="0"/>
            </a:rPr>
            <a:t>Level: 5</a:t>
          </a:r>
        </a:p>
      </dsp:txBody>
      <dsp:txXfrm>
        <a:off x="5383769" y="3264547"/>
        <a:ext cx="1439648" cy="5758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D61D2E-7FA6-47CD-A50D-1B1752D788A2}">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58FE589-ABB2-441B-8002-9E0F71038E1B}">
      <dsp:nvSpPr>
        <dsp:cNvPr id="0" name=""/>
        <dsp:cNvSpPr/>
      </dsp:nvSpPr>
      <dsp:spPr>
        <a:xfrm>
          <a:off x="0" y="2663"/>
          <a:ext cx="6666833" cy="495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BACKGROUND</a:t>
          </a:r>
          <a:endParaRPr lang="en-US" sz="1200" kern="1200" dirty="0">
            <a:latin typeface="Arial" panose="020B0604020202020204" pitchFamily="34" charset="0"/>
            <a:cs typeface="Arial" panose="020B0604020202020204" pitchFamily="34" charset="0"/>
          </a:endParaRPr>
        </a:p>
      </dsp:txBody>
      <dsp:txXfrm>
        <a:off x="0" y="2663"/>
        <a:ext cx="6666833" cy="495326"/>
      </dsp:txXfrm>
    </dsp:sp>
    <dsp:sp modelId="{76BF2022-DE45-44FD-A69F-798C27D1CD09}">
      <dsp:nvSpPr>
        <dsp:cNvPr id="0" name=""/>
        <dsp:cNvSpPr/>
      </dsp:nvSpPr>
      <dsp:spPr>
        <a:xfrm>
          <a:off x="0" y="497989"/>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FC34286-59A8-4EB5-91A6-D435426D9E7C}">
      <dsp:nvSpPr>
        <dsp:cNvPr id="0" name=""/>
        <dsp:cNvSpPr/>
      </dsp:nvSpPr>
      <dsp:spPr>
        <a:xfrm>
          <a:off x="0" y="497989"/>
          <a:ext cx="6666833" cy="495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INTRODUCTION</a:t>
          </a:r>
          <a:endParaRPr lang="en-US" sz="1200" kern="1200" dirty="0">
            <a:latin typeface="Arial" panose="020B0604020202020204" pitchFamily="34" charset="0"/>
            <a:cs typeface="Arial" panose="020B0604020202020204" pitchFamily="34" charset="0"/>
          </a:endParaRPr>
        </a:p>
      </dsp:txBody>
      <dsp:txXfrm>
        <a:off x="0" y="497989"/>
        <a:ext cx="6666833" cy="495326"/>
      </dsp:txXfrm>
    </dsp:sp>
    <dsp:sp modelId="{423F465E-C319-4C92-948A-92BFE46C5AC5}">
      <dsp:nvSpPr>
        <dsp:cNvPr id="0" name=""/>
        <dsp:cNvSpPr/>
      </dsp:nvSpPr>
      <dsp:spPr>
        <a:xfrm>
          <a:off x="0" y="993316"/>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F7EB440-287A-46E8-B08A-8621DE0198C8}">
      <dsp:nvSpPr>
        <dsp:cNvPr id="0" name=""/>
        <dsp:cNvSpPr/>
      </dsp:nvSpPr>
      <dsp:spPr>
        <a:xfrm>
          <a:off x="0" y="993316"/>
          <a:ext cx="6666833" cy="495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JOB ANALYSES</a:t>
          </a:r>
          <a:endParaRPr lang="en-US" sz="1200" kern="1200" dirty="0">
            <a:latin typeface="Arial" panose="020B0604020202020204" pitchFamily="34" charset="0"/>
            <a:cs typeface="Arial" panose="020B0604020202020204" pitchFamily="34" charset="0"/>
          </a:endParaRPr>
        </a:p>
      </dsp:txBody>
      <dsp:txXfrm>
        <a:off x="0" y="993316"/>
        <a:ext cx="6666833" cy="495326"/>
      </dsp:txXfrm>
    </dsp:sp>
    <dsp:sp modelId="{2FC1B7D0-5484-4E4A-B88F-AE5B1B1AE4BC}">
      <dsp:nvSpPr>
        <dsp:cNvPr id="0" name=""/>
        <dsp:cNvSpPr/>
      </dsp:nvSpPr>
      <dsp:spPr>
        <a:xfrm>
          <a:off x="0" y="1488643"/>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35AD469-DCE6-45F3-B0D9-D769196C8DE5}">
      <dsp:nvSpPr>
        <dsp:cNvPr id="0" name=""/>
        <dsp:cNvSpPr/>
      </dsp:nvSpPr>
      <dsp:spPr>
        <a:xfrm>
          <a:off x="0" y="1488643"/>
          <a:ext cx="6666833" cy="495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JOB DESCRIPTION</a:t>
          </a:r>
          <a:endParaRPr lang="en-US" sz="1200" kern="1200" dirty="0">
            <a:latin typeface="Arial" panose="020B0604020202020204" pitchFamily="34" charset="0"/>
            <a:cs typeface="Arial" panose="020B0604020202020204" pitchFamily="34" charset="0"/>
          </a:endParaRPr>
        </a:p>
      </dsp:txBody>
      <dsp:txXfrm>
        <a:off x="0" y="1488643"/>
        <a:ext cx="6666833" cy="495326"/>
      </dsp:txXfrm>
    </dsp:sp>
    <dsp:sp modelId="{180E203E-379E-40C2-93CD-499A8A4FF468}">
      <dsp:nvSpPr>
        <dsp:cNvPr id="0" name=""/>
        <dsp:cNvSpPr/>
      </dsp:nvSpPr>
      <dsp:spPr>
        <a:xfrm>
          <a:off x="0" y="1983969"/>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C272771-DBEA-4B95-A178-0B735364B846}">
      <dsp:nvSpPr>
        <dsp:cNvPr id="0" name=""/>
        <dsp:cNvSpPr/>
      </dsp:nvSpPr>
      <dsp:spPr>
        <a:xfrm>
          <a:off x="0" y="1983969"/>
          <a:ext cx="6666833" cy="495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PERSON SPECIFICATION</a:t>
          </a:r>
          <a:endParaRPr lang="en-US" sz="1200" kern="1200" dirty="0">
            <a:latin typeface="Arial" panose="020B0604020202020204" pitchFamily="34" charset="0"/>
            <a:cs typeface="Arial" panose="020B0604020202020204" pitchFamily="34" charset="0"/>
          </a:endParaRPr>
        </a:p>
      </dsp:txBody>
      <dsp:txXfrm>
        <a:off x="0" y="1983969"/>
        <a:ext cx="6666833" cy="495326"/>
      </dsp:txXfrm>
    </dsp:sp>
    <dsp:sp modelId="{128ACFEE-FE8A-4C08-8C05-54DA5B1D4DAF}">
      <dsp:nvSpPr>
        <dsp:cNvPr id="0" name=""/>
        <dsp:cNvSpPr/>
      </dsp:nvSpPr>
      <dsp:spPr>
        <a:xfrm>
          <a:off x="0" y="2479296"/>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645E15-632F-47BE-89A2-1A89E1571F64}">
      <dsp:nvSpPr>
        <dsp:cNvPr id="0" name=""/>
        <dsp:cNvSpPr/>
      </dsp:nvSpPr>
      <dsp:spPr>
        <a:xfrm>
          <a:off x="0" y="2479296"/>
          <a:ext cx="6666833" cy="495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ADVERTISEMNT PLATTFORM</a:t>
          </a:r>
          <a:endParaRPr lang="en-US" sz="1200" kern="1200" dirty="0">
            <a:latin typeface="Arial" panose="020B0604020202020204" pitchFamily="34" charset="0"/>
            <a:cs typeface="Arial" panose="020B0604020202020204" pitchFamily="34" charset="0"/>
          </a:endParaRPr>
        </a:p>
      </dsp:txBody>
      <dsp:txXfrm>
        <a:off x="0" y="2479296"/>
        <a:ext cx="6666833" cy="495326"/>
      </dsp:txXfrm>
    </dsp:sp>
    <dsp:sp modelId="{F9AFBC9F-3BE8-49B5-B431-A0F6707E1A86}">
      <dsp:nvSpPr>
        <dsp:cNvPr id="0" name=""/>
        <dsp:cNvSpPr/>
      </dsp:nvSpPr>
      <dsp:spPr>
        <a:xfrm>
          <a:off x="0" y="2974623"/>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6380BC4-20E0-46E5-BB63-E2F2BAC09C21}">
      <dsp:nvSpPr>
        <dsp:cNvPr id="0" name=""/>
        <dsp:cNvSpPr/>
      </dsp:nvSpPr>
      <dsp:spPr>
        <a:xfrm>
          <a:off x="0" y="2974623"/>
          <a:ext cx="6666833" cy="495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TYPES OF INTERVIEW</a:t>
          </a:r>
          <a:endParaRPr lang="en-US" sz="1200" kern="1200" dirty="0">
            <a:latin typeface="Arial" panose="020B0604020202020204" pitchFamily="34" charset="0"/>
            <a:cs typeface="Arial" panose="020B0604020202020204" pitchFamily="34" charset="0"/>
          </a:endParaRPr>
        </a:p>
      </dsp:txBody>
      <dsp:txXfrm>
        <a:off x="0" y="2974623"/>
        <a:ext cx="6666833" cy="495326"/>
      </dsp:txXfrm>
    </dsp:sp>
    <dsp:sp modelId="{B0FC4730-BF05-42DB-8792-DB9DE6D29CE0}">
      <dsp:nvSpPr>
        <dsp:cNvPr id="0" name=""/>
        <dsp:cNvSpPr/>
      </dsp:nvSpPr>
      <dsp:spPr>
        <a:xfrm>
          <a:off x="0" y="346995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0BAECB6-6B44-4B3A-BB70-3C93D2DB377E}">
      <dsp:nvSpPr>
        <dsp:cNvPr id="0" name=""/>
        <dsp:cNvSpPr/>
      </dsp:nvSpPr>
      <dsp:spPr>
        <a:xfrm>
          <a:off x="0" y="3469950"/>
          <a:ext cx="6666833" cy="495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QUESTIONING TECHNIQUES</a:t>
          </a:r>
          <a:endParaRPr lang="en-US" sz="1200" kern="1200" dirty="0">
            <a:latin typeface="Arial" panose="020B0604020202020204" pitchFamily="34" charset="0"/>
            <a:cs typeface="Arial" panose="020B0604020202020204" pitchFamily="34" charset="0"/>
          </a:endParaRPr>
        </a:p>
      </dsp:txBody>
      <dsp:txXfrm>
        <a:off x="0" y="3469950"/>
        <a:ext cx="6666833" cy="495326"/>
      </dsp:txXfrm>
    </dsp:sp>
    <dsp:sp modelId="{AAEB9C7D-77D7-4E7E-B695-74AE1A6C9CA3}">
      <dsp:nvSpPr>
        <dsp:cNvPr id="0" name=""/>
        <dsp:cNvSpPr/>
      </dsp:nvSpPr>
      <dsp:spPr>
        <a:xfrm>
          <a:off x="0" y="3965276"/>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2056F2A-0722-4E2C-9AE1-285D7E6B4D9F}">
      <dsp:nvSpPr>
        <dsp:cNvPr id="0" name=""/>
        <dsp:cNvSpPr/>
      </dsp:nvSpPr>
      <dsp:spPr>
        <a:xfrm>
          <a:off x="0" y="3965276"/>
          <a:ext cx="6666833" cy="495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COMPARISION BETWEEN FACE TO FACE/VIRTUAL INTERVIEW</a:t>
          </a:r>
          <a:endParaRPr lang="en-US" sz="1200" kern="1200" dirty="0">
            <a:latin typeface="Arial" panose="020B0604020202020204" pitchFamily="34" charset="0"/>
            <a:cs typeface="Arial" panose="020B0604020202020204" pitchFamily="34" charset="0"/>
          </a:endParaRPr>
        </a:p>
      </dsp:txBody>
      <dsp:txXfrm>
        <a:off x="0" y="3965276"/>
        <a:ext cx="6666833" cy="495326"/>
      </dsp:txXfrm>
    </dsp:sp>
    <dsp:sp modelId="{361FB61C-324A-4E85-BDFD-DFE50F367DAB}">
      <dsp:nvSpPr>
        <dsp:cNvPr id="0" name=""/>
        <dsp:cNvSpPr/>
      </dsp:nvSpPr>
      <dsp:spPr>
        <a:xfrm>
          <a:off x="0" y="4460603"/>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70E152F-009E-4255-9443-08F92264343B}">
      <dsp:nvSpPr>
        <dsp:cNvPr id="0" name=""/>
        <dsp:cNvSpPr/>
      </dsp:nvSpPr>
      <dsp:spPr>
        <a:xfrm>
          <a:off x="0" y="4460603"/>
          <a:ext cx="6666833" cy="495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CONCLUSION</a:t>
          </a:r>
          <a:endParaRPr lang="en-US" sz="1200" kern="1200" dirty="0">
            <a:latin typeface="Arial" panose="020B0604020202020204" pitchFamily="34" charset="0"/>
            <a:cs typeface="Arial" panose="020B0604020202020204" pitchFamily="34" charset="0"/>
          </a:endParaRPr>
        </a:p>
      </dsp:txBody>
      <dsp:txXfrm>
        <a:off x="0" y="4460603"/>
        <a:ext cx="6666833" cy="495326"/>
      </dsp:txXfrm>
    </dsp:sp>
    <dsp:sp modelId="{3576ED2A-C853-455F-A946-236F988EE251}">
      <dsp:nvSpPr>
        <dsp:cNvPr id="0" name=""/>
        <dsp:cNvSpPr/>
      </dsp:nvSpPr>
      <dsp:spPr>
        <a:xfrm>
          <a:off x="0" y="495593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0E6DC67-142E-4BB3-B34E-BC969E5A00FC}">
      <dsp:nvSpPr>
        <dsp:cNvPr id="0" name=""/>
        <dsp:cNvSpPr/>
      </dsp:nvSpPr>
      <dsp:spPr>
        <a:xfrm>
          <a:off x="0" y="4955930"/>
          <a:ext cx="6666833" cy="495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REFERENCE LIST</a:t>
          </a:r>
          <a:endParaRPr lang="en-US" sz="1200" kern="1200" dirty="0">
            <a:latin typeface="Arial" panose="020B0604020202020204" pitchFamily="34" charset="0"/>
            <a:cs typeface="Arial" panose="020B0604020202020204" pitchFamily="34" charset="0"/>
          </a:endParaRPr>
        </a:p>
      </dsp:txBody>
      <dsp:txXfrm>
        <a:off x="0" y="4955930"/>
        <a:ext cx="6666833" cy="4953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58DD2B-A6BA-47F7-8F2A-71E861D4C083}">
      <dsp:nvSpPr>
        <dsp:cNvPr id="0" name=""/>
        <dsp:cNvSpPr/>
      </dsp:nvSpPr>
      <dsp:spPr>
        <a:xfrm>
          <a:off x="752566" y="740875"/>
          <a:ext cx="1066720" cy="1066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4FDD31-1C61-4E52-819D-82D76EABB124}">
      <dsp:nvSpPr>
        <dsp:cNvPr id="0" name=""/>
        <dsp:cNvSpPr/>
      </dsp:nvSpPr>
      <dsp:spPr>
        <a:xfrm>
          <a:off x="100682" y="2214429"/>
          <a:ext cx="2370489"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A structured interview with a set number of predefined questions that must be answered in the same order, and candidates are given a set score to be selected, is a method generally used by employment agencies.</a:t>
          </a:r>
          <a:endParaRPr lang="en-US" sz="1200" kern="1200" dirty="0">
            <a:latin typeface="Arial" panose="020B0604020202020204" pitchFamily="34" charset="0"/>
            <a:cs typeface="Arial" panose="020B0604020202020204" pitchFamily="34" charset="0"/>
          </a:endParaRPr>
        </a:p>
      </dsp:txBody>
      <dsp:txXfrm>
        <a:off x="100682" y="2214429"/>
        <a:ext cx="2370489" cy="1237500"/>
      </dsp:txXfrm>
    </dsp:sp>
    <dsp:sp modelId="{FB18A044-5251-4773-AE92-7B5AE90A6734}">
      <dsp:nvSpPr>
        <dsp:cNvPr id="0" name=""/>
        <dsp:cNvSpPr/>
      </dsp:nvSpPr>
      <dsp:spPr>
        <a:xfrm>
          <a:off x="3537891" y="740875"/>
          <a:ext cx="1066720" cy="1066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7F2621-3447-4148-95C3-DA4189A02505}">
      <dsp:nvSpPr>
        <dsp:cNvPr id="0" name=""/>
        <dsp:cNvSpPr/>
      </dsp:nvSpPr>
      <dsp:spPr>
        <a:xfrm>
          <a:off x="2886007" y="2214429"/>
          <a:ext cx="2370489"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Example: Dichotomous questions.</a:t>
          </a:r>
          <a:endParaRPr lang="en-US" sz="1200" kern="1200" dirty="0">
            <a:latin typeface="Arial" panose="020B0604020202020204" pitchFamily="34" charset="0"/>
            <a:cs typeface="Arial" panose="020B0604020202020204" pitchFamily="34" charset="0"/>
          </a:endParaRPr>
        </a:p>
      </dsp:txBody>
      <dsp:txXfrm>
        <a:off x="2886007" y="2214429"/>
        <a:ext cx="2370489" cy="1237500"/>
      </dsp:txXfrm>
    </dsp:sp>
    <dsp:sp modelId="{8A5BAEC2-D954-4D70-A232-63B862E2DB2B}">
      <dsp:nvSpPr>
        <dsp:cNvPr id="0" name=""/>
        <dsp:cNvSpPr/>
      </dsp:nvSpPr>
      <dsp:spPr>
        <a:xfrm>
          <a:off x="6323216" y="740875"/>
          <a:ext cx="1066720" cy="1066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00C3CF-EF6B-44BC-A69C-14ED64893121}">
      <dsp:nvSpPr>
        <dsp:cNvPr id="0" name=""/>
        <dsp:cNvSpPr/>
      </dsp:nvSpPr>
      <dsp:spPr>
        <a:xfrm>
          <a:off x="5671332" y="2214429"/>
          <a:ext cx="2370489"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Advantages: It is a fast and effective process.</a:t>
          </a:r>
          <a:endParaRPr lang="en-US" sz="1200" kern="1200" dirty="0">
            <a:latin typeface="Arial" panose="020B0604020202020204" pitchFamily="34" charset="0"/>
            <a:cs typeface="Arial" panose="020B0604020202020204" pitchFamily="34" charset="0"/>
          </a:endParaRPr>
        </a:p>
      </dsp:txBody>
      <dsp:txXfrm>
        <a:off x="5671332" y="2214429"/>
        <a:ext cx="2370489" cy="1237500"/>
      </dsp:txXfrm>
    </dsp:sp>
    <dsp:sp modelId="{ED4A3EF4-5CE1-413A-910D-8A767DD19348}">
      <dsp:nvSpPr>
        <dsp:cNvPr id="0" name=""/>
        <dsp:cNvSpPr/>
      </dsp:nvSpPr>
      <dsp:spPr>
        <a:xfrm>
          <a:off x="9108541" y="740875"/>
          <a:ext cx="1066720" cy="1066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29C58E-9C41-4DD5-B56B-AB6AB1049A14}">
      <dsp:nvSpPr>
        <dsp:cNvPr id="0" name=""/>
        <dsp:cNvSpPr/>
      </dsp:nvSpPr>
      <dsp:spPr>
        <a:xfrm>
          <a:off x="8456657" y="2214429"/>
          <a:ext cx="2370489"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Disadvantages: It is intensive and can cause frustration for candidates.</a:t>
          </a:r>
          <a:endParaRPr lang="en-US" sz="1200" kern="1200" dirty="0">
            <a:latin typeface="Arial" panose="020B0604020202020204" pitchFamily="34" charset="0"/>
            <a:cs typeface="Arial" panose="020B0604020202020204" pitchFamily="34" charset="0"/>
          </a:endParaRPr>
        </a:p>
      </dsp:txBody>
      <dsp:txXfrm>
        <a:off x="8456657" y="2214429"/>
        <a:ext cx="2370489" cy="1237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C91FB-44E4-4033-9CAF-978EC8849B0E}">
      <dsp:nvSpPr>
        <dsp:cNvPr id="0" name=""/>
        <dsp:cNvSpPr/>
      </dsp:nvSpPr>
      <dsp:spPr>
        <a:xfrm>
          <a:off x="205509" y="90626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3A3964-5B3A-4FE3-803A-8044425AB0B3}">
      <dsp:nvSpPr>
        <dsp:cNvPr id="0" name=""/>
        <dsp:cNvSpPr/>
      </dsp:nvSpPr>
      <dsp:spPr>
        <a:xfrm>
          <a:off x="396960" y="109771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C85EE-83D5-4488-9B0C-5611CEB5FCAD}">
      <dsp:nvSpPr>
        <dsp:cNvPr id="0" name=""/>
        <dsp:cNvSpPr/>
      </dsp:nvSpPr>
      <dsp:spPr>
        <a:xfrm>
          <a:off x="1312541" y="90626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A semi-structured interview is a method that uses some predetermined questions, while others are unplanned and arise during the conversation. It combines the flexibility of allowing the candidate to develop their ideas with the rigor of a set of guiding questions.</a:t>
          </a:r>
          <a:endParaRPr lang="en-US" sz="1200" kern="1200" dirty="0">
            <a:latin typeface="Arial" panose="020B0604020202020204" pitchFamily="34" charset="0"/>
            <a:cs typeface="Arial" panose="020B0604020202020204" pitchFamily="34" charset="0"/>
          </a:endParaRPr>
        </a:p>
      </dsp:txBody>
      <dsp:txXfrm>
        <a:off x="1312541" y="906260"/>
        <a:ext cx="2148945" cy="911674"/>
      </dsp:txXfrm>
    </dsp:sp>
    <dsp:sp modelId="{00DFD2F2-DAD0-43AA-A707-1E8BD2A71076}">
      <dsp:nvSpPr>
        <dsp:cNvPr id="0" name=""/>
        <dsp:cNvSpPr/>
      </dsp:nvSpPr>
      <dsp:spPr>
        <a:xfrm>
          <a:off x="3835925" y="90626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5D937A-44A4-48BB-B34A-EAF6F89DFCAA}">
      <dsp:nvSpPr>
        <dsp:cNvPr id="0" name=""/>
        <dsp:cNvSpPr/>
      </dsp:nvSpPr>
      <dsp:spPr>
        <a:xfrm>
          <a:off x="4027376" y="109771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AC277F-1659-495A-93F3-DB943F6198E5}">
      <dsp:nvSpPr>
        <dsp:cNvPr id="0" name=""/>
        <dsp:cNvSpPr/>
      </dsp:nvSpPr>
      <dsp:spPr>
        <a:xfrm>
          <a:off x="4942957" y="90626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Example: </a:t>
          </a:r>
          <a:r>
            <a:rPr lang="en-GB" sz="1200" kern="1200" dirty="0">
              <a:latin typeface="Arial" panose="020B0604020202020204" pitchFamily="34" charset="0"/>
              <a:cs typeface="Arial" panose="020B0604020202020204" pitchFamily="34" charset="0"/>
            </a:rPr>
            <a:t>“Can you describe a moment when?”   “What do you think about?” Or “If you could change one thing, what would it be?”</a:t>
          </a:r>
          <a:endParaRPr lang="en-US" sz="1200" kern="1200" dirty="0">
            <a:latin typeface="Arial" panose="020B0604020202020204" pitchFamily="34" charset="0"/>
            <a:cs typeface="Arial" panose="020B0604020202020204" pitchFamily="34" charset="0"/>
          </a:endParaRPr>
        </a:p>
      </dsp:txBody>
      <dsp:txXfrm>
        <a:off x="4942957" y="906260"/>
        <a:ext cx="2148945" cy="911674"/>
      </dsp:txXfrm>
    </dsp:sp>
    <dsp:sp modelId="{6DF35996-8F59-440C-80B0-367C889AFF58}">
      <dsp:nvSpPr>
        <dsp:cNvPr id="0" name=""/>
        <dsp:cNvSpPr/>
      </dsp:nvSpPr>
      <dsp:spPr>
        <a:xfrm>
          <a:off x="7466341" y="90626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C68A0A-5D63-480F-BE60-168B604F19ED}">
      <dsp:nvSpPr>
        <dsp:cNvPr id="0" name=""/>
        <dsp:cNvSpPr/>
      </dsp:nvSpPr>
      <dsp:spPr>
        <a:xfrm>
          <a:off x="7657792" y="109771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9C50D4-C9E9-4E1B-BF6E-0110F95DF03E}">
      <dsp:nvSpPr>
        <dsp:cNvPr id="0" name=""/>
        <dsp:cNvSpPr/>
      </dsp:nvSpPr>
      <dsp:spPr>
        <a:xfrm>
          <a:off x="8573374" y="90626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Advantages: </a:t>
          </a:r>
          <a:r>
            <a:rPr lang="en-GB" sz="1200" kern="1200" dirty="0">
              <a:latin typeface="Arial" panose="020B0604020202020204" pitchFamily="34" charset="0"/>
              <a:cs typeface="Arial" panose="020B0604020202020204" pitchFamily="34" charset="0"/>
            </a:rPr>
            <a:t>High flexibility and Enhanced report</a:t>
          </a:r>
          <a:endParaRPr lang="en-US" sz="1200" kern="1200" dirty="0">
            <a:latin typeface="Arial" panose="020B0604020202020204" pitchFamily="34" charset="0"/>
            <a:cs typeface="Arial" panose="020B0604020202020204" pitchFamily="34" charset="0"/>
          </a:endParaRPr>
        </a:p>
      </dsp:txBody>
      <dsp:txXfrm>
        <a:off x="8573374" y="906260"/>
        <a:ext cx="2148945" cy="911674"/>
      </dsp:txXfrm>
    </dsp:sp>
    <dsp:sp modelId="{ACCD8996-4BC3-48BC-BB3F-6BAFDE7FDFD6}">
      <dsp:nvSpPr>
        <dsp:cNvPr id="0" name=""/>
        <dsp:cNvSpPr/>
      </dsp:nvSpPr>
      <dsp:spPr>
        <a:xfrm>
          <a:off x="205509" y="2562629"/>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FF5383-DAF2-4E89-83C4-72B4BE38A6AD}">
      <dsp:nvSpPr>
        <dsp:cNvPr id="0" name=""/>
        <dsp:cNvSpPr/>
      </dsp:nvSpPr>
      <dsp:spPr>
        <a:xfrm>
          <a:off x="396960" y="275408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472A92-A03C-4853-AE88-C80A6A9610CE}">
      <dsp:nvSpPr>
        <dsp:cNvPr id="0" name=""/>
        <dsp:cNvSpPr/>
      </dsp:nvSpPr>
      <dsp:spPr>
        <a:xfrm>
          <a:off x="1312541" y="2562629"/>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Disadvantages: </a:t>
          </a:r>
          <a:r>
            <a:rPr lang="en-GB" sz="1200" kern="1200" dirty="0">
              <a:latin typeface="Arial" panose="020B0604020202020204" pitchFamily="34" charset="0"/>
              <a:cs typeface="Arial" panose="020B0604020202020204" pitchFamily="34" charset="0"/>
            </a:rPr>
            <a:t>Time consuming.</a:t>
          </a:r>
          <a:endParaRPr lang="en-US" sz="1200" kern="1200" dirty="0">
            <a:latin typeface="Arial" panose="020B0604020202020204" pitchFamily="34" charset="0"/>
            <a:cs typeface="Arial" panose="020B0604020202020204" pitchFamily="34" charset="0"/>
          </a:endParaRPr>
        </a:p>
      </dsp:txBody>
      <dsp:txXfrm>
        <a:off x="1312541" y="2562629"/>
        <a:ext cx="2148945" cy="911674"/>
      </dsp:txXfrm>
    </dsp:sp>
    <dsp:sp modelId="{0DC49CD9-C260-44E7-AFB7-518B366E8155}">
      <dsp:nvSpPr>
        <dsp:cNvPr id="0" name=""/>
        <dsp:cNvSpPr/>
      </dsp:nvSpPr>
      <dsp:spPr>
        <a:xfrm>
          <a:off x="3835925" y="2562629"/>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CC15EA-F092-47EB-8D7A-C68AC51AEF1D}">
      <dsp:nvSpPr>
        <dsp:cNvPr id="0" name=""/>
        <dsp:cNvSpPr/>
      </dsp:nvSpPr>
      <dsp:spPr>
        <a:xfrm>
          <a:off x="4027376" y="275408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E2A6EF-659C-4BC2-B264-D6FE28BA9142}">
      <dsp:nvSpPr>
        <dsp:cNvPr id="0" name=""/>
        <dsp:cNvSpPr/>
      </dsp:nvSpPr>
      <dsp:spPr>
        <a:xfrm>
          <a:off x="4942957" y="2562629"/>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NB: </a:t>
          </a:r>
          <a:r>
            <a:rPr lang="en-GB" sz="1200" kern="1200" dirty="0">
              <a:latin typeface="Arial" panose="020B0604020202020204" pitchFamily="34" charset="0"/>
              <a:cs typeface="Arial" panose="020B0604020202020204" pitchFamily="34" charset="0"/>
            </a:rPr>
            <a:t>This is the ideal type of interview for the candidate Troy Foods is looking for.</a:t>
          </a:r>
          <a:endParaRPr lang="en-US" sz="1200" kern="1200" dirty="0">
            <a:latin typeface="Arial" panose="020B0604020202020204" pitchFamily="34" charset="0"/>
            <a:cs typeface="Arial" panose="020B0604020202020204" pitchFamily="34" charset="0"/>
          </a:endParaRPr>
        </a:p>
      </dsp:txBody>
      <dsp:txXfrm>
        <a:off x="4942957" y="2562629"/>
        <a:ext cx="2148945" cy="9116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B71274-D1F1-4F25-9746-EBBC5789A8C9}">
      <dsp:nvSpPr>
        <dsp:cNvPr id="0" name=""/>
        <dsp:cNvSpPr/>
      </dsp:nvSpPr>
      <dsp:spPr>
        <a:xfrm>
          <a:off x="1959781" y="203589"/>
          <a:ext cx="793388" cy="7933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30AC8D-6D02-4A2C-9848-EBBD66AE0D32}">
      <dsp:nvSpPr>
        <dsp:cNvPr id="0" name=""/>
        <dsp:cNvSpPr/>
      </dsp:nvSpPr>
      <dsp:spPr>
        <a:xfrm>
          <a:off x="1474932" y="1564972"/>
          <a:ext cx="1763085" cy="2424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An unstructured interview is a flexible method in which the recruiter adapts questions during the conversation, allowing for a more natural assessment of the candidate's skills and behaviours. The key difference is that, with this new method, the recruiter is not bound by a specific order of questions, the interview flows freely.</a:t>
          </a:r>
          <a:endParaRPr lang="en-US" sz="1200" kern="1200" dirty="0">
            <a:latin typeface="Arial" panose="020B0604020202020204" pitchFamily="34" charset="0"/>
            <a:cs typeface="Arial" panose="020B0604020202020204" pitchFamily="34" charset="0"/>
          </a:endParaRPr>
        </a:p>
      </dsp:txBody>
      <dsp:txXfrm>
        <a:off x="1474932" y="1564972"/>
        <a:ext cx="1763085" cy="2424243"/>
      </dsp:txXfrm>
    </dsp:sp>
    <dsp:sp modelId="{358EDD26-3651-476C-BC3F-1684BC78BAF7}">
      <dsp:nvSpPr>
        <dsp:cNvPr id="0" name=""/>
        <dsp:cNvSpPr/>
      </dsp:nvSpPr>
      <dsp:spPr>
        <a:xfrm>
          <a:off x="4031407" y="203589"/>
          <a:ext cx="793388" cy="7933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FDEDD6-1883-4AE6-9708-B357EF2254F8}">
      <dsp:nvSpPr>
        <dsp:cNvPr id="0" name=""/>
        <dsp:cNvSpPr/>
      </dsp:nvSpPr>
      <dsp:spPr>
        <a:xfrm>
          <a:off x="3546558" y="1564972"/>
          <a:ext cx="1763085" cy="2424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Example: “What are your biggest goals, and what have you been doing to achieve them?” Or “How would you describe your professional journey so far?”</a:t>
          </a:r>
          <a:endParaRPr lang="en-US" sz="1200" kern="1200" dirty="0">
            <a:latin typeface="Arial" panose="020B0604020202020204" pitchFamily="34" charset="0"/>
            <a:cs typeface="Arial" panose="020B0604020202020204" pitchFamily="34" charset="0"/>
          </a:endParaRPr>
        </a:p>
      </dsp:txBody>
      <dsp:txXfrm>
        <a:off x="3546558" y="1564972"/>
        <a:ext cx="1763085" cy="2424243"/>
      </dsp:txXfrm>
    </dsp:sp>
    <dsp:sp modelId="{573256B4-9C2B-4A9A-9B7A-0B4D668D1681}">
      <dsp:nvSpPr>
        <dsp:cNvPr id="0" name=""/>
        <dsp:cNvSpPr/>
      </dsp:nvSpPr>
      <dsp:spPr>
        <a:xfrm>
          <a:off x="6103033" y="203589"/>
          <a:ext cx="793388" cy="7933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9A1688-3563-4586-B709-37010EF28A07}">
      <dsp:nvSpPr>
        <dsp:cNvPr id="0" name=""/>
        <dsp:cNvSpPr/>
      </dsp:nvSpPr>
      <dsp:spPr>
        <a:xfrm>
          <a:off x="5618184" y="1564972"/>
          <a:ext cx="1763085" cy="2424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Advantages: It can make the candidate feel more comfortable.</a:t>
          </a:r>
          <a:endParaRPr lang="en-US" sz="1200" kern="1200" dirty="0">
            <a:latin typeface="Arial" panose="020B0604020202020204" pitchFamily="34" charset="0"/>
            <a:cs typeface="Arial" panose="020B0604020202020204" pitchFamily="34" charset="0"/>
          </a:endParaRPr>
        </a:p>
      </dsp:txBody>
      <dsp:txXfrm>
        <a:off x="5618184" y="1564972"/>
        <a:ext cx="1763085" cy="2424243"/>
      </dsp:txXfrm>
    </dsp:sp>
    <dsp:sp modelId="{067A1364-23ED-4072-A4A6-210C93D2A4FC}">
      <dsp:nvSpPr>
        <dsp:cNvPr id="0" name=""/>
        <dsp:cNvSpPr/>
      </dsp:nvSpPr>
      <dsp:spPr>
        <a:xfrm>
          <a:off x="8174659" y="203589"/>
          <a:ext cx="793388" cy="7933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3C7C0F-52C3-4987-B222-E2A4FA5BF639}">
      <dsp:nvSpPr>
        <dsp:cNvPr id="0" name=""/>
        <dsp:cNvSpPr/>
      </dsp:nvSpPr>
      <dsp:spPr>
        <a:xfrm>
          <a:off x="7689810" y="1564972"/>
          <a:ext cx="1763085" cy="2424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Disadvantages: The recruiter might lose their way during the interview, and a lack of compatibility between the parties involved.</a:t>
          </a:r>
          <a:endParaRPr lang="en-US" sz="1200" kern="1200" dirty="0">
            <a:latin typeface="Arial" panose="020B0604020202020204" pitchFamily="34" charset="0"/>
            <a:cs typeface="Arial" panose="020B0604020202020204" pitchFamily="34" charset="0"/>
          </a:endParaRPr>
        </a:p>
      </dsp:txBody>
      <dsp:txXfrm>
        <a:off x="7689810" y="1564972"/>
        <a:ext cx="1763085" cy="24242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9C557-C072-4907-94FC-7220193CAA23}">
      <dsp:nvSpPr>
        <dsp:cNvPr id="0" name=""/>
        <dsp:cNvSpPr/>
      </dsp:nvSpPr>
      <dsp:spPr>
        <a:xfrm>
          <a:off x="701500" y="636213"/>
          <a:ext cx="1128937" cy="1128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09CB9B-20ED-496B-BD86-49D1EB622C2E}">
      <dsp:nvSpPr>
        <dsp:cNvPr id="0" name=""/>
        <dsp:cNvSpPr/>
      </dsp:nvSpPr>
      <dsp:spPr>
        <a:xfrm>
          <a:off x="11593" y="2091618"/>
          <a:ext cx="250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Technical or Case Interview</a:t>
          </a:r>
          <a:r>
            <a:rPr lang="en-GB" sz="1200" kern="1200" dirty="0">
              <a:latin typeface="Arial" panose="020B0604020202020204" pitchFamily="34" charset="0"/>
              <a:cs typeface="Arial" panose="020B0604020202020204" pitchFamily="34" charset="0"/>
            </a:rPr>
            <a:t>: Practical Skills, analytical capacity, structure thinking under pressure and creativity.</a:t>
          </a:r>
          <a:endParaRPr lang="en-US" sz="1200" kern="1200" dirty="0">
            <a:latin typeface="Arial" panose="020B0604020202020204" pitchFamily="34" charset="0"/>
            <a:cs typeface="Arial" panose="020B0604020202020204" pitchFamily="34" charset="0"/>
          </a:endParaRPr>
        </a:p>
      </dsp:txBody>
      <dsp:txXfrm>
        <a:off x="11593" y="2091618"/>
        <a:ext cx="2508750" cy="720000"/>
      </dsp:txXfrm>
    </dsp:sp>
    <dsp:sp modelId="{DB157BBC-BF69-489E-8564-024CFB714DE2}">
      <dsp:nvSpPr>
        <dsp:cNvPr id="0" name=""/>
        <dsp:cNvSpPr/>
      </dsp:nvSpPr>
      <dsp:spPr>
        <a:xfrm>
          <a:off x="3649281" y="636213"/>
          <a:ext cx="1128937" cy="1128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6D070C-23D9-45B1-9140-7F32988F6BC3}">
      <dsp:nvSpPr>
        <dsp:cNvPr id="0" name=""/>
        <dsp:cNvSpPr/>
      </dsp:nvSpPr>
      <dsp:spPr>
        <a:xfrm>
          <a:off x="2959375" y="2091618"/>
          <a:ext cx="250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How to answer: </a:t>
          </a:r>
          <a:r>
            <a:rPr lang="en-GB" sz="1200" kern="1200" dirty="0">
              <a:latin typeface="Arial" panose="020B0604020202020204" pitchFamily="34" charset="0"/>
              <a:cs typeface="Arial" panose="020B0604020202020204" pitchFamily="34" charset="0"/>
            </a:rPr>
            <a:t>Clarify the goals, review constraints, connect to prior knowledge, plan and predict and monitor and adjust</a:t>
          </a:r>
          <a:endParaRPr lang="en-US" sz="1200" kern="1200" dirty="0">
            <a:latin typeface="Arial" panose="020B0604020202020204" pitchFamily="34" charset="0"/>
            <a:cs typeface="Arial" panose="020B0604020202020204" pitchFamily="34" charset="0"/>
          </a:endParaRPr>
        </a:p>
      </dsp:txBody>
      <dsp:txXfrm>
        <a:off x="2959375" y="2091618"/>
        <a:ext cx="250875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DD7238-95B6-4B58-B1DF-0BADC8E37020}">
      <dsp:nvSpPr>
        <dsp:cNvPr id="0" name=""/>
        <dsp:cNvSpPr/>
      </dsp:nvSpPr>
      <dsp:spPr>
        <a:xfrm>
          <a:off x="947201"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B16992-3AD1-4B0A-85A0-D54377A35A5C}">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Situational</a:t>
          </a:r>
          <a:r>
            <a:rPr lang="en-GB" sz="1200" kern="1200" dirty="0">
              <a:latin typeface="Arial" panose="020B0604020202020204" pitchFamily="34" charset="0"/>
              <a:cs typeface="Arial" panose="020B0604020202020204" pitchFamily="34" charset="0"/>
            </a:rPr>
            <a:t>: The future and immediate judgment skills, decision making and common sense</a:t>
          </a:r>
          <a:endParaRPr lang="en-US" sz="1200" kern="1200" dirty="0">
            <a:latin typeface="Arial" panose="020B0604020202020204" pitchFamily="34" charset="0"/>
            <a:cs typeface="Arial" panose="020B0604020202020204" pitchFamily="34" charset="0"/>
          </a:endParaRPr>
        </a:p>
      </dsp:txBody>
      <dsp:txXfrm>
        <a:off x="59990" y="2654049"/>
        <a:ext cx="3226223" cy="720000"/>
      </dsp:txXfrm>
    </dsp:sp>
    <dsp:sp modelId="{23088BBF-26EC-45D6-BBD2-5959443E19ED}">
      <dsp:nvSpPr>
        <dsp:cNvPr id="0" name=""/>
        <dsp:cNvSpPr/>
      </dsp:nvSpPr>
      <dsp:spPr>
        <a:xfrm>
          <a:off x="4738014"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0B3533-37BC-43E5-BAC0-41C3471147B4}">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The Interviewer: </a:t>
          </a:r>
          <a:r>
            <a:rPr lang="en-GB" sz="1200" kern="1200" dirty="0">
              <a:latin typeface="Arial" panose="020B0604020202020204" pitchFamily="34" charset="0"/>
              <a:cs typeface="Arial" panose="020B0604020202020204" pitchFamily="34" charset="0"/>
            </a:rPr>
            <a:t>What would you do if…</a:t>
          </a:r>
          <a:endParaRPr lang="en-US" sz="1200" kern="1200" dirty="0">
            <a:latin typeface="Arial" panose="020B0604020202020204" pitchFamily="34" charset="0"/>
            <a:cs typeface="Arial" panose="020B0604020202020204" pitchFamily="34" charset="0"/>
          </a:endParaRPr>
        </a:p>
      </dsp:txBody>
      <dsp:txXfrm>
        <a:off x="3850802" y="2654049"/>
        <a:ext cx="3226223" cy="720000"/>
      </dsp:txXfrm>
    </dsp:sp>
    <dsp:sp modelId="{5A1DB961-738F-442C-A4FA-F15A4943A8BF}">
      <dsp:nvSpPr>
        <dsp:cNvPr id="0" name=""/>
        <dsp:cNvSpPr/>
      </dsp:nvSpPr>
      <dsp:spPr>
        <a:xfrm>
          <a:off x="8528826"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4DBE67-1062-4093-A70D-293A12C555B3}">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Candidate: </a:t>
          </a:r>
          <a:r>
            <a:rPr lang="en-GB" sz="1200" kern="1200" dirty="0">
              <a:latin typeface="Arial" panose="020B0604020202020204" pitchFamily="34" charset="0"/>
              <a:cs typeface="Arial" panose="020B0604020202020204" pitchFamily="34" charset="0"/>
            </a:rPr>
            <a:t>Must be realistic and structured, prioritize, and explain your decision.</a:t>
          </a:r>
          <a:endParaRPr lang="en-US" sz="1200" kern="1200" dirty="0">
            <a:latin typeface="Arial" panose="020B0604020202020204" pitchFamily="34" charset="0"/>
            <a:cs typeface="Arial" panose="020B0604020202020204" pitchFamily="34" charset="0"/>
          </a:endParaRPr>
        </a:p>
      </dsp:txBody>
      <dsp:txXfrm>
        <a:off x="7641615" y="2654049"/>
        <a:ext cx="3226223"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1B9AC-19B2-136B-0609-D485BFA5CDF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B0BFF10-3FA9-B8B4-5DEE-0B13AFE7F0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9E8F266-EF3E-A522-5774-072D0B955CFB}"/>
              </a:ext>
            </a:extLst>
          </p:cNvPr>
          <p:cNvSpPr>
            <a:spLocks noGrp="1"/>
          </p:cNvSpPr>
          <p:nvPr>
            <p:ph type="dt" sz="half" idx="10"/>
          </p:nvPr>
        </p:nvSpPr>
        <p:spPr/>
        <p:txBody>
          <a:bodyPr/>
          <a:lstStyle/>
          <a:p>
            <a:fld id="{0B263316-B73F-42F9-B7DA-9AD16E74188B}" type="datetimeFigureOut">
              <a:rPr lang="en-GB" smtClean="0"/>
              <a:t>13/07/2026</a:t>
            </a:fld>
            <a:endParaRPr lang="en-GB"/>
          </a:p>
        </p:txBody>
      </p:sp>
      <p:sp>
        <p:nvSpPr>
          <p:cNvPr id="5" name="Footer Placeholder 4">
            <a:extLst>
              <a:ext uri="{FF2B5EF4-FFF2-40B4-BE49-F238E27FC236}">
                <a16:creationId xmlns:a16="http://schemas.microsoft.com/office/drawing/2014/main" id="{02671ADB-AB31-9066-E2E4-ADDAAA83A0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689332-0F36-ED4B-5526-40AAA8274AE1}"/>
              </a:ext>
            </a:extLst>
          </p:cNvPr>
          <p:cNvSpPr>
            <a:spLocks noGrp="1"/>
          </p:cNvSpPr>
          <p:nvPr>
            <p:ph type="sldNum" sz="quarter" idx="12"/>
          </p:nvPr>
        </p:nvSpPr>
        <p:spPr/>
        <p:txBody>
          <a:bodyPr/>
          <a:lstStyle/>
          <a:p>
            <a:fld id="{4902C5D9-01C0-4FDD-B09C-E1921AD111F1}" type="slidenum">
              <a:rPr lang="en-GB" smtClean="0"/>
              <a:t>‹#›</a:t>
            </a:fld>
            <a:endParaRPr lang="en-GB"/>
          </a:p>
        </p:txBody>
      </p:sp>
    </p:spTree>
    <p:extLst>
      <p:ext uri="{BB962C8B-B14F-4D97-AF65-F5344CB8AC3E}">
        <p14:creationId xmlns:p14="http://schemas.microsoft.com/office/powerpoint/2010/main" val="255605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E9131-3DA6-48CC-5CDF-487A2ED1C24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3DB583C-C0F5-636B-59ED-93E7DD642EE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2AC3C79-6168-25D1-2622-CBE6A384B177}"/>
              </a:ext>
            </a:extLst>
          </p:cNvPr>
          <p:cNvSpPr>
            <a:spLocks noGrp="1"/>
          </p:cNvSpPr>
          <p:nvPr>
            <p:ph type="dt" sz="half" idx="10"/>
          </p:nvPr>
        </p:nvSpPr>
        <p:spPr/>
        <p:txBody>
          <a:bodyPr/>
          <a:lstStyle/>
          <a:p>
            <a:fld id="{0B263316-B73F-42F9-B7DA-9AD16E74188B}" type="datetimeFigureOut">
              <a:rPr lang="en-GB" smtClean="0"/>
              <a:t>13/07/2026</a:t>
            </a:fld>
            <a:endParaRPr lang="en-GB"/>
          </a:p>
        </p:txBody>
      </p:sp>
      <p:sp>
        <p:nvSpPr>
          <p:cNvPr id="5" name="Footer Placeholder 4">
            <a:extLst>
              <a:ext uri="{FF2B5EF4-FFF2-40B4-BE49-F238E27FC236}">
                <a16:creationId xmlns:a16="http://schemas.microsoft.com/office/drawing/2014/main" id="{1F696787-AB9A-BD2F-4B79-3CF1F76442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F290A5-9ED9-5221-4B62-99FF52726B5C}"/>
              </a:ext>
            </a:extLst>
          </p:cNvPr>
          <p:cNvSpPr>
            <a:spLocks noGrp="1"/>
          </p:cNvSpPr>
          <p:nvPr>
            <p:ph type="sldNum" sz="quarter" idx="12"/>
          </p:nvPr>
        </p:nvSpPr>
        <p:spPr/>
        <p:txBody>
          <a:bodyPr/>
          <a:lstStyle/>
          <a:p>
            <a:fld id="{4902C5D9-01C0-4FDD-B09C-E1921AD111F1}" type="slidenum">
              <a:rPr lang="en-GB" smtClean="0"/>
              <a:t>‹#›</a:t>
            </a:fld>
            <a:endParaRPr lang="en-GB"/>
          </a:p>
        </p:txBody>
      </p:sp>
    </p:spTree>
    <p:extLst>
      <p:ext uri="{BB962C8B-B14F-4D97-AF65-F5344CB8AC3E}">
        <p14:creationId xmlns:p14="http://schemas.microsoft.com/office/powerpoint/2010/main" val="526411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EE5DC-BC4A-BC8F-3F53-3C14D8EC4AD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7B1D39D-5495-AD54-F0E7-74351FFA641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DBF8258-07C8-C8CF-5F4E-9E8BA003B788}"/>
              </a:ext>
            </a:extLst>
          </p:cNvPr>
          <p:cNvSpPr>
            <a:spLocks noGrp="1"/>
          </p:cNvSpPr>
          <p:nvPr>
            <p:ph type="dt" sz="half" idx="10"/>
          </p:nvPr>
        </p:nvSpPr>
        <p:spPr/>
        <p:txBody>
          <a:bodyPr/>
          <a:lstStyle/>
          <a:p>
            <a:fld id="{0B263316-B73F-42F9-B7DA-9AD16E74188B}" type="datetimeFigureOut">
              <a:rPr lang="en-GB" smtClean="0"/>
              <a:t>13/07/2026</a:t>
            </a:fld>
            <a:endParaRPr lang="en-GB"/>
          </a:p>
        </p:txBody>
      </p:sp>
      <p:sp>
        <p:nvSpPr>
          <p:cNvPr id="5" name="Footer Placeholder 4">
            <a:extLst>
              <a:ext uri="{FF2B5EF4-FFF2-40B4-BE49-F238E27FC236}">
                <a16:creationId xmlns:a16="http://schemas.microsoft.com/office/drawing/2014/main" id="{01FF5512-F943-B63A-DFCA-DE68988D7B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68BC79-AC51-9CD2-9CDE-A21DFACDF3CF}"/>
              </a:ext>
            </a:extLst>
          </p:cNvPr>
          <p:cNvSpPr>
            <a:spLocks noGrp="1"/>
          </p:cNvSpPr>
          <p:nvPr>
            <p:ph type="sldNum" sz="quarter" idx="12"/>
          </p:nvPr>
        </p:nvSpPr>
        <p:spPr/>
        <p:txBody>
          <a:bodyPr/>
          <a:lstStyle/>
          <a:p>
            <a:fld id="{4902C5D9-01C0-4FDD-B09C-E1921AD111F1}" type="slidenum">
              <a:rPr lang="en-GB" smtClean="0"/>
              <a:t>‹#›</a:t>
            </a:fld>
            <a:endParaRPr lang="en-GB"/>
          </a:p>
        </p:txBody>
      </p:sp>
    </p:spTree>
    <p:extLst>
      <p:ext uri="{BB962C8B-B14F-4D97-AF65-F5344CB8AC3E}">
        <p14:creationId xmlns:p14="http://schemas.microsoft.com/office/powerpoint/2010/main" val="463720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A3D95-9971-EE17-79AD-ACCC165F62F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0699C67-A242-72F7-AAFA-273B6726E35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0215F12-F63B-FA0B-58B4-E539478619B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49B4A14-28B8-B93D-34F6-4290B646EAC8}"/>
              </a:ext>
            </a:extLst>
          </p:cNvPr>
          <p:cNvSpPr>
            <a:spLocks noGrp="1"/>
          </p:cNvSpPr>
          <p:nvPr>
            <p:ph type="dt" sz="half" idx="10"/>
          </p:nvPr>
        </p:nvSpPr>
        <p:spPr/>
        <p:txBody>
          <a:bodyPr/>
          <a:lstStyle/>
          <a:p>
            <a:fld id="{0B263316-B73F-42F9-B7DA-9AD16E74188B}" type="datetimeFigureOut">
              <a:rPr lang="en-GB" smtClean="0"/>
              <a:t>13/07/2026</a:t>
            </a:fld>
            <a:endParaRPr lang="en-GB"/>
          </a:p>
        </p:txBody>
      </p:sp>
      <p:sp>
        <p:nvSpPr>
          <p:cNvPr id="6" name="Footer Placeholder 5">
            <a:extLst>
              <a:ext uri="{FF2B5EF4-FFF2-40B4-BE49-F238E27FC236}">
                <a16:creationId xmlns:a16="http://schemas.microsoft.com/office/drawing/2014/main" id="{9EE68871-B068-5AEB-59AC-33E467F22A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A3291A-A272-6A73-BBC8-A0EB9878511E}"/>
              </a:ext>
            </a:extLst>
          </p:cNvPr>
          <p:cNvSpPr>
            <a:spLocks noGrp="1"/>
          </p:cNvSpPr>
          <p:nvPr>
            <p:ph type="sldNum" sz="quarter" idx="12"/>
          </p:nvPr>
        </p:nvSpPr>
        <p:spPr/>
        <p:txBody>
          <a:bodyPr/>
          <a:lstStyle/>
          <a:p>
            <a:fld id="{4902C5D9-01C0-4FDD-B09C-E1921AD111F1}" type="slidenum">
              <a:rPr lang="en-GB" smtClean="0"/>
              <a:t>‹#›</a:t>
            </a:fld>
            <a:endParaRPr lang="en-GB"/>
          </a:p>
        </p:txBody>
      </p:sp>
    </p:spTree>
    <p:extLst>
      <p:ext uri="{BB962C8B-B14F-4D97-AF65-F5344CB8AC3E}">
        <p14:creationId xmlns:p14="http://schemas.microsoft.com/office/powerpoint/2010/main" val="4023787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B2883-C79F-8523-7B9F-F74B97B6E5B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7C8A6D6-4707-D43E-80F0-13F5D063CD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6A32E57-B43F-BDA6-98FF-CC30CB38EF1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2119E65-A428-77B2-620B-47020AC7AA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37A779A-CF05-7CF0-BE0D-17D791BD309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31FC95D-98EA-BC86-C0BA-94D2D83F4A49}"/>
              </a:ext>
            </a:extLst>
          </p:cNvPr>
          <p:cNvSpPr>
            <a:spLocks noGrp="1"/>
          </p:cNvSpPr>
          <p:nvPr>
            <p:ph type="dt" sz="half" idx="10"/>
          </p:nvPr>
        </p:nvSpPr>
        <p:spPr/>
        <p:txBody>
          <a:bodyPr/>
          <a:lstStyle/>
          <a:p>
            <a:fld id="{0B263316-B73F-42F9-B7DA-9AD16E74188B}" type="datetimeFigureOut">
              <a:rPr lang="en-GB" smtClean="0"/>
              <a:t>13/07/2026</a:t>
            </a:fld>
            <a:endParaRPr lang="en-GB"/>
          </a:p>
        </p:txBody>
      </p:sp>
      <p:sp>
        <p:nvSpPr>
          <p:cNvPr id="8" name="Footer Placeholder 7">
            <a:extLst>
              <a:ext uri="{FF2B5EF4-FFF2-40B4-BE49-F238E27FC236}">
                <a16:creationId xmlns:a16="http://schemas.microsoft.com/office/drawing/2014/main" id="{0E75C44F-478D-608C-8E5E-D9C80F85B82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10D7077-3F23-F6E6-D381-7A74CA855294}"/>
              </a:ext>
            </a:extLst>
          </p:cNvPr>
          <p:cNvSpPr>
            <a:spLocks noGrp="1"/>
          </p:cNvSpPr>
          <p:nvPr>
            <p:ph type="sldNum" sz="quarter" idx="12"/>
          </p:nvPr>
        </p:nvSpPr>
        <p:spPr/>
        <p:txBody>
          <a:bodyPr/>
          <a:lstStyle/>
          <a:p>
            <a:fld id="{4902C5D9-01C0-4FDD-B09C-E1921AD111F1}" type="slidenum">
              <a:rPr lang="en-GB" smtClean="0"/>
              <a:t>‹#›</a:t>
            </a:fld>
            <a:endParaRPr lang="en-GB"/>
          </a:p>
        </p:txBody>
      </p:sp>
    </p:spTree>
    <p:extLst>
      <p:ext uri="{BB962C8B-B14F-4D97-AF65-F5344CB8AC3E}">
        <p14:creationId xmlns:p14="http://schemas.microsoft.com/office/powerpoint/2010/main" val="3027880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22AA8-1149-50F1-6446-47170B8A4D5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92C547D-5E63-32A5-265E-DDBBF9FC0B73}"/>
              </a:ext>
            </a:extLst>
          </p:cNvPr>
          <p:cNvSpPr>
            <a:spLocks noGrp="1"/>
          </p:cNvSpPr>
          <p:nvPr>
            <p:ph type="dt" sz="half" idx="10"/>
          </p:nvPr>
        </p:nvSpPr>
        <p:spPr/>
        <p:txBody>
          <a:bodyPr/>
          <a:lstStyle/>
          <a:p>
            <a:fld id="{0B263316-B73F-42F9-B7DA-9AD16E74188B}" type="datetimeFigureOut">
              <a:rPr lang="en-GB" smtClean="0"/>
              <a:t>13/07/2026</a:t>
            </a:fld>
            <a:endParaRPr lang="en-GB"/>
          </a:p>
        </p:txBody>
      </p:sp>
      <p:sp>
        <p:nvSpPr>
          <p:cNvPr id="4" name="Footer Placeholder 3">
            <a:extLst>
              <a:ext uri="{FF2B5EF4-FFF2-40B4-BE49-F238E27FC236}">
                <a16:creationId xmlns:a16="http://schemas.microsoft.com/office/drawing/2014/main" id="{3EF522DB-7FDC-DE25-ED76-E4C93008DC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D68C6C-6817-4960-B530-05222B08F247}"/>
              </a:ext>
            </a:extLst>
          </p:cNvPr>
          <p:cNvSpPr>
            <a:spLocks noGrp="1"/>
          </p:cNvSpPr>
          <p:nvPr>
            <p:ph type="sldNum" sz="quarter" idx="12"/>
          </p:nvPr>
        </p:nvSpPr>
        <p:spPr/>
        <p:txBody>
          <a:bodyPr/>
          <a:lstStyle/>
          <a:p>
            <a:fld id="{4902C5D9-01C0-4FDD-B09C-E1921AD111F1}" type="slidenum">
              <a:rPr lang="en-GB" smtClean="0"/>
              <a:t>‹#›</a:t>
            </a:fld>
            <a:endParaRPr lang="en-GB"/>
          </a:p>
        </p:txBody>
      </p:sp>
    </p:spTree>
    <p:extLst>
      <p:ext uri="{BB962C8B-B14F-4D97-AF65-F5344CB8AC3E}">
        <p14:creationId xmlns:p14="http://schemas.microsoft.com/office/powerpoint/2010/main" val="1686115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770523-F4D1-2C5D-0532-F5980D8D3AC8}"/>
              </a:ext>
            </a:extLst>
          </p:cNvPr>
          <p:cNvSpPr>
            <a:spLocks noGrp="1"/>
          </p:cNvSpPr>
          <p:nvPr>
            <p:ph type="dt" sz="half" idx="10"/>
          </p:nvPr>
        </p:nvSpPr>
        <p:spPr/>
        <p:txBody>
          <a:bodyPr/>
          <a:lstStyle/>
          <a:p>
            <a:fld id="{0B263316-B73F-42F9-B7DA-9AD16E74188B}" type="datetimeFigureOut">
              <a:rPr lang="en-GB" smtClean="0"/>
              <a:t>13/07/2026</a:t>
            </a:fld>
            <a:endParaRPr lang="en-GB"/>
          </a:p>
        </p:txBody>
      </p:sp>
      <p:sp>
        <p:nvSpPr>
          <p:cNvPr id="3" name="Footer Placeholder 2">
            <a:extLst>
              <a:ext uri="{FF2B5EF4-FFF2-40B4-BE49-F238E27FC236}">
                <a16:creationId xmlns:a16="http://schemas.microsoft.com/office/drawing/2014/main" id="{C8AC94CF-9722-A7CD-F0C5-33CE17FCDC2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C2127E-E644-3627-17AA-73EC9F2064A6}"/>
              </a:ext>
            </a:extLst>
          </p:cNvPr>
          <p:cNvSpPr>
            <a:spLocks noGrp="1"/>
          </p:cNvSpPr>
          <p:nvPr>
            <p:ph type="sldNum" sz="quarter" idx="12"/>
          </p:nvPr>
        </p:nvSpPr>
        <p:spPr/>
        <p:txBody>
          <a:bodyPr/>
          <a:lstStyle/>
          <a:p>
            <a:fld id="{4902C5D9-01C0-4FDD-B09C-E1921AD111F1}" type="slidenum">
              <a:rPr lang="en-GB" smtClean="0"/>
              <a:t>‹#›</a:t>
            </a:fld>
            <a:endParaRPr lang="en-GB"/>
          </a:p>
        </p:txBody>
      </p:sp>
    </p:spTree>
    <p:extLst>
      <p:ext uri="{BB962C8B-B14F-4D97-AF65-F5344CB8AC3E}">
        <p14:creationId xmlns:p14="http://schemas.microsoft.com/office/powerpoint/2010/main" val="1318824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86A3E-A706-ACFD-211A-68A352AA9F3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3D6B453-8693-AF23-E83B-DC5AE2AF70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964D04A-18F0-21A4-560C-5FE8E845C0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08EC49B-FD90-3B5A-4EB7-5C23DD07D136}"/>
              </a:ext>
            </a:extLst>
          </p:cNvPr>
          <p:cNvSpPr>
            <a:spLocks noGrp="1"/>
          </p:cNvSpPr>
          <p:nvPr>
            <p:ph type="dt" sz="half" idx="10"/>
          </p:nvPr>
        </p:nvSpPr>
        <p:spPr/>
        <p:txBody>
          <a:bodyPr/>
          <a:lstStyle/>
          <a:p>
            <a:fld id="{0B263316-B73F-42F9-B7DA-9AD16E74188B}" type="datetimeFigureOut">
              <a:rPr lang="en-GB" smtClean="0"/>
              <a:t>13/07/2026</a:t>
            </a:fld>
            <a:endParaRPr lang="en-GB"/>
          </a:p>
        </p:txBody>
      </p:sp>
      <p:sp>
        <p:nvSpPr>
          <p:cNvPr id="6" name="Footer Placeholder 5">
            <a:extLst>
              <a:ext uri="{FF2B5EF4-FFF2-40B4-BE49-F238E27FC236}">
                <a16:creationId xmlns:a16="http://schemas.microsoft.com/office/drawing/2014/main" id="{82A6D41A-8FFD-915B-B29E-5BC9C2F4FF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6227B8-8744-5A92-38B2-BA3E14B526D5}"/>
              </a:ext>
            </a:extLst>
          </p:cNvPr>
          <p:cNvSpPr>
            <a:spLocks noGrp="1"/>
          </p:cNvSpPr>
          <p:nvPr>
            <p:ph type="sldNum" sz="quarter" idx="12"/>
          </p:nvPr>
        </p:nvSpPr>
        <p:spPr/>
        <p:txBody>
          <a:bodyPr/>
          <a:lstStyle/>
          <a:p>
            <a:fld id="{4902C5D9-01C0-4FDD-B09C-E1921AD111F1}" type="slidenum">
              <a:rPr lang="en-GB" smtClean="0"/>
              <a:t>‹#›</a:t>
            </a:fld>
            <a:endParaRPr lang="en-GB"/>
          </a:p>
        </p:txBody>
      </p:sp>
    </p:spTree>
    <p:extLst>
      <p:ext uri="{BB962C8B-B14F-4D97-AF65-F5344CB8AC3E}">
        <p14:creationId xmlns:p14="http://schemas.microsoft.com/office/powerpoint/2010/main" val="3569671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661C7-A19B-5BD4-3BA1-6C227A8E538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4719CA5-1E80-F971-CD32-8B476C79BB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A6C589-0A25-D216-4440-BA1233CE57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241280-28B6-0651-00F1-C482AF89B12F}"/>
              </a:ext>
            </a:extLst>
          </p:cNvPr>
          <p:cNvSpPr>
            <a:spLocks noGrp="1"/>
          </p:cNvSpPr>
          <p:nvPr>
            <p:ph type="dt" sz="half" idx="10"/>
          </p:nvPr>
        </p:nvSpPr>
        <p:spPr/>
        <p:txBody>
          <a:bodyPr/>
          <a:lstStyle/>
          <a:p>
            <a:fld id="{0B263316-B73F-42F9-B7DA-9AD16E74188B}" type="datetimeFigureOut">
              <a:rPr lang="en-GB" smtClean="0"/>
              <a:t>13/07/2026</a:t>
            </a:fld>
            <a:endParaRPr lang="en-GB"/>
          </a:p>
        </p:txBody>
      </p:sp>
      <p:sp>
        <p:nvSpPr>
          <p:cNvPr id="6" name="Footer Placeholder 5">
            <a:extLst>
              <a:ext uri="{FF2B5EF4-FFF2-40B4-BE49-F238E27FC236}">
                <a16:creationId xmlns:a16="http://schemas.microsoft.com/office/drawing/2014/main" id="{185985AA-0249-081B-D481-F57F4BEC1F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4BA198-8ADB-3523-DF0D-9CBC86D2E281}"/>
              </a:ext>
            </a:extLst>
          </p:cNvPr>
          <p:cNvSpPr>
            <a:spLocks noGrp="1"/>
          </p:cNvSpPr>
          <p:nvPr>
            <p:ph type="sldNum" sz="quarter" idx="12"/>
          </p:nvPr>
        </p:nvSpPr>
        <p:spPr/>
        <p:txBody>
          <a:bodyPr/>
          <a:lstStyle/>
          <a:p>
            <a:fld id="{4902C5D9-01C0-4FDD-B09C-E1921AD111F1}" type="slidenum">
              <a:rPr lang="en-GB" smtClean="0"/>
              <a:t>‹#›</a:t>
            </a:fld>
            <a:endParaRPr lang="en-GB"/>
          </a:p>
        </p:txBody>
      </p:sp>
    </p:spTree>
    <p:extLst>
      <p:ext uri="{BB962C8B-B14F-4D97-AF65-F5344CB8AC3E}">
        <p14:creationId xmlns:p14="http://schemas.microsoft.com/office/powerpoint/2010/main" val="867292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DF809-6F48-8E1D-7209-E0A344168AA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75A77D5-0F91-724A-E1C3-0AE8A399DE9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73617F8-F6CA-5397-3A19-703DC0F7E4DE}"/>
              </a:ext>
            </a:extLst>
          </p:cNvPr>
          <p:cNvSpPr>
            <a:spLocks noGrp="1"/>
          </p:cNvSpPr>
          <p:nvPr>
            <p:ph type="dt" sz="half" idx="10"/>
          </p:nvPr>
        </p:nvSpPr>
        <p:spPr/>
        <p:txBody>
          <a:bodyPr/>
          <a:lstStyle/>
          <a:p>
            <a:fld id="{0B263316-B73F-42F9-B7DA-9AD16E74188B}" type="datetimeFigureOut">
              <a:rPr lang="en-GB" smtClean="0"/>
              <a:t>13/07/2026</a:t>
            </a:fld>
            <a:endParaRPr lang="en-GB"/>
          </a:p>
        </p:txBody>
      </p:sp>
      <p:sp>
        <p:nvSpPr>
          <p:cNvPr id="5" name="Footer Placeholder 4">
            <a:extLst>
              <a:ext uri="{FF2B5EF4-FFF2-40B4-BE49-F238E27FC236}">
                <a16:creationId xmlns:a16="http://schemas.microsoft.com/office/drawing/2014/main" id="{E59A9DAC-E4FF-AAE1-B389-6D4748E1BF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184CE-AEFD-F9EF-ACEB-E535A372BB3E}"/>
              </a:ext>
            </a:extLst>
          </p:cNvPr>
          <p:cNvSpPr>
            <a:spLocks noGrp="1"/>
          </p:cNvSpPr>
          <p:nvPr>
            <p:ph type="sldNum" sz="quarter" idx="12"/>
          </p:nvPr>
        </p:nvSpPr>
        <p:spPr/>
        <p:txBody>
          <a:bodyPr/>
          <a:lstStyle/>
          <a:p>
            <a:fld id="{4902C5D9-01C0-4FDD-B09C-E1921AD111F1}" type="slidenum">
              <a:rPr lang="en-GB" smtClean="0"/>
              <a:t>‹#›</a:t>
            </a:fld>
            <a:endParaRPr lang="en-GB"/>
          </a:p>
        </p:txBody>
      </p:sp>
    </p:spTree>
    <p:extLst>
      <p:ext uri="{BB962C8B-B14F-4D97-AF65-F5344CB8AC3E}">
        <p14:creationId xmlns:p14="http://schemas.microsoft.com/office/powerpoint/2010/main" val="1853493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C539A8-981C-16DE-141E-26E0D6F860D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3798926-D3A1-7AFF-6B74-E36F4800D2D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7981B65-3115-5457-7898-7FDD1486360E}"/>
              </a:ext>
            </a:extLst>
          </p:cNvPr>
          <p:cNvSpPr>
            <a:spLocks noGrp="1"/>
          </p:cNvSpPr>
          <p:nvPr>
            <p:ph type="dt" sz="half" idx="10"/>
          </p:nvPr>
        </p:nvSpPr>
        <p:spPr/>
        <p:txBody>
          <a:bodyPr/>
          <a:lstStyle/>
          <a:p>
            <a:fld id="{0B263316-B73F-42F9-B7DA-9AD16E74188B}" type="datetimeFigureOut">
              <a:rPr lang="en-GB" smtClean="0"/>
              <a:t>13/07/2026</a:t>
            </a:fld>
            <a:endParaRPr lang="en-GB"/>
          </a:p>
        </p:txBody>
      </p:sp>
      <p:sp>
        <p:nvSpPr>
          <p:cNvPr id="5" name="Footer Placeholder 4">
            <a:extLst>
              <a:ext uri="{FF2B5EF4-FFF2-40B4-BE49-F238E27FC236}">
                <a16:creationId xmlns:a16="http://schemas.microsoft.com/office/drawing/2014/main" id="{ACAF7A18-00FF-9AE8-94BB-C8769FA508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1FEF9C-14D3-BC40-CDAD-5D25C38D31B2}"/>
              </a:ext>
            </a:extLst>
          </p:cNvPr>
          <p:cNvSpPr>
            <a:spLocks noGrp="1"/>
          </p:cNvSpPr>
          <p:nvPr>
            <p:ph type="sldNum" sz="quarter" idx="12"/>
          </p:nvPr>
        </p:nvSpPr>
        <p:spPr/>
        <p:txBody>
          <a:bodyPr/>
          <a:lstStyle/>
          <a:p>
            <a:fld id="{4902C5D9-01C0-4FDD-B09C-E1921AD111F1}" type="slidenum">
              <a:rPr lang="en-GB" smtClean="0"/>
              <a:t>‹#›</a:t>
            </a:fld>
            <a:endParaRPr lang="en-GB"/>
          </a:p>
        </p:txBody>
      </p:sp>
    </p:spTree>
    <p:extLst>
      <p:ext uri="{BB962C8B-B14F-4D97-AF65-F5344CB8AC3E}">
        <p14:creationId xmlns:p14="http://schemas.microsoft.com/office/powerpoint/2010/main" val="330997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90A3FA-58DA-7430-CE8B-B4DEB6BA22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E257FEE-FABA-56B6-37DB-364B7E8A33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1681F9-AF69-74EA-109C-21E7F565BB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B263316-B73F-42F9-B7DA-9AD16E74188B}" type="datetimeFigureOut">
              <a:rPr lang="en-GB" smtClean="0"/>
              <a:t>13/07/2026</a:t>
            </a:fld>
            <a:endParaRPr lang="en-GB"/>
          </a:p>
        </p:txBody>
      </p:sp>
      <p:sp>
        <p:nvSpPr>
          <p:cNvPr id="5" name="Footer Placeholder 4">
            <a:extLst>
              <a:ext uri="{FF2B5EF4-FFF2-40B4-BE49-F238E27FC236}">
                <a16:creationId xmlns:a16="http://schemas.microsoft.com/office/drawing/2014/main" id="{25D85D62-2EB9-28F2-B8CF-BC9746A443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E1A38D2-15F9-4ECF-0527-C4373F25DC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902C5D9-01C0-4FDD-B09C-E1921AD111F1}" type="slidenum">
              <a:rPr lang="en-GB" smtClean="0"/>
              <a:t>‹#›</a:t>
            </a:fld>
            <a:endParaRPr lang="en-GB"/>
          </a:p>
        </p:txBody>
      </p:sp>
    </p:spTree>
    <p:extLst>
      <p:ext uri="{BB962C8B-B14F-4D97-AF65-F5344CB8AC3E}">
        <p14:creationId xmlns:p14="http://schemas.microsoft.com/office/powerpoint/2010/main" val="33512521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9.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thomas.co/resources/type/hr-blog/structured-interviews" TargetMode="External"/><Relationship Id="rId3" Type="http://schemas.openxmlformats.org/officeDocument/2006/relationships/hyperlink" Target="https://get-staffed.com/what-is-a-person-specification/" TargetMode="External"/><Relationship Id="rId7" Type="http://schemas.openxmlformats.org/officeDocument/2006/relationships/hyperlink" Target="https://www.kbmanage.com/concept/armstrongs-model-of-the-employee-lifecycle#:~:text=The%20employee%20lifecycle%20model%20consists,a%20positive%20longer%2Dterm%20impact" TargetMode="External"/><Relationship Id="rId2" Type="http://schemas.openxmlformats.org/officeDocument/2006/relationships/hyperlink" Target="https://www.lancashirebusinessview.co.uk/latest-news-and-features/fylde-fresh-and-fabulous-acquires-troy-foods" TargetMode="External"/><Relationship Id="rId1" Type="http://schemas.openxmlformats.org/officeDocument/2006/relationships/slideLayout" Target="../slideLayouts/slideLayout2.xml"/><Relationship Id="rId6" Type="http://schemas.openxmlformats.org/officeDocument/2006/relationships/hyperlink" Target="https://uk.indeed.com/career-advice/interviewing/behavioural-interview-questions" TargetMode="External"/><Relationship Id="rId5" Type="http://schemas.openxmlformats.org/officeDocument/2006/relationships/hyperlink" Target="https://www.hibob.com/hr-glossary/job-description/" TargetMode="External"/><Relationship Id="rId10" Type="http://schemas.openxmlformats.org/officeDocument/2006/relationships/hyperlink" Target="https://troyfoods.co.uk/" TargetMode="External"/><Relationship Id="rId4" Type="http://schemas.openxmlformats.org/officeDocument/2006/relationships/hyperlink" Target="https://www.cxk.org/blog/star-method-interview-technique/" TargetMode="External"/><Relationship Id="rId9" Type="http://schemas.openxmlformats.org/officeDocument/2006/relationships/hyperlink" Target="https://www.smartrecruiters.com/resources/glossary/recruitment/"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7D438BE-410C-8242-13A8-C81023FB0BF9}"/>
              </a:ext>
            </a:extLst>
          </p:cNvPr>
          <p:cNvPicPr>
            <a:picLocks noChangeAspect="1"/>
          </p:cNvPicPr>
          <p:nvPr/>
        </p:nvPicPr>
        <p:blipFill>
          <a:blip r:embed="rId2">
            <a:duotone>
              <a:schemeClr val="bg2">
                <a:shade val="45000"/>
                <a:satMod val="135000"/>
              </a:schemeClr>
              <a:prstClr val="white"/>
            </a:duotone>
          </a:blip>
          <a:srcRect t="5279" b="10451"/>
          <a:stretch>
            <a:fillRect/>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FC96C02C-6AAC-421B-AB2D-11AFECED7C87}"/>
              </a:ext>
            </a:extLst>
          </p:cNvPr>
          <p:cNvSpPr>
            <a:spLocks noGrp="1"/>
          </p:cNvSpPr>
          <p:nvPr>
            <p:ph type="title"/>
          </p:nvPr>
        </p:nvSpPr>
        <p:spPr>
          <a:xfrm>
            <a:off x="838200" y="365125"/>
            <a:ext cx="10515600" cy="1325563"/>
          </a:xfrm>
        </p:spPr>
        <p:txBody>
          <a:bodyPr>
            <a:normAutofit/>
          </a:bodyPr>
          <a:lstStyle/>
          <a:p>
            <a:pPr algn="ctr"/>
            <a:r>
              <a:rPr lang="en-GB" sz="2400" dirty="0">
                <a:latin typeface="Arial" panose="020B0604020202020204" pitchFamily="34" charset="0"/>
                <a:cs typeface="Arial" panose="020B0604020202020204" pitchFamily="34" charset="0"/>
              </a:rPr>
              <a:t>BA (Hons) Leadership and Management Skills for the Workplace</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Developing and Managing Individuals and Teams </a:t>
            </a:r>
          </a:p>
        </p:txBody>
      </p:sp>
      <p:graphicFrame>
        <p:nvGraphicFramePr>
          <p:cNvPr id="9" name="Content Placeholder 6">
            <a:extLst>
              <a:ext uri="{FF2B5EF4-FFF2-40B4-BE49-F238E27FC236}">
                <a16:creationId xmlns:a16="http://schemas.microsoft.com/office/drawing/2014/main" id="{EE3A583B-2B47-CF0A-4887-6BABA8D34F9E}"/>
              </a:ext>
            </a:extLst>
          </p:cNvPr>
          <p:cNvGraphicFramePr>
            <a:graphicFrameLocks noGrp="1"/>
          </p:cNvGraphicFramePr>
          <p:nvPr>
            <p:ph idx="1"/>
            <p:extLst>
              <p:ext uri="{D42A27DB-BD31-4B8C-83A1-F6EECF244321}">
                <p14:modId xmlns:p14="http://schemas.microsoft.com/office/powerpoint/2010/main" val="367045275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53587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5E07B9-0CC5-764F-1524-97D434B254B8}"/>
              </a:ext>
            </a:extLst>
          </p:cNvPr>
          <p:cNvSpPr>
            <a:spLocks noGrp="1"/>
          </p:cNvSpPr>
          <p:nvPr>
            <p:ph type="title"/>
          </p:nvPr>
        </p:nvSpPr>
        <p:spPr>
          <a:xfrm>
            <a:off x="586478" y="1683756"/>
            <a:ext cx="3115265" cy="2396359"/>
          </a:xfrm>
        </p:spPr>
        <p:txBody>
          <a:bodyPr anchor="b">
            <a:normAutofit/>
          </a:bodyPr>
          <a:lstStyle/>
          <a:p>
            <a:pPr algn="r"/>
            <a:r>
              <a:rPr lang="en-GB" sz="2400" dirty="0">
                <a:solidFill>
                  <a:srgbClr val="FFFFFF"/>
                </a:solidFill>
                <a:latin typeface="Arial" panose="020B0604020202020204" pitchFamily="34" charset="0"/>
                <a:cs typeface="Arial" panose="020B0604020202020204" pitchFamily="34" charset="0"/>
              </a:rPr>
              <a:t>OVERVIEW</a:t>
            </a:r>
          </a:p>
        </p:txBody>
      </p:sp>
      <p:graphicFrame>
        <p:nvGraphicFramePr>
          <p:cNvPr id="5" name="Content Placeholder 2">
            <a:extLst>
              <a:ext uri="{FF2B5EF4-FFF2-40B4-BE49-F238E27FC236}">
                <a16:creationId xmlns:a16="http://schemas.microsoft.com/office/drawing/2014/main" id="{C16110C2-284D-4D17-CE60-1B2FB710B50D}"/>
              </a:ext>
            </a:extLst>
          </p:cNvPr>
          <p:cNvGraphicFramePr>
            <a:graphicFrameLocks noGrp="1"/>
          </p:cNvGraphicFramePr>
          <p:nvPr>
            <p:ph idx="1"/>
            <p:extLst>
              <p:ext uri="{D42A27DB-BD31-4B8C-83A1-F6EECF244321}">
                <p14:modId xmlns:p14="http://schemas.microsoft.com/office/powerpoint/2010/main" val="157949772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0014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C9B446A-6343-4E56-90BA-061E4DDF0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3EC72A1B-03D3-499C-B4BF-AC68EEC22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15">
            <a:extLst>
              <a:ext uri="{FF2B5EF4-FFF2-40B4-BE49-F238E27FC236}">
                <a16:creationId xmlns:a16="http://schemas.microsoft.com/office/drawing/2014/main" id="{216322C2-3CF0-4D33-BF90-3F384CF6D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23A393-8C08-AE2A-A40C-C8389CE51DE7}"/>
              </a:ext>
            </a:extLst>
          </p:cNvPr>
          <p:cNvSpPr>
            <a:spLocks noGrp="1"/>
          </p:cNvSpPr>
          <p:nvPr>
            <p:ph type="title"/>
          </p:nvPr>
        </p:nvSpPr>
        <p:spPr>
          <a:xfrm>
            <a:off x="371094" y="1161288"/>
            <a:ext cx="3438144" cy="1124712"/>
          </a:xfrm>
        </p:spPr>
        <p:txBody>
          <a:bodyPr anchor="b">
            <a:normAutofit/>
          </a:bodyPr>
          <a:lstStyle/>
          <a:p>
            <a:r>
              <a:rPr lang="en-GB" sz="2400" dirty="0">
                <a:latin typeface="Arial" panose="020B0604020202020204" pitchFamily="34" charset="0"/>
                <a:cs typeface="Arial" panose="020B0604020202020204" pitchFamily="34" charset="0"/>
              </a:rPr>
              <a:t>COMPANY BACKGROUND</a:t>
            </a:r>
          </a:p>
        </p:txBody>
      </p:sp>
      <p:sp>
        <p:nvSpPr>
          <p:cNvPr id="28" name="Rectangle 2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F36BA9B-FCAF-BD56-040E-77627CCC700E}"/>
              </a:ext>
            </a:extLst>
          </p:cNvPr>
          <p:cNvSpPr>
            <a:spLocks noGrp="1"/>
          </p:cNvSpPr>
          <p:nvPr>
            <p:ph idx="1"/>
          </p:nvPr>
        </p:nvSpPr>
        <p:spPr>
          <a:xfrm>
            <a:off x="503811" y="2619248"/>
            <a:ext cx="3438906" cy="3207258"/>
          </a:xfrm>
        </p:spPr>
        <p:txBody>
          <a:bodyPr anchor="t">
            <a:normAutofit/>
          </a:bodyPr>
          <a:lstStyle/>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NAME: </a:t>
            </a:r>
            <a:r>
              <a:rPr lang="en-GB" sz="1200" dirty="0">
                <a:latin typeface="Arial" panose="020B0604020202020204" pitchFamily="34" charset="0"/>
                <a:cs typeface="Arial" panose="020B0604020202020204" pitchFamily="34" charset="0"/>
              </a:rPr>
              <a:t>TROY FOODS</a:t>
            </a:r>
          </a:p>
          <a:p>
            <a:pPr marL="0" indent="0">
              <a:buNone/>
            </a:pPr>
            <a:r>
              <a:rPr lang="en-GB" sz="1200" b="1" dirty="0">
                <a:latin typeface="Arial" panose="020B0604020202020204" pitchFamily="34" charset="0"/>
                <a:cs typeface="Arial" panose="020B0604020202020204" pitchFamily="34" charset="0"/>
              </a:rPr>
              <a:t>BUSINESS OWNER: </a:t>
            </a:r>
            <a:r>
              <a:rPr lang="en-GB" sz="1200" dirty="0">
                <a:latin typeface="Arial" panose="020B0604020202020204" pitchFamily="34" charset="0"/>
                <a:cs typeface="Arial" panose="020B0604020202020204" pitchFamily="34" charset="0"/>
              </a:rPr>
              <a:t>FYLDE, FRESH AND FABULOUS LTD</a:t>
            </a:r>
          </a:p>
          <a:p>
            <a:pPr marL="0" indent="0">
              <a:buNone/>
            </a:pPr>
            <a:r>
              <a:rPr lang="en-GB" sz="1200" b="1" dirty="0">
                <a:latin typeface="Arial" panose="020B0604020202020204" pitchFamily="34" charset="0"/>
                <a:cs typeface="Arial" panose="020B0604020202020204" pitchFamily="34" charset="0"/>
              </a:rPr>
              <a:t>NATURE OF BUSINESS: </a:t>
            </a:r>
            <a:r>
              <a:rPr lang="en-GB" sz="1200" dirty="0">
                <a:latin typeface="Arial" panose="020B0604020202020204" pitchFamily="34" charset="0"/>
                <a:cs typeface="Arial" panose="020B0604020202020204" pitchFamily="34" charset="0"/>
              </a:rPr>
              <a:t>FOOD PRODUCTION</a:t>
            </a:r>
          </a:p>
          <a:p>
            <a:pPr marL="0" indent="0">
              <a:buNone/>
            </a:pPr>
            <a:r>
              <a:rPr lang="en-GB" sz="1200" b="1" dirty="0">
                <a:latin typeface="Arial" panose="020B0604020202020204" pitchFamily="34" charset="0"/>
                <a:cs typeface="Arial" panose="020B0604020202020204" pitchFamily="34" charset="0"/>
              </a:rPr>
              <a:t>LOCATED: </a:t>
            </a:r>
            <a:r>
              <a:rPr lang="en-GB" sz="1200" dirty="0">
                <a:latin typeface="Arial" panose="020B0604020202020204" pitchFamily="34" charset="0"/>
                <a:cs typeface="Arial" panose="020B0604020202020204" pitchFamily="34" charset="0"/>
              </a:rPr>
              <a:t>LEEDS</a:t>
            </a:r>
          </a:p>
          <a:p>
            <a:pPr marL="0" indent="0">
              <a:buNone/>
            </a:pPr>
            <a:r>
              <a:rPr lang="en-GB" sz="1200" b="1" dirty="0">
                <a:latin typeface="Arial" panose="020B0604020202020204" pitchFamily="34" charset="0"/>
                <a:cs typeface="Arial" panose="020B0604020202020204" pitchFamily="34" charset="0"/>
              </a:rPr>
              <a:t>FOUNDED: </a:t>
            </a:r>
            <a:r>
              <a:rPr lang="en-GB" sz="1200" dirty="0">
                <a:latin typeface="Arial" panose="020B0604020202020204" pitchFamily="34" charset="0"/>
                <a:cs typeface="Arial" panose="020B0604020202020204" pitchFamily="34" charset="0"/>
              </a:rPr>
              <a:t>1921</a:t>
            </a:r>
          </a:p>
          <a:p>
            <a:pPr marL="0" indent="0">
              <a:buNone/>
            </a:pPr>
            <a:r>
              <a:rPr lang="en-GB" sz="1200" b="1" dirty="0">
                <a:latin typeface="Arial" panose="020B0604020202020204" pitchFamily="34" charset="0"/>
                <a:cs typeface="Arial" panose="020B0604020202020204" pitchFamily="34" charset="0"/>
              </a:rPr>
              <a:t>NUMBER OF EMPLOYEES: </a:t>
            </a:r>
            <a:r>
              <a:rPr lang="en-GB" sz="1200" dirty="0">
                <a:latin typeface="Arial" panose="020B0604020202020204" pitchFamily="34" charset="0"/>
                <a:cs typeface="Arial" panose="020B0604020202020204" pitchFamily="34" charset="0"/>
              </a:rPr>
              <a:t>250</a:t>
            </a:r>
          </a:p>
        </p:txBody>
      </p:sp>
      <p:pic>
        <p:nvPicPr>
          <p:cNvPr id="7" name="Picture 6">
            <a:extLst>
              <a:ext uri="{FF2B5EF4-FFF2-40B4-BE49-F238E27FC236}">
                <a16:creationId xmlns:a16="http://schemas.microsoft.com/office/drawing/2014/main" id="{0322AEB2-3870-78EA-E016-E82BB3D9D0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26302" y="843533"/>
            <a:ext cx="6267270" cy="5280175"/>
          </a:xfrm>
          <a:prstGeom prst="rect">
            <a:avLst/>
          </a:prstGeom>
        </p:spPr>
      </p:pic>
    </p:spTree>
    <p:extLst>
      <p:ext uri="{BB962C8B-B14F-4D97-AF65-F5344CB8AC3E}">
        <p14:creationId xmlns:p14="http://schemas.microsoft.com/office/powerpoint/2010/main" val="231411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C446EF-5F6F-8070-AFA8-15CA5BD00A8C}"/>
              </a:ext>
            </a:extLst>
          </p:cNvPr>
          <p:cNvSpPr>
            <a:spLocks noGrp="1"/>
          </p:cNvSpPr>
          <p:nvPr>
            <p:ph type="title"/>
          </p:nvPr>
        </p:nvSpPr>
        <p:spPr>
          <a:xfrm>
            <a:off x="761803" y="350197"/>
            <a:ext cx="4646904" cy="716604"/>
          </a:xfrm>
        </p:spPr>
        <p:txBody>
          <a:bodyPr anchor="ctr">
            <a:normAutofit/>
          </a:bodyPr>
          <a:lstStyle/>
          <a:p>
            <a:r>
              <a:rPr lang="en-GB" sz="24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CD2718F3-CAC8-9C3F-7019-B7F1B74AFC80}"/>
              </a:ext>
            </a:extLst>
          </p:cNvPr>
          <p:cNvSpPr>
            <a:spLocks noGrp="1"/>
          </p:cNvSpPr>
          <p:nvPr>
            <p:ph idx="1"/>
          </p:nvPr>
        </p:nvSpPr>
        <p:spPr>
          <a:xfrm>
            <a:off x="519546" y="1226127"/>
            <a:ext cx="5181600" cy="5444837"/>
          </a:xfrm>
        </p:spPr>
        <p:txBody>
          <a:bodyPr anchor="ctr">
            <a:noAutofit/>
          </a:bodyPr>
          <a:lstStyle/>
          <a:p>
            <a:r>
              <a:rPr lang="en-GB" sz="1200" dirty="0">
                <a:latin typeface="Arial" panose="020B0604020202020204" pitchFamily="34" charset="0"/>
                <a:cs typeface="Arial" panose="020B0604020202020204" pitchFamily="34" charset="0"/>
              </a:rPr>
              <a:t>Troy Foods is a Company founded in the 20th century by the Kempley Family in northern England, specializing in vegetables and the production of salads and mayonnaise. They are one of the most reputable companies in this sector and distribute their products throughout the United Kingdom. They have three factories in Leeds with over 250 employees.</a:t>
            </a:r>
          </a:p>
          <a:p>
            <a:r>
              <a:rPr lang="en-GB" sz="1200" dirty="0">
                <a:latin typeface="Arial" panose="020B0604020202020204" pitchFamily="34" charset="0"/>
                <a:cs typeface="Arial" panose="020B0604020202020204" pitchFamily="34" charset="0"/>
              </a:rPr>
              <a:t> After the pandemic, and by decision of the family, the company was sold to FYLDE FRESH AND FABULOUS LTD, who decided to give the business a new direction. An internal audit was conducted, yielding some disappointing results. Unfortunately, many employees are dissatisfied, including some who have resigned. The new company board has decided to hire a new General Manager for this new phase of the company . </a:t>
            </a:r>
          </a:p>
          <a:p>
            <a:r>
              <a:rPr lang="en-GB" sz="1200" dirty="0">
                <a:latin typeface="Arial" panose="020B0604020202020204" pitchFamily="34" charset="0"/>
                <a:cs typeface="Arial" panose="020B0604020202020204" pitchFamily="34" charset="0"/>
              </a:rPr>
              <a:t>The profile for the candidates will be rigorously evaluated he must offer something that restores the Company values, which have been a strong point since its foundation. On this presentation will cover the fundamental aspects to be considered in this process.</a:t>
            </a:r>
          </a:p>
        </p:txBody>
      </p:sp>
      <p:pic>
        <p:nvPicPr>
          <p:cNvPr id="5" name="Picture 4">
            <a:extLst>
              <a:ext uri="{FF2B5EF4-FFF2-40B4-BE49-F238E27FC236}">
                <a16:creationId xmlns:a16="http://schemas.microsoft.com/office/drawing/2014/main" id="{CCA315EB-5A78-40D5-0FB9-25D3AD12D402}"/>
              </a:ext>
            </a:extLst>
          </p:cNvPr>
          <p:cNvPicPr>
            <a:picLocks noChangeAspect="1"/>
          </p:cNvPicPr>
          <p:nvPr/>
        </p:nvPicPr>
        <p:blipFill>
          <a:blip r:embed="rId2"/>
          <a:srcRect l="14835" r="35109"/>
          <a:stretch>
            <a:fillRect/>
          </a:stretch>
        </p:blipFill>
        <p:spPr>
          <a:xfrm>
            <a:off x="6096000" y="1"/>
            <a:ext cx="6102825" cy="6858000"/>
          </a:xfrm>
          <a:prstGeom prst="rect">
            <a:avLst/>
          </a:prstGeom>
        </p:spPr>
      </p:pic>
    </p:spTree>
    <p:extLst>
      <p:ext uri="{BB962C8B-B14F-4D97-AF65-F5344CB8AC3E}">
        <p14:creationId xmlns:p14="http://schemas.microsoft.com/office/powerpoint/2010/main" val="972796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27751F-CDF7-EB91-C8A8-E574F67D1D01}"/>
              </a:ext>
            </a:extLst>
          </p:cNvPr>
          <p:cNvSpPr>
            <a:spLocks noGrp="1"/>
          </p:cNvSpPr>
          <p:nvPr>
            <p:ph type="title"/>
          </p:nvPr>
        </p:nvSpPr>
        <p:spPr>
          <a:xfrm>
            <a:off x="761800" y="177421"/>
            <a:ext cx="5334197" cy="989463"/>
          </a:xfrm>
        </p:spPr>
        <p:txBody>
          <a:bodyPr anchor="ctr">
            <a:normAutofit/>
          </a:bodyPr>
          <a:lstStyle/>
          <a:p>
            <a:r>
              <a:rPr lang="en-GB" sz="2400" dirty="0">
                <a:latin typeface="Arial" panose="020B0604020202020204" pitchFamily="34" charset="0"/>
                <a:cs typeface="Arial" panose="020B0604020202020204" pitchFamily="34" charset="0"/>
              </a:rPr>
              <a:t>OVERVIEW OF THE RECRUITMENT PROCESS</a:t>
            </a:r>
          </a:p>
        </p:txBody>
      </p:sp>
      <p:sp>
        <p:nvSpPr>
          <p:cNvPr id="3" name="Content Placeholder 2">
            <a:extLst>
              <a:ext uri="{FF2B5EF4-FFF2-40B4-BE49-F238E27FC236}">
                <a16:creationId xmlns:a16="http://schemas.microsoft.com/office/drawing/2014/main" id="{17A287B1-1E5B-8E63-C5F1-C9B215EBEBC8}"/>
              </a:ext>
            </a:extLst>
          </p:cNvPr>
          <p:cNvSpPr>
            <a:spLocks noGrp="1"/>
          </p:cNvSpPr>
          <p:nvPr>
            <p:ph idx="1"/>
          </p:nvPr>
        </p:nvSpPr>
        <p:spPr>
          <a:xfrm>
            <a:off x="272956" y="1262418"/>
            <a:ext cx="6264322" cy="4977661"/>
          </a:xfrm>
        </p:spPr>
        <p:txBody>
          <a:bodyPr anchor="ctr">
            <a:normAutofit/>
          </a:bodyPr>
          <a:lstStyle/>
          <a:p>
            <a:pPr marL="0" indent="0">
              <a:buNone/>
            </a:pPr>
            <a:r>
              <a:rPr lang="en-GB" sz="1200" dirty="0">
                <a:latin typeface="Arial" panose="020B0604020202020204" pitchFamily="34" charset="0"/>
                <a:cs typeface="Arial" panose="020B0604020202020204" pitchFamily="34" charset="0"/>
              </a:rPr>
              <a:t>Recruitment is a fundamental part of this process to find the right candidate for this new phase of the company. This process includes identifying, attracting, interviewing, selecting, and hiring. It must be efficient, effective, and fair. All of this is designed and executed by Human Resources department. We have 15 fundamental steps to ensure a successful recruitment process:</a:t>
            </a:r>
          </a:p>
          <a:p>
            <a:pPr marL="0" indent="0">
              <a:buNone/>
            </a:pPr>
            <a:r>
              <a:rPr lang="en-GB" sz="1200" b="1" dirty="0">
                <a:latin typeface="Arial" panose="020B0604020202020204" pitchFamily="34" charset="0"/>
                <a:cs typeface="Arial" panose="020B0604020202020204" pitchFamily="34" charset="0"/>
              </a:rPr>
              <a:t>Job Analysis</a:t>
            </a:r>
            <a:r>
              <a:rPr lang="en-GB" sz="1200" dirty="0">
                <a:latin typeface="Arial" panose="020B0604020202020204" pitchFamily="34" charset="0"/>
                <a:cs typeface="Arial" panose="020B0604020202020204" pitchFamily="34" charset="0"/>
              </a:rPr>
              <a:t> - Analyse the business and the objectives to be achieved, and based on that, identify the areas that need new employees, whether temporary or permanent.</a:t>
            </a:r>
          </a:p>
          <a:p>
            <a:pPr marL="0" indent="0">
              <a:buNone/>
            </a:pPr>
            <a:r>
              <a:rPr lang="en-GB" sz="1200" dirty="0">
                <a:latin typeface="Arial" panose="020B0604020202020204" pitchFamily="34" charset="0"/>
                <a:cs typeface="Arial" panose="020B0604020202020204" pitchFamily="34" charset="0"/>
              </a:rPr>
              <a:t>Devise a Recruitment plan - The strategy that human resources will use to identify, attract, and hire top employees.</a:t>
            </a:r>
          </a:p>
          <a:p>
            <a:pPr marL="0" indent="0">
              <a:buNone/>
            </a:pPr>
            <a:r>
              <a:rPr lang="en-GB" sz="1200" b="1" dirty="0">
                <a:latin typeface="Arial" panose="020B0604020202020204" pitchFamily="34" charset="0"/>
                <a:cs typeface="Arial" panose="020B0604020202020204" pitchFamily="34" charset="0"/>
              </a:rPr>
              <a:t>Job Description </a:t>
            </a:r>
            <a:r>
              <a:rPr lang="en-GB" sz="1200" dirty="0">
                <a:latin typeface="Arial" panose="020B0604020202020204" pitchFamily="34" charset="0"/>
                <a:cs typeface="Arial" panose="020B0604020202020204" pitchFamily="34" charset="0"/>
              </a:rPr>
              <a:t>– It is the job description, functions, responsibilities, qualifications and working conditions offered.</a:t>
            </a:r>
          </a:p>
          <a:p>
            <a:pPr marL="0" indent="0">
              <a:buNone/>
            </a:pPr>
            <a:r>
              <a:rPr lang="en-GB" sz="1200" b="1" dirty="0">
                <a:latin typeface="Arial" panose="020B0604020202020204" pitchFamily="34" charset="0"/>
                <a:cs typeface="Arial" panose="020B0604020202020204" pitchFamily="34" charset="0"/>
              </a:rPr>
              <a:t>Advertisement platform </a:t>
            </a:r>
            <a:r>
              <a:rPr lang="en-GB" sz="1200" dirty="0">
                <a:latin typeface="Arial" panose="020B0604020202020204" pitchFamily="34" charset="0"/>
                <a:cs typeface="Arial" panose="020B0604020202020204" pitchFamily="34" charset="0"/>
              </a:rPr>
              <a:t>- Where and how will we advertise the job opening we are offering, we will use recognized platforms in the market such as Indeed, Total Jobs, Agencies, </a:t>
            </a:r>
            <a:r>
              <a:rPr lang="en-GB" sz="1200" dirty="0" err="1">
                <a:latin typeface="Arial" panose="020B0604020202020204" pitchFamily="34" charset="0"/>
                <a:cs typeface="Arial" panose="020B0604020202020204" pitchFamily="34" charset="0"/>
              </a:rPr>
              <a:t>Linkedln</a:t>
            </a:r>
            <a:r>
              <a:rPr lang="en-GB" sz="1200" dirty="0">
                <a:latin typeface="Arial" panose="020B0604020202020204" pitchFamily="34" charset="0"/>
                <a:cs typeface="Arial" panose="020B0604020202020204" pitchFamily="34" charset="0"/>
              </a:rPr>
              <a:t> or the company's website.</a:t>
            </a:r>
          </a:p>
          <a:p>
            <a:pPr marL="0" indent="0">
              <a:buNone/>
            </a:pPr>
            <a:r>
              <a:rPr lang="en-GB" sz="1200" dirty="0">
                <a:latin typeface="Arial" panose="020B0604020202020204" pitchFamily="34" charset="0"/>
                <a:cs typeface="Arial" panose="020B0604020202020204" pitchFamily="34" charset="0"/>
              </a:rPr>
              <a:t>Recruit for the position – Select the candidates.</a:t>
            </a:r>
          </a:p>
          <a:p>
            <a:pPr marL="0" indent="0">
              <a:buNone/>
            </a:pPr>
            <a:r>
              <a:rPr lang="en-GB" sz="1200" dirty="0">
                <a:latin typeface="Arial" panose="020B0604020202020204" pitchFamily="34" charset="0"/>
                <a:cs typeface="Arial" panose="020B0604020202020204" pitchFamily="34" charset="0"/>
              </a:rPr>
              <a:t>Review applications - Check if the candidates meet the requirements.</a:t>
            </a:r>
          </a:p>
          <a:p>
            <a:pPr marL="0" indent="0">
              <a:buNone/>
            </a:pPr>
            <a:r>
              <a:rPr lang="en-GB" sz="1200" dirty="0">
                <a:latin typeface="Arial" panose="020B0604020202020204" pitchFamily="34" charset="0"/>
                <a:cs typeface="Arial" panose="020B0604020202020204" pitchFamily="34" charset="0"/>
              </a:rPr>
              <a:t>Phone interview – The first contact.</a:t>
            </a:r>
          </a:p>
          <a:p>
            <a:pPr marL="0" indent="0">
              <a:buNone/>
            </a:pPr>
            <a:r>
              <a:rPr lang="en-GB" sz="1200" dirty="0">
                <a:latin typeface="Arial" panose="020B0604020202020204" pitchFamily="34" charset="0"/>
                <a:cs typeface="Arial" panose="020B0604020202020204" pitchFamily="34" charset="0"/>
              </a:rPr>
              <a:t>Interview - Meeting the candidate in person or via video call depends on the company's criteria.</a:t>
            </a:r>
          </a:p>
        </p:txBody>
      </p:sp>
      <p:pic>
        <p:nvPicPr>
          <p:cNvPr id="5" name="Picture 4" descr="Person holding a puzzle piece">
            <a:extLst>
              <a:ext uri="{FF2B5EF4-FFF2-40B4-BE49-F238E27FC236}">
                <a16:creationId xmlns:a16="http://schemas.microsoft.com/office/drawing/2014/main" id="{AB5B0820-9A1C-5CEE-5C71-877D31A965D8}"/>
              </a:ext>
            </a:extLst>
          </p:cNvPr>
          <p:cNvPicPr>
            <a:picLocks noChangeAspect="1"/>
          </p:cNvPicPr>
          <p:nvPr/>
        </p:nvPicPr>
        <p:blipFill>
          <a:blip r:embed="rId2"/>
          <a:srcRect l="23856" r="23530" b="-2"/>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809835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86D45-FD0C-AE35-7961-9C713FC46508}"/>
              </a:ext>
            </a:extLst>
          </p:cNvPr>
          <p:cNvSpPr>
            <a:spLocks noGrp="1"/>
          </p:cNvSpPr>
          <p:nvPr>
            <p:ph type="title"/>
          </p:nvPr>
        </p:nvSpPr>
        <p:spPr>
          <a:xfrm>
            <a:off x="761800" y="387927"/>
            <a:ext cx="5334197" cy="872837"/>
          </a:xfrm>
        </p:spPr>
        <p:txBody>
          <a:bodyPr anchor="ctr">
            <a:normAutofit/>
          </a:bodyPr>
          <a:lstStyle/>
          <a:p>
            <a:r>
              <a:rPr lang="en-GB" sz="2400" dirty="0">
                <a:latin typeface="Arial" panose="020B0604020202020204" pitchFamily="34" charset="0"/>
                <a:cs typeface="Arial" panose="020B0604020202020204" pitchFamily="34" charset="0"/>
              </a:rPr>
              <a:t>OVERVIEW OF THE RECRUITMENT PROCESS</a:t>
            </a:r>
          </a:p>
        </p:txBody>
      </p:sp>
      <p:sp>
        <p:nvSpPr>
          <p:cNvPr id="3" name="Content Placeholder 2">
            <a:extLst>
              <a:ext uri="{FF2B5EF4-FFF2-40B4-BE49-F238E27FC236}">
                <a16:creationId xmlns:a16="http://schemas.microsoft.com/office/drawing/2014/main" id="{A7968D88-A3C7-13C6-F452-241DA391C242}"/>
              </a:ext>
            </a:extLst>
          </p:cNvPr>
          <p:cNvSpPr>
            <a:spLocks noGrp="1"/>
          </p:cNvSpPr>
          <p:nvPr>
            <p:ph idx="1"/>
          </p:nvPr>
        </p:nvSpPr>
        <p:spPr>
          <a:xfrm>
            <a:off x="505692" y="1544782"/>
            <a:ext cx="6144490" cy="4695297"/>
          </a:xfrm>
        </p:spPr>
        <p:txBody>
          <a:bodyPr anchor="ctr">
            <a:normAutofit/>
          </a:bodyPr>
          <a:lstStyle/>
          <a:p>
            <a:pPr marL="0" indent="0">
              <a:buNone/>
            </a:pPr>
            <a:r>
              <a:rPr lang="en-GB" sz="1200" b="1" dirty="0">
                <a:latin typeface="Arial" panose="020B0604020202020204" pitchFamily="34" charset="0"/>
                <a:cs typeface="Arial" panose="020B0604020202020204" pitchFamily="34" charset="0"/>
              </a:rPr>
              <a:t>Person Specification </a:t>
            </a:r>
            <a:r>
              <a:rPr lang="en-GB" sz="1200" dirty="0">
                <a:latin typeface="Arial" panose="020B0604020202020204" pitchFamily="34" charset="0"/>
                <a:cs typeface="Arial" panose="020B0604020202020204" pitchFamily="34" charset="0"/>
              </a:rPr>
              <a:t>- What we expect from the candidates, required qualifications and skills experience, must paired with job a job description, it is essential (no-negotiable) and desirable to ensure an objective. </a:t>
            </a:r>
          </a:p>
          <a:p>
            <a:r>
              <a:rPr lang="en-GB" sz="1200" dirty="0">
                <a:latin typeface="Arial" panose="020B0604020202020204" pitchFamily="34" charset="0"/>
                <a:cs typeface="Arial" panose="020B0604020202020204" pitchFamily="34" charset="0"/>
              </a:rPr>
              <a:t>Five point plan – Impact on others, acquired qualifications, Innate abilities, motivation and adjustment. (</a:t>
            </a:r>
            <a:r>
              <a:rPr lang="en-GB" sz="1200" b="1" dirty="0">
                <a:latin typeface="Arial" panose="020B0604020202020204" pitchFamily="34" charset="0"/>
                <a:cs typeface="Arial" panose="020B0604020202020204" pitchFamily="34" charset="0"/>
              </a:rPr>
              <a:t>Munro-Fraser, 1954</a:t>
            </a:r>
            <a:r>
              <a:rPr lang="en-GB" sz="1200" dirty="0">
                <a:latin typeface="Arial" panose="020B0604020202020204" pitchFamily="34" charset="0"/>
                <a:cs typeface="Arial" panose="020B0604020202020204" pitchFamily="34" charset="0"/>
              </a:rPr>
              <a:t>)</a:t>
            </a:r>
          </a:p>
          <a:p>
            <a:pPr marL="0" indent="0">
              <a:buNone/>
            </a:pPr>
            <a:r>
              <a:rPr lang="en-GB" sz="1200" dirty="0">
                <a:latin typeface="Arial" panose="020B0604020202020204" pitchFamily="34" charset="0"/>
                <a:cs typeface="Arial" panose="020B0604020202020204" pitchFamily="34" charset="0"/>
              </a:rPr>
              <a:t>Background checks - Learn more about the candidate.</a:t>
            </a:r>
          </a:p>
          <a:p>
            <a:pPr marL="0" indent="0">
              <a:buNone/>
            </a:pPr>
            <a:r>
              <a:rPr lang="en-GB" sz="1200" dirty="0">
                <a:latin typeface="Arial" panose="020B0604020202020204" pitchFamily="34" charset="0"/>
                <a:cs typeface="Arial" panose="020B0604020202020204" pitchFamily="34" charset="0"/>
              </a:rPr>
              <a:t>Decision - To hire or not to hire.</a:t>
            </a:r>
          </a:p>
          <a:p>
            <a:pPr marL="0" indent="0">
              <a:buNone/>
            </a:pPr>
            <a:r>
              <a:rPr lang="en-GB" sz="1200" dirty="0">
                <a:latin typeface="Arial" panose="020B0604020202020204" pitchFamily="34" charset="0"/>
                <a:cs typeface="Arial" panose="020B0604020202020204" pitchFamily="34" charset="0"/>
              </a:rPr>
              <a:t>Reference Checks  - Look more information about employment history.</a:t>
            </a:r>
          </a:p>
          <a:p>
            <a:pPr marL="0" indent="0">
              <a:buNone/>
            </a:pPr>
            <a:r>
              <a:rPr lang="en-GB" sz="1200" dirty="0">
                <a:latin typeface="Arial" panose="020B0604020202020204" pitchFamily="34" charset="0"/>
                <a:cs typeface="Arial" panose="020B0604020202020204" pitchFamily="34" charset="0"/>
              </a:rPr>
              <a:t>Job offer - What will be offered to the candidate.</a:t>
            </a:r>
          </a:p>
          <a:p>
            <a:pPr marL="0" indent="0">
              <a:buNone/>
            </a:pPr>
            <a:r>
              <a:rPr lang="en-GB" sz="1200" dirty="0">
                <a:latin typeface="Arial" panose="020B0604020202020204" pitchFamily="34" charset="0"/>
                <a:cs typeface="Arial" panose="020B0604020202020204" pitchFamily="34" charset="0"/>
              </a:rPr>
              <a:t>Hiring </a:t>
            </a:r>
          </a:p>
          <a:p>
            <a:pPr marL="0" indent="0">
              <a:buNone/>
            </a:pPr>
            <a:r>
              <a:rPr lang="en-GB" sz="1200" dirty="0">
                <a:latin typeface="Arial" panose="020B0604020202020204" pitchFamily="34" charset="0"/>
                <a:cs typeface="Arial" panose="020B0604020202020204" pitchFamily="34" charset="0"/>
              </a:rPr>
              <a:t>Onboarding – Welcome to the Company, Induction and training.</a:t>
            </a:r>
          </a:p>
          <a:p>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All of these steps are essential for selecting the right candidate for this major change.</a:t>
            </a:r>
          </a:p>
          <a:p>
            <a:endParaRPr lang="en-GB" sz="13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6449D66-8730-B02D-280F-53AAD47C7785}"/>
              </a:ext>
            </a:extLst>
          </p:cNvPr>
          <p:cNvPicPr>
            <a:picLocks noChangeAspect="1"/>
          </p:cNvPicPr>
          <p:nvPr/>
        </p:nvPicPr>
        <p:blipFill>
          <a:blip r:embed="rId2">
            <a:extLst>
              <a:ext uri="{28A0092B-C50C-407E-A947-70E740481C1C}">
                <a14:useLocalDpi xmlns:a14="http://schemas.microsoft.com/office/drawing/2010/main" val="0"/>
              </a:ext>
            </a:extLst>
          </a:blip>
          <a:srcRect l="568" r="504"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274492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5" name="Rectangle 1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6FFA0F-176C-728C-3948-08D262705D95}"/>
              </a:ext>
            </a:extLst>
          </p:cNvPr>
          <p:cNvSpPr>
            <a:spLocks noGrp="1"/>
          </p:cNvSpPr>
          <p:nvPr>
            <p:ph type="title"/>
          </p:nvPr>
        </p:nvSpPr>
        <p:spPr>
          <a:xfrm>
            <a:off x="381000" y="350197"/>
            <a:ext cx="5472545" cy="813586"/>
          </a:xfrm>
        </p:spPr>
        <p:txBody>
          <a:bodyPr anchor="ctr">
            <a:normAutofit/>
          </a:bodyPr>
          <a:lstStyle/>
          <a:p>
            <a:r>
              <a:rPr lang="en-GB" sz="2400" dirty="0">
                <a:latin typeface="Arial" panose="020B0604020202020204" pitchFamily="34" charset="0"/>
                <a:cs typeface="Arial" panose="020B0604020202020204" pitchFamily="34" charset="0"/>
              </a:rPr>
              <a:t>OVERVIEW OF THE RECRUITMENT PROCESS</a:t>
            </a:r>
          </a:p>
        </p:txBody>
      </p:sp>
      <p:sp>
        <p:nvSpPr>
          <p:cNvPr id="3" name="Content Placeholder 2">
            <a:extLst>
              <a:ext uri="{FF2B5EF4-FFF2-40B4-BE49-F238E27FC236}">
                <a16:creationId xmlns:a16="http://schemas.microsoft.com/office/drawing/2014/main" id="{7B3605D4-34DA-7468-AC57-795496C3A874}"/>
              </a:ext>
            </a:extLst>
          </p:cNvPr>
          <p:cNvSpPr>
            <a:spLocks noGrp="1"/>
          </p:cNvSpPr>
          <p:nvPr>
            <p:ph idx="1"/>
          </p:nvPr>
        </p:nvSpPr>
        <p:spPr>
          <a:xfrm>
            <a:off x="761802" y="2417618"/>
            <a:ext cx="5427983" cy="3938731"/>
          </a:xfrm>
        </p:spPr>
        <p:txBody>
          <a:bodyPr anchor="ctr">
            <a:normAutofit/>
          </a:bodyPr>
          <a:lstStyle/>
          <a:p>
            <a:pPr marL="0" indent="0">
              <a:buNone/>
            </a:pPr>
            <a:r>
              <a:rPr lang="en-GB" sz="1200" b="1" dirty="0">
                <a:latin typeface="Arial" panose="020B0604020202020204" pitchFamily="34" charset="0"/>
                <a:cs typeface="Arial" panose="020B0604020202020204" pitchFamily="34" charset="0"/>
              </a:rPr>
              <a:t>Armstrong’s Model of the Employee Lifecycle</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"An effective employee lifecycle is not merely about recruitment and dismissal; it is about fostering an ongoing journey of growth, engagement, and development that benefits both the employee and the organisation.” (</a:t>
            </a:r>
            <a:r>
              <a:rPr lang="en-GB" sz="1200" b="1" dirty="0">
                <a:latin typeface="Arial" panose="020B0604020202020204" pitchFamily="34" charset="0"/>
                <a:cs typeface="Arial" panose="020B0604020202020204" pitchFamily="34" charset="0"/>
              </a:rPr>
              <a:t>Armstrong, 2023</a:t>
            </a:r>
            <a:r>
              <a:rPr lang="en-GB" sz="1200" dirty="0">
                <a:latin typeface="Arial" panose="020B0604020202020204" pitchFamily="34" charset="0"/>
                <a:cs typeface="Arial" panose="020B0604020202020204" pitchFamily="34" charset="0"/>
              </a:rPr>
              <a:t>)</a:t>
            </a:r>
          </a:p>
        </p:txBody>
      </p:sp>
      <p:pic>
        <p:nvPicPr>
          <p:cNvPr id="5" name="Picture 4" descr="The diagram illustrates the lifecycle of an employee, highlighting key stages such as attraction, recruitment, separation, retention, onboarding, and development.&#10;&#10;AI-generated content may be incorrect.">
            <a:extLst>
              <a:ext uri="{FF2B5EF4-FFF2-40B4-BE49-F238E27FC236}">
                <a16:creationId xmlns:a16="http://schemas.microsoft.com/office/drawing/2014/main" id="{47B6C6B8-AAD1-9362-3A6E-CF2D0B05DCC0}"/>
              </a:ext>
            </a:extLst>
          </p:cNvPr>
          <p:cNvPicPr>
            <a:picLocks noChangeAspect="1"/>
          </p:cNvPicPr>
          <p:nvPr/>
        </p:nvPicPr>
        <p:blipFill>
          <a:blip r:embed="rId2">
            <a:extLst>
              <a:ext uri="{28A0092B-C50C-407E-A947-70E740481C1C}">
                <a14:useLocalDpi xmlns:a14="http://schemas.microsoft.com/office/drawing/2010/main" val="0"/>
              </a:ext>
            </a:extLst>
          </a:blip>
          <a:srcRect l="5240" r="5771"/>
          <a:stretch>
            <a:fillRect/>
          </a:stretch>
        </p:blipFill>
        <p:spPr>
          <a:xfrm>
            <a:off x="6096000" y="1"/>
            <a:ext cx="6102825" cy="6858000"/>
          </a:xfrm>
          <a:prstGeom prst="rect">
            <a:avLst/>
          </a:prstGeom>
        </p:spPr>
      </p:pic>
    </p:spTree>
    <p:extLst>
      <p:ext uri="{BB962C8B-B14F-4D97-AF65-F5344CB8AC3E}">
        <p14:creationId xmlns:p14="http://schemas.microsoft.com/office/powerpoint/2010/main" val="1438371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9F3D87-31F1-FE50-2394-7E999201F501}"/>
              </a:ext>
            </a:extLst>
          </p:cNvPr>
          <p:cNvSpPr>
            <a:spLocks noGrp="1"/>
          </p:cNvSpPr>
          <p:nvPr>
            <p:ph type="title"/>
          </p:nvPr>
        </p:nvSpPr>
        <p:spPr>
          <a:xfrm>
            <a:off x="1371597" y="348865"/>
            <a:ext cx="10044023" cy="877729"/>
          </a:xfrm>
        </p:spPr>
        <p:txBody>
          <a:bodyPr anchor="ctr">
            <a:normAutofit/>
          </a:bodyPr>
          <a:lstStyle/>
          <a:p>
            <a:pPr algn="ctr"/>
            <a:r>
              <a:rPr lang="en-GB" sz="2400" dirty="0">
                <a:solidFill>
                  <a:srgbClr val="FFFFFF"/>
                </a:solidFill>
                <a:latin typeface="Arial" panose="020B0604020202020204" pitchFamily="34" charset="0"/>
                <a:cs typeface="Arial" panose="020B0604020202020204" pitchFamily="34" charset="0"/>
              </a:rPr>
              <a:t>INTERVIEW: STRUCTURED</a:t>
            </a:r>
          </a:p>
        </p:txBody>
      </p:sp>
      <p:graphicFrame>
        <p:nvGraphicFramePr>
          <p:cNvPr id="21" name="Content Placeholder 2">
            <a:extLst>
              <a:ext uri="{FF2B5EF4-FFF2-40B4-BE49-F238E27FC236}">
                <a16:creationId xmlns:a16="http://schemas.microsoft.com/office/drawing/2014/main" id="{D00B211D-B3B8-3809-84B6-7314C984F8B8}"/>
              </a:ext>
            </a:extLst>
          </p:cNvPr>
          <p:cNvGraphicFramePr>
            <a:graphicFrameLocks noGrp="1"/>
          </p:cNvGraphicFramePr>
          <p:nvPr>
            <p:ph idx="1"/>
            <p:extLst>
              <p:ext uri="{D42A27DB-BD31-4B8C-83A1-F6EECF244321}">
                <p14:modId xmlns:p14="http://schemas.microsoft.com/office/powerpoint/2010/main" val="8004466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7956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AEB84A-8A49-CDA4-E272-9996231F42F0}"/>
              </a:ext>
            </a:extLst>
          </p:cNvPr>
          <p:cNvSpPr>
            <a:spLocks noGrp="1"/>
          </p:cNvSpPr>
          <p:nvPr>
            <p:ph type="title"/>
          </p:nvPr>
        </p:nvSpPr>
        <p:spPr>
          <a:xfrm>
            <a:off x="1371597" y="348865"/>
            <a:ext cx="10044023" cy="702013"/>
          </a:xfrm>
        </p:spPr>
        <p:txBody>
          <a:bodyPr anchor="ctr">
            <a:normAutofit/>
          </a:bodyPr>
          <a:lstStyle/>
          <a:p>
            <a:pPr algn="ctr"/>
            <a:r>
              <a:rPr lang="en-GB" sz="2400" dirty="0">
                <a:solidFill>
                  <a:srgbClr val="FFFFFF"/>
                </a:solidFill>
                <a:latin typeface="Arial" panose="020B0604020202020204" pitchFamily="34" charset="0"/>
                <a:cs typeface="Arial" panose="020B0604020202020204" pitchFamily="34" charset="0"/>
              </a:rPr>
              <a:t>INTERVIEW: SEMI-STRUCTURED</a:t>
            </a:r>
          </a:p>
        </p:txBody>
      </p:sp>
      <p:graphicFrame>
        <p:nvGraphicFramePr>
          <p:cNvPr id="5" name="Content Placeholder 2">
            <a:extLst>
              <a:ext uri="{FF2B5EF4-FFF2-40B4-BE49-F238E27FC236}">
                <a16:creationId xmlns:a16="http://schemas.microsoft.com/office/drawing/2014/main" id="{DA79A46E-03A5-AA83-5CA8-EA0B3219E0D6}"/>
              </a:ext>
            </a:extLst>
          </p:cNvPr>
          <p:cNvGraphicFramePr>
            <a:graphicFrameLocks noGrp="1"/>
          </p:cNvGraphicFramePr>
          <p:nvPr>
            <p:ph idx="1"/>
            <p:extLst>
              <p:ext uri="{D42A27DB-BD31-4B8C-83A1-F6EECF244321}">
                <p14:modId xmlns:p14="http://schemas.microsoft.com/office/powerpoint/2010/main" val="3719487386"/>
              </p:ext>
            </p:extLst>
          </p:nvPr>
        </p:nvGraphicFramePr>
        <p:xfrm>
          <a:off x="644056" y="1924820"/>
          <a:ext cx="10927829" cy="43805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5272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B1ACB-AB2E-74E0-4B63-697BDE081122}"/>
              </a:ext>
            </a:extLst>
          </p:cNvPr>
          <p:cNvSpPr>
            <a:spLocks noGrp="1"/>
          </p:cNvSpPr>
          <p:nvPr>
            <p:ph type="title"/>
          </p:nvPr>
        </p:nvSpPr>
        <p:spPr>
          <a:xfrm>
            <a:off x="1371597" y="348866"/>
            <a:ext cx="10044023" cy="645048"/>
          </a:xfrm>
        </p:spPr>
        <p:txBody>
          <a:bodyPr anchor="ctr">
            <a:normAutofit/>
          </a:bodyPr>
          <a:lstStyle/>
          <a:p>
            <a:pPr algn="ctr"/>
            <a:r>
              <a:rPr lang="en-GB" sz="2400" dirty="0">
                <a:solidFill>
                  <a:srgbClr val="FFFFFF"/>
                </a:solidFill>
                <a:latin typeface="Arial" panose="020B0604020202020204" pitchFamily="34" charset="0"/>
                <a:cs typeface="Arial" panose="020B0604020202020204" pitchFamily="34" charset="0"/>
              </a:rPr>
              <a:t>INTERVIEW: UNSTRUCTURED</a:t>
            </a:r>
          </a:p>
        </p:txBody>
      </p:sp>
      <p:graphicFrame>
        <p:nvGraphicFramePr>
          <p:cNvPr id="5" name="Content Placeholder 2">
            <a:extLst>
              <a:ext uri="{FF2B5EF4-FFF2-40B4-BE49-F238E27FC236}">
                <a16:creationId xmlns:a16="http://schemas.microsoft.com/office/drawing/2014/main" id="{9201E2D2-A18C-1429-68B4-7FB80651005A}"/>
              </a:ext>
            </a:extLst>
          </p:cNvPr>
          <p:cNvGraphicFramePr>
            <a:graphicFrameLocks noGrp="1"/>
          </p:cNvGraphicFramePr>
          <p:nvPr>
            <p:ph idx="1"/>
            <p:extLst>
              <p:ext uri="{D42A27DB-BD31-4B8C-83A1-F6EECF244321}">
                <p14:modId xmlns:p14="http://schemas.microsoft.com/office/powerpoint/2010/main" val="332443164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208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D2CDBE-BA23-9564-DE98-DAE291D50A39}"/>
              </a:ext>
            </a:extLst>
          </p:cNvPr>
          <p:cNvSpPr>
            <a:spLocks noGrp="1"/>
          </p:cNvSpPr>
          <p:nvPr>
            <p:ph type="title"/>
          </p:nvPr>
        </p:nvSpPr>
        <p:spPr>
          <a:xfrm>
            <a:off x="793662" y="386930"/>
            <a:ext cx="10066122" cy="613609"/>
          </a:xfrm>
        </p:spPr>
        <p:txBody>
          <a:bodyPr anchor="b">
            <a:normAutofit/>
          </a:bodyPr>
          <a:lstStyle/>
          <a:p>
            <a:pPr algn="ctr"/>
            <a:r>
              <a:rPr lang="en-GB" sz="2400" dirty="0">
                <a:latin typeface="Arial" panose="020B0604020202020204" pitchFamily="34" charset="0"/>
                <a:cs typeface="Arial" panose="020B0604020202020204" pitchFamily="34" charset="0"/>
              </a:rPr>
              <a:t>QUESTIONING TECHNIQUES: BEHAVIOURAL</a:t>
            </a:r>
          </a:p>
        </p:txBody>
      </p:sp>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6FBCCC-8453-2A05-7CD8-4D8C27520571}"/>
              </a:ext>
            </a:extLst>
          </p:cNvPr>
          <p:cNvSpPr>
            <a:spLocks noGrp="1"/>
          </p:cNvSpPr>
          <p:nvPr>
            <p:ph idx="1"/>
          </p:nvPr>
        </p:nvSpPr>
        <p:spPr>
          <a:xfrm>
            <a:off x="443949" y="2392017"/>
            <a:ext cx="4850334" cy="3846942"/>
          </a:xfrm>
        </p:spPr>
        <p:txBody>
          <a:bodyPr anchor="ctr">
            <a:normAutofit/>
          </a:bodyPr>
          <a:lstStyle/>
          <a:p>
            <a:pPr marL="0" indent="0">
              <a:buNone/>
            </a:pPr>
            <a:r>
              <a:rPr lang="en-GB" sz="1200" dirty="0">
                <a:latin typeface="Arial" panose="020B0604020202020204" pitchFamily="34" charset="0"/>
                <a:cs typeface="Arial" panose="020B0604020202020204" pitchFamily="34" charset="0"/>
              </a:rPr>
              <a:t>Behavioural: Focus on the past the interviewer will assess resilience, teamwork, leadership, conflict, and resolution.</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The interviewer: </a:t>
            </a:r>
            <a:r>
              <a:rPr lang="en-GB" sz="1200" dirty="0">
                <a:latin typeface="Arial" panose="020B0604020202020204" pitchFamily="34" charset="0"/>
                <a:cs typeface="Arial" panose="020B0604020202020204" pitchFamily="34" charset="0"/>
              </a:rPr>
              <a:t>Tell me about…</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Candidate: </a:t>
            </a:r>
            <a:r>
              <a:rPr lang="en-GB" sz="1200" dirty="0">
                <a:latin typeface="Arial" panose="020B0604020202020204" pitchFamily="34" charset="0"/>
                <a:cs typeface="Arial" panose="020B0604020202020204" pitchFamily="34" charset="0"/>
              </a:rPr>
              <a:t>STAR method</a:t>
            </a:r>
          </a:p>
        </p:txBody>
      </p:sp>
      <p:pic>
        <p:nvPicPr>
          <p:cNvPr id="5" name="Picture 4" descr="STARS&#10;&#10;AI-generated content may be incorrect.">
            <a:extLst>
              <a:ext uri="{FF2B5EF4-FFF2-40B4-BE49-F238E27FC236}">
                <a16:creationId xmlns:a16="http://schemas.microsoft.com/office/drawing/2014/main" id="{51D1995E-43E4-AEDB-A20F-865FB30D8D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3148" y="2716696"/>
            <a:ext cx="5588661" cy="3339547"/>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81054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5AA8F-CD81-331F-72F6-83E21954B786}"/>
              </a:ext>
            </a:extLst>
          </p:cNvPr>
          <p:cNvSpPr>
            <a:spLocks noGrp="1"/>
          </p:cNvSpPr>
          <p:nvPr>
            <p:ph type="title"/>
          </p:nvPr>
        </p:nvSpPr>
        <p:spPr>
          <a:xfrm>
            <a:off x="450376" y="741391"/>
            <a:ext cx="5906035" cy="855397"/>
          </a:xfrm>
        </p:spPr>
        <p:txBody>
          <a:bodyPr anchor="b">
            <a:normAutofit/>
          </a:bodyPr>
          <a:lstStyle/>
          <a:p>
            <a:r>
              <a:rPr lang="en-GB" sz="2400" dirty="0">
                <a:latin typeface="Arial" panose="020B0604020202020204" pitchFamily="34" charset="0"/>
                <a:cs typeface="Arial" panose="020B0604020202020204" pitchFamily="34" charset="0"/>
              </a:rPr>
              <a:t>QUESTIONING TECHNIQUES: TECHNICAL</a:t>
            </a:r>
          </a:p>
        </p:txBody>
      </p:sp>
      <p:pic>
        <p:nvPicPr>
          <p:cNvPr id="6" name="Picture 5">
            <a:extLst>
              <a:ext uri="{FF2B5EF4-FFF2-40B4-BE49-F238E27FC236}">
                <a16:creationId xmlns:a16="http://schemas.microsoft.com/office/drawing/2014/main" id="{1AE3E11A-A44D-34F5-17C5-77A70F911480}"/>
              </a:ext>
            </a:extLst>
          </p:cNvPr>
          <p:cNvPicPr>
            <a:picLocks noChangeAspect="1"/>
          </p:cNvPicPr>
          <p:nvPr/>
        </p:nvPicPr>
        <p:blipFill>
          <a:blip r:embed="rId2"/>
          <a:srcRect l="13108" r="38992" b="-1"/>
          <a:stretch>
            <a:fillRect/>
          </a:stretch>
        </p:blipFill>
        <p:spPr>
          <a:xfrm>
            <a:off x="7270812" y="10"/>
            <a:ext cx="4921187" cy="6857990"/>
          </a:xfrm>
          <a:prstGeom prst="rect">
            <a:avLst/>
          </a:prstGeom>
        </p:spPr>
      </p:pic>
      <p:grpSp>
        <p:nvGrpSpPr>
          <p:cNvPr id="15" name="Group 14">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6" name="Rectangle 15">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6796984C-D188-3CCC-840A-BE4769DED016}"/>
              </a:ext>
            </a:extLst>
          </p:cNvPr>
          <p:cNvGraphicFramePr>
            <a:graphicFrameLocks noGrp="1"/>
          </p:cNvGraphicFramePr>
          <p:nvPr>
            <p:ph idx="1"/>
            <p:extLst>
              <p:ext uri="{D42A27DB-BD31-4B8C-83A1-F6EECF244321}">
                <p14:modId xmlns:p14="http://schemas.microsoft.com/office/powerpoint/2010/main" val="2319203548"/>
              </p:ext>
            </p:extLst>
          </p:nvPr>
        </p:nvGraphicFramePr>
        <p:xfrm>
          <a:off x="876692" y="2533476"/>
          <a:ext cx="5479719" cy="344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73606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519290-9336-5D13-55D2-1D09A54AAB0B}"/>
              </a:ext>
            </a:extLst>
          </p:cNvPr>
          <p:cNvSpPr>
            <a:spLocks noGrp="1"/>
          </p:cNvSpPr>
          <p:nvPr>
            <p:ph type="title"/>
          </p:nvPr>
        </p:nvSpPr>
        <p:spPr>
          <a:xfrm>
            <a:off x="1371597" y="348866"/>
            <a:ext cx="10044023" cy="681540"/>
          </a:xfrm>
        </p:spPr>
        <p:txBody>
          <a:bodyPr anchor="ctr">
            <a:normAutofit/>
          </a:bodyPr>
          <a:lstStyle/>
          <a:p>
            <a:pPr algn="ctr"/>
            <a:r>
              <a:rPr lang="en-GB" sz="2400" dirty="0">
                <a:solidFill>
                  <a:srgbClr val="FFFFFF"/>
                </a:solidFill>
                <a:latin typeface="Arial" panose="020B0604020202020204" pitchFamily="34" charset="0"/>
                <a:cs typeface="Arial" panose="020B0604020202020204" pitchFamily="34" charset="0"/>
              </a:rPr>
              <a:t>QUESTIONING TECHNIQUES: SITUATIONAL</a:t>
            </a:r>
          </a:p>
        </p:txBody>
      </p:sp>
      <p:graphicFrame>
        <p:nvGraphicFramePr>
          <p:cNvPr id="5" name="Content Placeholder 2">
            <a:extLst>
              <a:ext uri="{FF2B5EF4-FFF2-40B4-BE49-F238E27FC236}">
                <a16:creationId xmlns:a16="http://schemas.microsoft.com/office/drawing/2014/main" id="{1CFA283A-C4EF-5038-773A-979A74E41763}"/>
              </a:ext>
            </a:extLst>
          </p:cNvPr>
          <p:cNvGraphicFramePr>
            <a:graphicFrameLocks noGrp="1"/>
          </p:cNvGraphicFramePr>
          <p:nvPr>
            <p:ph idx="1"/>
            <p:extLst>
              <p:ext uri="{D42A27DB-BD31-4B8C-83A1-F6EECF244321}">
                <p14:modId xmlns:p14="http://schemas.microsoft.com/office/powerpoint/2010/main" val="120696078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6625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C18376-42AF-1595-E10B-4C7AE5178A6B}"/>
              </a:ext>
            </a:extLst>
          </p:cNvPr>
          <p:cNvSpPr>
            <a:spLocks noGrp="1"/>
          </p:cNvSpPr>
          <p:nvPr>
            <p:ph type="title"/>
          </p:nvPr>
        </p:nvSpPr>
        <p:spPr>
          <a:xfrm>
            <a:off x="466722" y="586855"/>
            <a:ext cx="3201366" cy="3387497"/>
          </a:xfrm>
        </p:spPr>
        <p:txBody>
          <a:bodyPr anchor="b">
            <a:normAutofit/>
          </a:bodyPr>
          <a:lstStyle/>
          <a:p>
            <a:pPr algn="r"/>
            <a:r>
              <a:rPr lang="en-GB" sz="2400" dirty="0">
                <a:solidFill>
                  <a:srgbClr val="FFFFFF"/>
                </a:solidFill>
                <a:latin typeface="Arial" panose="020B0604020202020204" pitchFamily="34" charset="0"/>
                <a:cs typeface="Arial" panose="020B0604020202020204" pitchFamily="34" charset="0"/>
              </a:rPr>
              <a:t>FACE-TO-FACE AND VIRTUAL  INTERVIEW</a:t>
            </a:r>
          </a:p>
        </p:txBody>
      </p:sp>
      <p:sp>
        <p:nvSpPr>
          <p:cNvPr id="3" name="Content Placeholder 2">
            <a:extLst>
              <a:ext uri="{FF2B5EF4-FFF2-40B4-BE49-F238E27FC236}">
                <a16:creationId xmlns:a16="http://schemas.microsoft.com/office/drawing/2014/main" id="{85604A85-8237-863D-272E-5F589E9F9B84}"/>
              </a:ext>
            </a:extLst>
          </p:cNvPr>
          <p:cNvSpPr>
            <a:spLocks noGrp="1"/>
          </p:cNvSpPr>
          <p:nvPr>
            <p:ph idx="1"/>
          </p:nvPr>
        </p:nvSpPr>
        <p:spPr>
          <a:xfrm>
            <a:off x="4367695" y="675564"/>
            <a:ext cx="7357583" cy="5519962"/>
          </a:xfrm>
        </p:spPr>
        <p:txBody>
          <a:bodyPr anchor="ctr">
            <a:normAutofit/>
          </a:bodyPr>
          <a:lstStyle/>
          <a:p>
            <a:pPr marL="0" indent="0">
              <a:buNone/>
            </a:pPr>
            <a:r>
              <a:rPr lang="en-GB" sz="1200" dirty="0">
                <a:latin typeface="Arial" panose="020B0604020202020204" pitchFamily="34" charset="0"/>
                <a:cs typeface="Arial" panose="020B0604020202020204" pitchFamily="34" charset="0"/>
              </a:rPr>
              <a:t>Job interviews can be conducted in person or through an online platform, a technique that is gaining increasing traction in the world of work.</a:t>
            </a:r>
            <a:r>
              <a:rPr lang="pt-BR"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In an in-person interview, you have the opportunity to be face-to-face. In an online conversation, you won't have the opportunity to impress with the firmness of your handshake, the way you express yourself, or your gestures, so you'll have to find other ways to convey confidence, whether through your tone of voice or your posture.</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Face-to-face </a:t>
            </a:r>
          </a:p>
          <a:p>
            <a:r>
              <a:rPr lang="en-GB" sz="1200" dirty="0">
                <a:latin typeface="Arial" panose="020B0604020202020204" pitchFamily="34" charset="0"/>
                <a:cs typeface="Arial" panose="020B0604020202020204" pitchFamily="34" charset="0"/>
              </a:rPr>
              <a:t>Advantages: We can observe body language, facial expressions and eye contact.</a:t>
            </a:r>
          </a:p>
          <a:p>
            <a:r>
              <a:rPr lang="en-GB" sz="1200" dirty="0">
                <a:latin typeface="Arial" panose="020B0604020202020204" pitchFamily="34" charset="0"/>
                <a:cs typeface="Arial" panose="020B0604020202020204" pitchFamily="34" charset="0"/>
              </a:rPr>
              <a:t>Disadvantages: Time and expense, requiring travel in some cases rental expenses.</a:t>
            </a:r>
          </a:p>
          <a:p>
            <a:endParaRPr lang="en-GB" sz="12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Virtual</a:t>
            </a:r>
          </a:p>
          <a:p>
            <a:r>
              <a:rPr lang="en-GB" sz="1200" dirty="0">
                <a:latin typeface="Arial" panose="020B0604020202020204" pitchFamily="34" charset="0"/>
                <a:cs typeface="Arial" panose="020B0604020202020204" pitchFamily="34" charset="0"/>
              </a:rPr>
              <a:t>Advantages: Cost savings, scheduling </a:t>
            </a:r>
            <a:r>
              <a:rPr lang="en-GB" sz="1200" dirty="0" err="1">
                <a:latin typeface="Arial" panose="020B0604020202020204" pitchFamily="34" charset="0"/>
                <a:cs typeface="Arial" panose="020B0604020202020204" pitchFamily="34" charset="0"/>
              </a:rPr>
              <a:t>flebility</a:t>
            </a:r>
            <a:r>
              <a:rPr lang="en-GB" sz="1200" dirty="0">
                <a:latin typeface="Arial" panose="020B0604020202020204" pitchFamily="34" charset="0"/>
                <a:cs typeface="Arial" panose="020B0604020202020204" pitchFamily="34" charset="0"/>
              </a:rPr>
              <a:t> and easy collaboration.</a:t>
            </a:r>
          </a:p>
          <a:p>
            <a:r>
              <a:rPr lang="en-GB" sz="1200" dirty="0">
                <a:latin typeface="Arial" panose="020B0604020202020204" pitchFamily="34" charset="0"/>
                <a:cs typeface="Arial" panose="020B0604020202020204" pitchFamily="34" charset="0"/>
              </a:rPr>
              <a:t>Disadvantages: </a:t>
            </a:r>
            <a:r>
              <a:rPr lang="en-GB" sz="1200" dirty="0" err="1">
                <a:latin typeface="Arial" panose="020B0604020202020204" pitchFamily="34" charset="0"/>
                <a:cs typeface="Arial" panose="020B0604020202020204" pitchFamily="34" charset="0"/>
              </a:rPr>
              <a:t>Techical</a:t>
            </a:r>
            <a:r>
              <a:rPr lang="en-GB" sz="1200" dirty="0">
                <a:latin typeface="Arial" panose="020B0604020202020204" pitchFamily="34" charset="0"/>
                <a:cs typeface="Arial" panose="020B0604020202020204" pitchFamily="34" charset="0"/>
              </a:rPr>
              <a:t> glitches, poor internet connections, audios delays and home environment distractions</a:t>
            </a:r>
          </a:p>
          <a:p>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Due to the changes Troy Foods intends to implement and the importance of the position, this interview must be conducted in person so that the next candidate can get an idea of ​​what is expected of them and see firsthand the type of work environment with a guided tour of the factory.</a:t>
            </a:r>
          </a:p>
          <a:p>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 </a:t>
            </a:r>
          </a:p>
          <a:p>
            <a:pPr marL="0" indent="0">
              <a:buNone/>
            </a:pPr>
            <a:endParaRPr lang="en-GB" sz="1300" dirty="0">
              <a:latin typeface="Arial" panose="020B0604020202020204" pitchFamily="34" charset="0"/>
              <a:cs typeface="Arial" panose="020B0604020202020204" pitchFamily="34" charset="0"/>
            </a:endParaRPr>
          </a:p>
          <a:p>
            <a:pPr marL="0" indent="0">
              <a:buNone/>
            </a:pP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53260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FE05A-CA33-64BD-E95C-FC8601CD947A}"/>
              </a:ext>
            </a:extLst>
          </p:cNvPr>
          <p:cNvSpPr>
            <a:spLocks noGrp="1"/>
          </p:cNvSpPr>
          <p:nvPr>
            <p:ph type="title"/>
          </p:nvPr>
        </p:nvSpPr>
        <p:spPr>
          <a:xfrm>
            <a:off x="876693" y="741392"/>
            <a:ext cx="4597747" cy="683218"/>
          </a:xfrm>
        </p:spPr>
        <p:txBody>
          <a:bodyPr anchor="b">
            <a:normAutofit/>
          </a:bodyPr>
          <a:lstStyle/>
          <a:p>
            <a:pPr algn="ctr"/>
            <a:r>
              <a:rPr lang="en-GB" sz="24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58AA1CE7-5219-8D90-A5CC-2189F578142A}"/>
              </a:ext>
            </a:extLst>
          </p:cNvPr>
          <p:cNvSpPr>
            <a:spLocks noGrp="1"/>
          </p:cNvSpPr>
          <p:nvPr>
            <p:ph idx="1"/>
          </p:nvPr>
        </p:nvSpPr>
        <p:spPr>
          <a:xfrm>
            <a:off x="876693" y="2533476"/>
            <a:ext cx="4597746" cy="2091533"/>
          </a:xfrm>
        </p:spPr>
        <p:txBody>
          <a:bodyPr anchor="t">
            <a:normAutofit/>
          </a:bodyPr>
          <a:lstStyle/>
          <a:p>
            <a:pPr marL="0" indent="0">
              <a:buNone/>
            </a:pPr>
            <a:r>
              <a:rPr lang="en-GB" sz="1200" dirty="0">
                <a:latin typeface="Arial" panose="020B0604020202020204" pitchFamily="34" charset="0"/>
                <a:cs typeface="Arial" panose="020B0604020202020204" pitchFamily="34" charset="0"/>
              </a:rPr>
              <a:t>After the steps explained in this presentation, it became clear what type of candidate Troy Foods is looking for to make this major change in the company. They are looking for someone with fresh ideas, who values ​​equality, respect, and unity, and who conveys the message not only through words but also through actions that every employee is important to the Company's success. This will prevent employees from leaving their jobs and avoid difficulties in meeting production targets due to a lack of manpower.</a:t>
            </a:r>
          </a:p>
        </p:txBody>
      </p:sp>
      <p:pic>
        <p:nvPicPr>
          <p:cNvPr id="5" name="Picture 4">
            <a:extLst>
              <a:ext uri="{FF2B5EF4-FFF2-40B4-BE49-F238E27FC236}">
                <a16:creationId xmlns:a16="http://schemas.microsoft.com/office/drawing/2014/main" id="{F38C0713-AEC9-E983-6B48-AFA73A8D9D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1" y="1150804"/>
            <a:ext cx="5319062" cy="448130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grpSp>
        <p:nvGrpSpPr>
          <p:cNvPr id="18" name="Group 17">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456462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5EB5F-D03A-3A49-B6D7-4ECF16A92178}"/>
              </a:ext>
            </a:extLst>
          </p:cNvPr>
          <p:cNvSpPr>
            <a:spLocks noGrp="1"/>
          </p:cNvSpPr>
          <p:nvPr>
            <p:ph type="title"/>
          </p:nvPr>
        </p:nvSpPr>
        <p:spPr>
          <a:xfrm>
            <a:off x="838200" y="365126"/>
            <a:ext cx="10515600" cy="603866"/>
          </a:xfrm>
        </p:spPr>
        <p:txBody>
          <a:bodyPr>
            <a:normAutofit/>
          </a:bodyPr>
          <a:lstStyle/>
          <a:p>
            <a:pPr algn="ctr"/>
            <a:r>
              <a:rPr lang="en-GB" sz="24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3C0CBB9A-660B-E51F-3A5A-E54D03A2A672}"/>
              </a:ext>
            </a:extLst>
          </p:cNvPr>
          <p:cNvSpPr>
            <a:spLocks noGrp="1"/>
          </p:cNvSpPr>
          <p:nvPr>
            <p:ph idx="1"/>
          </p:nvPr>
        </p:nvSpPr>
        <p:spPr>
          <a:xfrm>
            <a:off x="838200" y="1099930"/>
            <a:ext cx="10515600" cy="5077033"/>
          </a:xfrm>
        </p:spPr>
        <p:txBody>
          <a:bodyPr>
            <a:normAutofit/>
          </a:bodyPr>
          <a:lstStyle/>
          <a:p>
            <a:pPr>
              <a:buAutoNum type="arabicPeriod"/>
            </a:pPr>
            <a:r>
              <a:rPr lang="en-GB" sz="1200" dirty="0">
                <a:latin typeface="Arial" panose="020B0604020202020204" pitchFamily="34" charset="0"/>
                <a:cs typeface="Arial" panose="020B0604020202020204" pitchFamily="34" charset="0"/>
              </a:rPr>
              <a:t>Aldred, Tim. (2022) </a:t>
            </a:r>
            <a:r>
              <a:rPr lang="en-GB" sz="1200" i="1" dirty="0">
                <a:latin typeface="Arial" panose="020B0604020202020204" pitchFamily="34" charset="0"/>
                <a:cs typeface="Arial" panose="020B0604020202020204" pitchFamily="34" charset="0"/>
              </a:rPr>
              <a:t>Lancashire Business View.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2"/>
              </a:rPr>
              <a:t>https://www.lancashirebusinessview.co.uk/latest-news-and-features/fylde-fresh-and-fabulous-acquires-troy-foods</a:t>
            </a:r>
            <a:r>
              <a:rPr lang="en-GB" sz="1200" dirty="0">
                <a:latin typeface="Arial" panose="020B0604020202020204" pitchFamily="34" charset="0"/>
                <a:cs typeface="Arial" panose="020B0604020202020204" pitchFamily="34" charset="0"/>
              </a:rPr>
              <a:t> (Accessed: 5th July 2026)</a:t>
            </a:r>
          </a:p>
          <a:p>
            <a:pPr>
              <a:buAutoNum type="arabicPeriod"/>
            </a:pPr>
            <a:r>
              <a:rPr lang="en-GB" sz="1200" dirty="0">
                <a:latin typeface="Arial" panose="020B0604020202020204" pitchFamily="34" charset="0"/>
                <a:cs typeface="Arial" panose="020B0604020202020204" pitchFamily="34" charset="0"/>
              </a:rPr>
              <a:t>Cooper, Matt. (2022) </a:t>
            </a:r>
            <a:r>
              <a:rPr lang="en-GB" sz="1200" i="1" dirty="0">
                <a:latin typeface="Arial" panose="020B0604020202020204" pitchFamily="34" charset="0"/>
                <a:cs typeface="Arial" panose="020B0604020202020204" pitchFamily="34" charset="0"/>
              </a:rPr>
              <a:t>Get </a:t>
            </a:r>
            <a:r>
              <a:rPr lang="en-GB" sz="1200" i="1" dirty="0" err="1">
                <a:latin typeface="Arial" panose="020B0604020202020204" pitchFamily="34" charset="0"/>
                <a:cs typeface="Arial" panose="020B0604020202020204" pitchFamily="34" charset="0"/>
              </a:rPr>
              <a:t>Sttafed</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3"/>
              </a:rPr>
              <a:t>https://get-staffed.com/what-is-a-person-specification/</a:t>
            </a:r>
            <a:r>
              <a:rPr lang="en-GB" sz="1200" dirty="0">
                <a:latin typeface="Arial" panose="020B0604020202020204" pitchFamily="34" charset="0"/>
                <a:cs typeface="Arial" panose="020B0604020202020204" pitchFamily="34" charset="0"/>
              </a:rPr>
              <a:t> (Accessed: 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July 2026)</a:t>
            </a:r>
          </a:p>
          <a:p>
            <a:pPr>
              <a:buAutoNum type="arabicPeriod"/>
            </a:pPr>
            <a:r>
              <a:rPr lang="en-GB" sz="1200" dirty="0">
                <a:latin typeface="Arial" panose="020B0604020202020204" pitchFamily="34" charset="0"/>
                <a:cs typeface="Arial" panose="020B0604020202020204" pitchFamily="34" charset="0"/>
              </a:rPr>
              <a:t>CXK. (2026) </a:t>
            </a:r>
            <a:r>
              <a:rPr lang="en-GB" sz="1200" i="1" dirty="0">
                <a:latin typeface="Arial" panose="020B0604020202020204" pitchFamily="34" charset="0"/>
                <a:cs typeface="Arial" panose="020B0604020202020204" pitchFamily="34" charset="0"/>
              </a:rPr>
              <a:t>STAR Method Interview Technique: Interview Like a Pro.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4"/>
              </a:rPr>
              <a:t>https://www.cxk.org/blog/star-method-interview-technique/</a:t>
            </a:r>
            <a:r>
              <a:rPr lang="en-GB" sz="1200" dirty="0">
                <a:latin typeface="Arial" panose="020B0604020202020204" pitchFamily="34" charset="0"/>
                <a:cs typeface="Arial" panose="020B0604020202020204" pitchFamily="34" charset="0"/>
              </a:rPr>
              <a:t> (Accessed: 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July 2026)</a:t>
            </a:r>
          </a:p>
          <a:p>
            <a:pPr>
              <a:buAutoNum type="arabicPeriod"/>
            </a:pPr>
            <a:r>
              <a:rPr lang="en-GB" sz="1200" dirty="0" err="1">
                <a:latin typeface="Arial" panose="020B0604020202020204" pitchFamily="34" charset="0"/>
                <a:cs typeface="Arial" panose="020B0604020202020204" pitchFamily="34" charset="0"/>
              </a:rPr>
              <a:t>HiBob</a:t>
            </a:r>
            <a:r>
              <a:rPr lang="en-GB" sz="1200" dirty="0">
                <a:latin typeface="Arial" panose="020B0604020202020204" pitchFamily="34" charset="0"/>
                <a:cs typeface="Arial" panose="020B0604020202020204" pitchFamily="34" charset="0"/>
              </a:rPr>
              <a:t>. (2026) </a:t>
            </a:r>
            <a:r>
              <a:rPr lang="en-GB" sz="1200" i="1" dirty="0">
                <a:latin typeface="Arial" panose="020B0604020202020204" pitchFamily="34" charset="0"/>
                <a:cs typeface="Arial" panose="020B0604020202020204" pitchFamily="34" charset="0"/>
              </a:rPr>
              <a:t>What is a job description?.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5"/>
              </a:rPr>
              <a:t>https://www.hibob.com/hr-glossary/job-description/</a:t>
            </a:r>
            <a:r>
              <a:rPr lang="en-GB" sz="1200" dirty="0">
                <a:latin typeface="Arial" panose="020B0604020202020204" pitchFamily="34" charset="0"/>
                <a:cs typeface="Arial" panose="020B0604020202020204" pitchFamily="34" charset="0"/>
              </a:rPr>
              <a:t> (Accessed: 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July 2026)</a:t>
            </a:r>
          </a:p>
          <a:p>
            <a:pPr>
              <a:buAutoNum type="arabicPeriod"/>
            </a:pPr>
            <a:r>
              <a:rPr lang="en-GB" sz="1200" dirty="0">
                <a:latin typeface="Arial" panose="020B0604020202020204" pitchFamily="34" charset="0"/>
                <a:cs typeface="Arial" panose="020B0604020202020204" pitchFamily="34" charset="0"/>
              </a:rPr>
              <a:t>Indeed Editorial Team. (2026)</a:t>
            </a:r>
            <a:r>
              <a:rPr lang="en-GB" sz="1200" i="1" dirty="0">
                <a:latin typeface="Arial" panose="020B0604020202020204" pitchFamily="34" charset="0"/>
                <a:cs typeface="Arial" panose="020B0604020202020204" pitchFamily="34" charset="0"/>
              </a:rPr>
              <a:t> Behavioural interview questions (With example answers).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https://uk.indeed.com/career-advice/interviewing/behavioural-interview-questions</a:t>
            </a:r>
            <a:r>
              <a:rPr lang="en-GB" sz="1200" dirty="0">
                <a:latin typeface="Arial" panose="020B0604020202020204" pitchFamily="34" charset="0"/>
                <a:cs typeface="Arial" panose="020B0604020202020204" pitchFamily="34" charset="0"/>
              </a:rPr>
              <a:t> (Accessed: 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July 2026)</a:t>
            </a:r>
          </a:p>
          <a:p>
            <a:pPr>
              <a:buAutoNum type="arabicPeriod"/>
            </a:pPr>
            <a:r>
              <a:rPr lang="en-GB" sz="1200" dirty="0" err="1">
                <a:latin typeface="Arial" panose="020B0604020202020204" pitchFamily="34" charset="0"/>
                <a:cs typeface="Arial" panose="020B0604020202020204" pitchFamily="34" charset="0"/>
              </a:rPr>
              <a:t>Kbmanage</a:t>
            </a:r>
            <a:r>
              <a:rPr lang="en-GB" sz="1200" dirty="0">
                <a:latin typeface="Arial" panose="020B0604020202020204" pitchFamily="34" charset="0"/>
                <a:cs typeface="Arial" panose="020B0604020202020204" pitchFamily="34" charset="0"/>
              </a:rPr>
              <a:t>. (2024) </a:t>
            </a:r>
            <a:r>
              <a:rPr lang="en-GB" sz="1200" i="1" dirty="0">
                <a:latin typeface="Arial" panose="020B0604020202020204" pitchFamily="34" charset="0"/>
                <a:cs typeface="Arial" panose="020B0604020202020204" pitchFamily="34" charset="0"/>
              </a:rPr>
              <a:t>Armstrong’s Model of the Employee Lifecycle.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7"/>
              </a:rPr>
              <a:t>https://www.kbmanage.com/concept/armstrongs-model-of-the-employee-lifecycle#:~:text=The%20employee%20lifecycle%20model%20consists,a%20positive%20longer%2Dterm%20impact</a:t>
            </a:r>
            <a:r>
              <a:rPr lang="en-GB" sz="1200" dirty="0">
                <a:latin typeface="Arial" panose="020B0604020202020204" pitchFamily="34" charset="0"/>
                <a:cs typeface="Arial" panose="020B0604020202020204" pitchFamily="34" charset="0"/>
              </a:rPr>
              <a:t>. (Accessed: 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July 2026)</a:t>
            </a:r>
          </a:p>
          <a:p>
            <a:pPr>
              <a:buAutoNum type="arabicPeriod"/>
            </a:pPr>
            <a:r>
              <a:rPr lang="en-GB" sz="1200" dirty="0">
                <a:latin typeface="Arial" panose="020B0604020202020204" pitchFamily="34" charset="0"/>
                <a:cs typeface="Arial" panose="020B0604020202020204" pitchFamily="34" charset="0"/>
              </a:rPr>
              <a:t>Oats-Beaumont, William. (2024) </a:t>
            </a:r>
            <a:r>
              <a:rPr lang="en-GB" sz="1200" i="1" dirty="0">
                <a:latin typeface="Arial" panose="020B0604020202020204" pitchFamily="34" charset="0"/>
                <a:cs typeface="Arial" panose="020B0604020202020204" pitchFamily="34" charset="0"/>
              </a:rPr>
              <a:t>Structured Interviews.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8"/>
              </a:rPr>
              <a:t>https://www.thomas.co/resources/type/hr-blog/structured-interviews</a:t>
            </a:r>
            <a:r>
              <a:rPr lang="en-GB" sz="1200" dirty="0">
                <a:latin typeface="Arial" panose="020B0604020202020204" pitchFamily="34" charset="0"/>
                <a:cs typeface="Arial" panose="020B0604020202020204" pitchFamily="34" charset="0"/>
              </a:rPr>
              <a:t> (Accessed: 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July 2026)</a:t>
            </a:r>
          </a:p>
          <a:p>
            <a:pPr>
              <a:buAutoNum type="arabicPeriod"/>
            </a:pPr>
            <a:r>
              <a:rPr lang="en-GB" sz="1200" dirty="0">
                <a:latin typeface="Arial" panose="020B0604020202020204" pitchFamily="34" charset="0"/>
                <a:cs typeface="Arial" panose="020B0604020202020204" pitchFamily="34" charset="0"/>
              </a:rPr>
              <a:t>Smart Recruiters. (2026) </a:t>
            </a:r>
            <a:r>
              <a:rPr lang="en-GB" sz="1200" i="1" dirty="0">
                <a:latin typeface="Arial" panose="020B0604020202020204" pitchFamily="34" charset="0"/>
                <a:cs typeface="Arial" panose="020B0604020202020204" pitchFamily="34" charset="0"/>
              </a:rPr>
              <a:t>Recruitment Definition, Process and Types of Recruiting.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9"/>
              </a:rPr>
              <a:t>https://www.smartrecruiters.com/resources/glossary/recruitment/</a:t>
            </a:r>
            <a:r>
              <a:rPr lang="en-GB" sz="1200" dirty="0">
                <a:latin typeface="Arial" panose="020B0604020202020204" pitchFamily="34" charset="0"/>
                <a:cs typeface="Arial" panose="020B0604020202020204" pitchFamily="34" charset="0"/>
              </a:rPr>
              <a:t>  (Accessed: 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July 2026)</a:t>
            </a:r>
          </a:p>
          <a:p>
            <a:pPr>
              <a:buAutoNum type="arabicPeriod"/>
            </a:pPr>
            <a:r>
              <a:rPr lang="en-GB" sz="1200" dirty="0">
                <a:latin typeface="Arial" panose="020B0604020202020204" pitchFamily="34" charset="0"/>
                <a:cs typeface="Arial" panose="020B0604020202020204" pitchFamily="34" charset="0"/>
              </a:rPr>
              <a:t>Troy Foods. (2026) </a:t>
            </a:r>
            <a:r>
              <a:rPr lang="en-GB" sz="1200" i="1" dirty="0">
                <a:latin typeface="Arial" panose="020B0604020202020204" pitchFamily="34" charset="0"/>
                <a:cs typeface="Arial" panose="020B0604020202020204" pitchFamily="34" charset="0"/>
              </a:rPr>
              <a:t>We make sauces and salads.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0"/>
              </a:rPr>
              <a:t>https://troyfoods.co.uk/</a:t>
            </a:r>
            <a:r>
              <a:rPr lang="en-GB" sz="1200" dirty="0">
                <a:latin typeface="Arial" panose="020B0604020202020204" pitchFamily="34" charset="0"/>
                <a:cs typeface="Arial" panose="020B0604020202020204" pitchFamily="34" charset="0"/>
              </a:rPr>
              <a:t> (Accessed: 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July)</a:t>
            </a:r>
          </a:p>
        </p:txBody>
      </p:sp>
    </p:spTree>
    <p:extLst>
      <p:ext uri="{BB962C8B-B14F-4D97-AF65-F5344CB8AC3E}">
        <p14:creationId xmlns:p14="http://schemas.microsoft.com/office/powerpoint/2010/main" val="15450521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THANK YOU&#10;&#10;AI-generated content may be incorrect.">
            <a:extLst>
              <a:ext uri="{FF2B5EF4-FFF2-40B4-BE49-F238E27FC236}">
                <a16:creationId xmlns:a16="http://schemas.microsoft.com/office/drawing/2014/main" id="{51335786-24A7-A5E0-5964-1D70349973B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0" y="1"/>
            <a:ext cx="12191979" cy="6858000"/>
          </a:xfrm>
          <a:prstGeom prst="rect">
            <a:avLst/>
          </a:prstGeom>
        </p:spPr>
      </p:pic>
      <p:grpSp>
        <p:nvGrpSpPr>
          <p:cNvPr id="12" name="Group 11">
            <a:extLst>
              <a:ext uri="{FF2B5EF4-FFF2-40B4-BE49-F238E27FC236}">
                <a16:creationId xmlns:a16="http://schemas.microsoft.com/office/drawing/2014/main" id="{D4D7444E-8572-6DFD-CB75-0984238C71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3" name="Rectangle 12">
              <a:extLst>
                <a:ext uri="{FF2B5EF4-FFF2-40B4-BE49-F238E27FC236}">
                  <a16:creationId xmlns:a16="http://schemas.microsoft.com/office/drawing/2014/main" id="{01C89D56-574B-DBE6-E414-A886D4CD9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808B29-2E24-7E95-6543-9B0B821797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82752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1765</Words>
  <Application>Microsoft Office PowerPoint</Application>
  <PresentationFormat>Widescreen</PresentationFormat>
  <Paragraphs>114</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Calibri</vt:lpstr>
      <vt:lpstr>Office Theme</vt:lpstr>
      <vt:lpstr>BA (Hons) Leadership and Management Skills for the Workplace Developing and Managing Individuals and Teams </vt:lpstr>
      <vt:lpstr>OVERVIEW</vt:lpstr>
      <vt:lpstr>COMPANY BACKGROUND</vt:lpstr>
      <vt:lpstr>INTRODUCTION</vt:lpstr>
      <vt:lpstr>OVERVIEW OF THE RECRUITMENT PROCESS</vt:lpstr>
      <vt:lpstr>OVERVIEW OF THE RECRUITMENT PROCESS</vt:lpstr>
      <vt:lpstr>OVERVIEW OF THE RECRUITMENT PROCESS</vt:lpstr>
      <vt:lpstr>INTERVIEW: STRUCTURED</vt:lpstr>
      <vt:lpstr>INTERVIEW: SEMI-STRUCTURED</vt:lpstr>
      <vt:lpstr>INTERVIEW: UNSTRUCTURED</vt:lpstr>
      <vt:lpstr>QUESTIONING TECHNIQUES: BEHAVIOURAL</vt:lpstr>
      <vt:lpstr>QUESTIONING TECHNIQUES: TECHNICAL</vt:lpstr>
      <vt:lpstr>QUESTIONING TECHNIQUES: SITUATIONAL</vt:lpstr>
      <vt:lpstr>FACE-TO-FACE AND VIRTUAL  INTERVIEW</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Aurio Munda</dc:creator>
  <cp:lastModifiedBy>Aurio Munda</cp:lastModifiedBy>
  <cp:revision>21</cp:revision>
  <dcterms:created xsi:type="dcterms:W3CDTF">2026-07-04T19:42:46Z</dcterms:created>
  <dcterms:modified xsi:type="dcterms:W3CDTF">2026-07-13T16:29:50Z</dcterms:modified>
</cp:coreProperties>
</file>