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4" r:id="rId1"/>
  </p:sldMasterIdLst>
  <p:notesMasterIdLst>
    <p:notesMasterId r:id="rId14"/>
  </p:notesMasterIdLst>
  <p:sldIdLst>
    <p:sldId id="256" r:id="rId2"/>
    <p:sldId id="267" r:id="rId3"/>
    <p:sldId id="264" r:id="rId4"/>
    <p:sldId id="258" r:id="rId5"/>
    <p:sldId id="265" r:id="rId6"/>
    <p:sldId id="269" r:id="rId7"/>
    <p:sldId id="262" r:id="rId8"/>
    <p:sldId id="268" r:id="rId9"/>
    <p:sldId id="266" r:id="rId10"/>
    <p:sldId id="263" r:id="rId11"/>
    <p:sldId id="270"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FF3300"/>
    <a:srgbClr val="FF0000"/>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1CE09E-6C3C-3314-C4CF-2795FE4571FB}" v="271" dt="2024-03-31T18:56:50.6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4573" autoAdjust="0"/>
  </p:normalViewPr>
  <p:slideViewPr>
    <p:cSldViewPr snapToGrid="0">
      <p:cViewPr varScale="1">
        <p:scale>
          <a:sx n="47" d="100"/>
          <a:sy n="47" d="100"/>
        </p:scale>
        <p:origin x="53"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e John (Welsh Ambulance Services Trust - 020" userId="55b3c5eb-a5ac-4f16-9f81-4520b5d1693a" providerId="ADAL" clId="{CD05EEB1-6531-4CC9-A5A0-776BD3880571}"/>
    <pc:docChg chg="undo custSel addSld delSld modSld sldOrd">
      <pc:chgData name="Kaylee John (Welsh Ambulance Services Trust - 020" userId="55b3c5eb-a5ac-4f16-9f81-4520b5d1693a" providerId="ADAL" clId="{CD05EEB1-6531-4CC9-A5A0-776BD3880571}" dt="2024-03-25T19:45:03.381" v="9681" actId="14100"/>
      <pc:docMkLst>
        <pc:docMk/>
      </pc:docMkLst>
      <pc:sldChg chg="addSp delSp modSp mod setBg delDesignElem">
        <pc:chgData name="Kaylee John (Welsh Ambulance Services Trust - 020" userId="55b3c5eb-a5ac-4f16-9f81-4520b5d1693a" providerId="ADAL" clId="{CD05EEB1-6531-4CC9-A5A0-776BD3880571}" dt="2024-03-25T17:05:37.239" v="3612" actId="26606"/>
        <pc:sldMkLst>
          <pc:docMk/>
          <pc:sldMk cId="109857222" sldId="256"/>
        </pc:sldMkLst>
        <pc:spChg chg="mod">
          <ac:chgData name="Kaylee John (Welsh Ambulance Services Trust - 020" userId="55b3c5eb-a5ac-4f16-9f81-4520b5d1693a" providerId="ADAL" clId="{CD05EEB1-6531-4CC9-A5A0-776BD3880571}" dt="2024-03-25T17:05:37.239" v="3612" actId="26606"/>
          <ac:spMkLst>
            <pc:docMk/>
            <pc:sldMk cId="109857222" sldId="256"/>
            <ac:spMk id="2" creationId="{00000000-0000-0000-0000-000000000000}"/>
          </ac:spMkLst>
        </pc:spChg>
        <pc:spChg chg="mod">
          <ac:chgData name="Kaylee John (Welsh Ambulance Services Trust - 020" userId="55b3c5eb-a5ac-4f16-9f81-4520b5d1693a" providerId="ADAL" clId="{CD05EEB1-6531-4CC9-A5A0-776BD3880571}" dt="2024-03-25T17:05:37.239" v="3612" actId="26606"/>
          <ac:spMkLst>
            <pc:docMk/>
            <pc:sldMk cId="109857222" sldId="256"/>
            <ac:spMk id="3" creationId="{00000000-0000-0000-0000-000000000000}"/>
          </ac:spMkLst>
        </pc:spChg>
        <pc:spChg chg="add">
          <ac:chgData name="Kaylee John (Welsh Ambulance Services Trust - 020" userId="55b3c5eb-a5ac-4f16-9f81-4520b5d1693a" providerId="ADAL" clId="{CD05EEB1-6531-4CC9-A5A0-776BD3880571}" dt="2024-03-25T17:05:37.239" v="3612" actId="26606"/>
          <ac:spMkLst>
            <pc:docMk/>
            <pc:sldMk cId="109857222" sldId="256"/>
            <ac:spMk id="2052" creationId="{5A1B47C8-47A0-4A88-8830-6DEA3B5DE392}"/>
          </ac:spMkLst>
        </pc:spChg>
        <pc:spChg chg="add">
          <ac:chgData name="Kaylee John (Welsh Ambulance Services Trust - 020" userId="55b3c5eb-a5ac-4f16-9f81-4520b5d1693a" providerId="ADAL" clId="{CD05EEB1-6531-4CC9-A5A0-776BD3880571}" dt="2024-03-25T17:05:37.239" v="3612" actId="26606"/>
          <ac:spMkLst>
            <pc:docMk/>
            <pc:sldMk cId="109857222" sldId="256"/>
            <ac:spMk id="2053" creationId="{984BBFDD-E720-4805-A9C8-129FBBF6DD70}"/>
          </ac:spMkLst>
        </pc:spChg>
        <pc:spChg chg="add">
          <ac:chgData name="Kaylee John (Welsh Ambulance Services Trust - 020" userId="55b3c5eb-a5ac-4f16-9f81-4520b5d1693a" providerId="ADAL" clId="{CD05EEB1-6531-4CC9-A5A0-776BD3880571}" dt="2024-03-25T17:05:37.239" v="3612" actId="26606"/>
          <ac:spMkLst>
            <pc:docMk/>
            <pc:sldMk cId="109857222" sldId="256"/>
            <ac:spMk id="2054" creationId="{5AC4BE46-4A77-42FE-9D15-065CDB2F847C}"/>
          </ac:spMkLst>
        </pc:spChg>
        <pc:spChg chg="add del">
          <ac:chgData name="Kaylee John (Welsh Ambulance Services Trust - 020" userId="55b3c5eb-a5ac-4f16-9f81-4520b5d1693a" providerId="ADAL" clId="{CD05EEB1-6531-4CC9-A5A0-776BD3880571}" dt="2024-03-25T17:05:28.839" v="3610"/>
          <ac:spMkLst>
            <pc:docMk/>
            <pc:sldMk cId="109857222" sldId="256"/>
            <ac:spMk id="2055" creationId="{19D32F93-50AC-4C46-A5DB-291C60DDB7BD}"/>
          </ac:spMkLst>
        </pc:spChg>
        <pc:spChg chg="add del">
          <ac:chgData name="Kaylee John (Welsh Ambulance Services Trust - 020" userId="55b3c5eb-a5ac-4f16-9f81-4520b5d1693a" providerId="ADAL" clId="{CD05EEB1-6531-4CC9-A5A0-776BD3880571}" dt="2024-03-25T17:05:28.839" v="3610"/>
          <ac:spMkLst>
            <pc:docMk/>
            <pc:sldMk cId="109857222" sldId="256"/>
            <ac:spMk id="2057" creationId="{827DC2C4-B485-428A-BF4A-472D2967F47F}"/>
          </ac:spMkLst>
        </pc:spChg>
        <pc:spChg chg="add del">
          <ac:chgData name="Kaylee John (Welsh Ambulance Services Trust - 020" userId="55b3c5eb-a5ac-4f16-9f81-4520b5d1693a" providerId="ADAL" clId="{CD05EEB1-6531-4CC9-A5A0-776BD3880571}" dt="2024-03-25T17:05:28.839" v="3610"/>
          <ac:spMkLst>
            <pc:docMk/>
            <pc:sldMk cId="109857222" sldId="256"/>
            <ac:spMk id="2059" creationId="{EE04B5EB-F158-4507-90DD-BD23620C7CC9}"/>
          </ac:spMkLst>
        </pc:spChg>
        <pc:picChg chg="add mod ord">
          <ac:chgData name="Kaylee John (Welsh Ambulance Services Trust - 020" userId="55b3c5eb-a5ac-4f16-9f81-4520b5d1693a" providerId="ADAL" clId="{CD05EEB1-6531-4CC9-A5A0-776BD3880571}" dt="2024-03-25T17:05:37.239" v="3612" actId="26606"/>
          <ac:picMkLst>
            <pc:docMk/>
            <pc:sldMk cId="109857222" sldId="256"/>
            <ac:picMk id="2050" creationId="{AAB3154D-E072-D1C6-6AB5-DE0370E2B27B}"/>
          </ac:picMkLst>
        </pc:picChg>
      </pc:sldChg>
      <pc:sldChg chg="modSp new del mod">
        <pc:chgData name="Kaylee John (Welsh Ambulance Services Trust - 020" userId="55b3c5eb-a5ac-4f16-9f81-4520b5d1693a" providerId="ADAL" clId="{CD05EEB1-6531-4CC9-A5A0-776BD3880571}" dt="2024-03-25T17:20:45.733" v="4361" actId="2696"/>
        <pc:sldMkLst>
          <pc:docMk/>
          <pc:sldMk cId="1680993625" sldId="257"/>
        </pc:sldMkLst>
        <pc:spChg chg="mod">
          <ac:chgData name="Kaylee John (Welsh Ambulance Services Trust - 020" userId="55b3c5eb-a5ac-4f16-9f81-4520b5d1693a" providerId="ADAL" clId="{CD05EEB1-6531-4CC9-A5A0-776BD3880571}" dt="2024-03-25T17:05:31.953" v="3611"/>
          <ac:spMkLst>
            <pc:docMk/>
            <pc:sldMk cId="1680993625" sldId="257"/>
            <ac:spMk id="2" creationId="{D6B9F440-4FCB-EFEA-2953-8106893BC251}"/>
          </ac:spMkLst>
        </pc:spChg>
        <pc:spChg chg="mod">
          <ac:chgData name="Kaylee John (Welsh Ambulance Services Trust - 020" userId="55b3c5eb-a5ac-4f16-9f81-4520b5d1693a" providerId="ADAL" clId="{CD05EEB1-6531-4CC9-A5A0-776BD3880571}" dt="2024-03-25T17:05:31.953" v="3611"/>
          <ac:spMkLst>
            <pc:docMk/>
            <pc:sldMk cId="1680993625" sldId="257"/>
            <ac:spMk id="3" creationId="{8BFC2943-D7C2-E035-5727-6C79D368BED1}"/>
          </ac:spMkLst>
        </pc:spChg>
      </pc:sldChg>
      <pc:sldChg chg="addSp delSp modSp new mod ord setBg modClrScheme addAnim delAnim delDesignElem chgLayout modNotesTx">
        <pc:chgData name="Kaylee John (Welsh Ambulance Services Trust - 020" userId="55b3c5eb-a5ac-4f16-9f81-4520b5d1693a" providerId="ADAL" clId="{CD05EEB1-6531-4CC9-A5A0-776BD3880571}" dt="2024-03-25T19:19:48.972" v="9094" actId="20577"/>
        <pc:sldMkLst>
          <pc:docMk/>
          <pc:sldMk cId="885619005" sldId="258"/>
        </pc:sldMkLst>
        <pc:spChg chg="mod ord">
          <ac:chgData name="Kaylee John (Welsh Ambulance Services Trust - 020" userId="55b3c5eb-a5ac-4f16-9f81-4520b5d1693a" providerId="ADAL" clId="{CD05EEB1-6531-4CC9-A5A0-776BD3880571}" dt="2024-03-25T18:44:05.744" v="6813" actId="1076"/>
          <ac:spMkLst>
            <pc:docMk/>
            <pc:sldMk cId="885619005" sldId="258"/>
            <ac:spMk id="2" creationId="{35EF5E35-F9FE-E3F9-E6A6-980BE1E82160}"/>
          </ac:spMkLst>
        </pc:spChg>
        <pc:spChg chg="del">
          <ac:chgData name="Kaylee John (Welsh Ambulance Services Trust - 020" userId="55b3c5eb-a5ac-4f16-9f81-4520b5d1693a" providerId="ADAL" clId="{CD05EEB1-6531-4CC9-A5A0-776BD3880571}" dt="2024-03-25T13:40:12.067" v="199" actId="22"/>
          <ac:spMkLst>
            <pc:docMk/>
            <pc:sldMk cId="885619005" sldId="258"/>
            <ac:spMk id="3" creationId="{132E376E-A3C9-048B-EB4C-E13C936737DC}"/>
          </ac:spMkLst>
        </pc:spChg>
        <pc:spChg chg="add mod">
          <ac:chgData name="Kaylee John (Welsh Ambulance Services Trust - 020" userId="55b3c5eb-a5ac-4f16-9f81-4520b5d1693a" providerId="ADAL" clId="{CD05EEB1-6531-4CC9-A5A0-776BD3880571}" dt="2024-03-25T18:49:39.013" v="7331" actId="1076"/>
          <ac:spMkLst>
            <pc:docMk/>
            <pc:sldMk cId="885619005" sldId="258"/>
            <ac:spMk id="6" creationId="{A9D10EA1-1E5B-310C-63B7-39580FD56E94}"/>
          </ac:spMkLst>
        </pc:spChg>
        <pc:spChg chg="add mod ord">
          <ac:chgData name="Kaylee John (Welsh Ambulance Services Trust - 020" userId="55b3c5eb-a5ac-4f16-9f81-4520b5d1693a" providerId="ADAL" clId="{CD05EEB1-6531-4CC9-A5A0-776BD3880571}" dt="2024-03-25T18:49:26.367" v="7328" actId="207"/>
          <ac:spMkLst>
            <pc:docMk/>
            <pc:sldMk cId="885619005" sldId="258"/>
            <ac:spMk id="7" creationId="{A777BFA5-9237-A0AC-59B6-5537133CC6E4}"/>
          </ac:spMkLst>
        </pc:spChg>
        <pc:spChg chg="add del">
          <ac:chgData name="Kaylee John (Welsh Ambulance Services Trust - 020" userId="55b3c5eb-a5ac-4f16-9f81-4520b5d1693a" providerId="ADAL" clId="{CD05EEB1-6531-4CC9-A5A0-776BD3880571}" dt="2024-03-25T16:56:46.508" v="3347"/>
          <ac:spMkLst>
            <pc:docMk/>
            <pc:sldMk cId="885619005" sldId="258"/>
            <ac:spMk id="11" creationId="{DB8424AB-D56B-4256-866A-5B54DE93C20F}"/>
          </ac:spMkLst>
        </pc:spChg>
        <pc:spChg chg="add del">
          <ac:chgData name="Kaylee John (Welsh Ambulance Services Trust - 020" userId="55b3c5eb-a5ac-4f16-9f81-4520b5d1693a" providerId="ADAL" clId="{CD05EEB1-6531-4CC9-A5A0-776BD3880571}" dt="2024-03-25T16:56:46.508" v="3347"/>
          <ac:spMkLst>
            <pc:docMk/>
            <pc:sldMk cId="885619005" sldId="258"/>
            <ac:spMk id="13" creationId="{FC999C28-AD33-4EB7-A5F1-C06D10A5FDF7}"/>
          </ac:spMkLst>
        </pc:spChg>
        <pc:spChg chg="add del">
          <ac:chgData name="Kaylee John (Welsh Ambulance Services Trust - 020" userId="55b3c5eb-a5ac-4f16-9f81-4520b5d1693a" providerId="ADAL" clId="{CD05EEB1-6531-4CC9-A5A0-776BD3880571}" dt="2024-03-25T16:56:46.508" v="3347"/>
          <ac:spMkLst>
            <pc:docMk/>
            <pc:sldMk cId="885619005" sldId="258"/>
            <ac:spMk id="15" creationId="{9203ABB4-7E2A-4248-9FE7-4A419AFF2F17}"/>
          </ac:spMkLst>
        </pc:spChg>
        <pc:spChg chg="add del">
          <ac:chgData name="Kaylee John (Welsh Ambulance Services Trust - 020" userId="55b3c5eb-a5ac-4f16-9f81-4520b5d1693a" providerId="ADAL" clId="{CD05EEB1-6531-4CC9-A5A0-776BD3880571}" dt="2024-03-25T16:56:46.508" v="3347"/>
          <ac:spMkLst>
            <pc:docMk/>
            <pc:sldMk cId="885619005" sldId="258"/>
            <ac:spMk id="17" creationId="{3126970D-C1E5-4FB1-84E8-86CB9CED1C80}"/>
          </ac:spMkLst>
        </pc:spChg>
        <pc:grpChg chg="add del">
          <ac:chgData name="Kaylee John (Welsh Ambulance Services Trust - 020" userId="55b3c5eb-a5ac-4f16-9f81-4520b5d1693a" providerId="ADAL" clId="{CD05EEB1-6531-4CC9-A5A0-776BD3880571}" dt="2024-03-25T17:04:37.576" v="3605"/>
          <ac:grpSpMkLst>
            <pc:docMk/>
            <pc:sldMk cId="885619005" sldId="258"/>
            <ac:grpSpMk id="8" creationId="{B4DE830A-B531-4A3B-96F6-0ECE88B08555}"/>
          </ac:grpSpMkLst>
        </pc:grpChg>
        <pc:grpChg chg="add del">
          <ac:chgData name="Kaylee John (Welsh Ambulance Services Trust - 020" userId="55b3c5eb-a5ac-4f16-9f81-4520b5d1693a" providerId="ADAL" clId="{CD05EEB1-6531-4CC9-A5A0-776BD3880571}" dt="2024-03-25T17:04:07.775" v="3601" actId="26606"/>
          <ac:grpSpMkLst>
            <pc:docMk/>
            <pc:sldMk cId="885619005" sldId="258"/>
            <ac:grpSpMk id="27" creationId="{A5AFB369-4673-4727-A7CD-D86AFE0AE069}"/>
          </ac:grpSpMkLst>
        </pc:grpChg>
        <pc:picChg chg="add mod ord modCrop">
          <ac:chgData name="Kaylee John (Welsh Ambulance Services Trust - 020" userId="55b3c5eb-a5ac-4f16-9f81-4520b5d1693a" providerId="ADAL" clId="{CD05EEB1-6531-4CC9-A5A0-776BD3880571}" dt="2024-03-25T18:49:34.976" v="7330" actId="1076"/>
          <ac:picMkLst>
            <pc:docMk/>
            <pc:sldMk cId="885619005" sldId="258"/>
            <ac:picMk id="5" creationId="{D897C7FB-2918-A2B1-D071-6024B14957E0}"/>
          </ac:picMkLst>
        </pc:picChg>
        <pc:picChg chg="add mod">
          <ac:chgData name="Kaylee John (Welsh Ambulance Services Trust - 020" userId="55b3c5eb-a5ac-4f16-9f81-4520b5d1693a" providerId="ADAL" clId="{CD05EEB1-6531-4CC9-A5A0-776BD3880571}" dt="2024-03-25T18:50:01.290" v="7333" actId="1076"/>
          <ac:picMkLst>
            <pc:docMk/>
            <pc:sldMk cId="885619005" sldId="258"/>
            <ac:picMk id="3074" creationId="{0FE58320-1248-47C4-AD54-56E94D8618F3}"/>
          </ac:picMkLst>
        </pc:picChg>
      </pc:sldChg>
      <pc:sldChg chg="modSp new del mod ord modNotesTx">
        <pc:chgData name="Kaylee John (Welsh Ambulance Services Trust - 020" userId="55b3c5eb-a5ac-4f16-9f81-4520b5d1693a" providerId="ADAL" clId="{CD05EEB1-6531-4CC9-A5A0-776BD3880571}" dt="2024-03-25T18:51:19.928" v="7360" actId="47"/>
        <pc:sldMkLst>
          <pc:docMk/>
          <pc:sldMk cId="3919677926" sldId="259"/>
        </pc:sldMkLst>
        <pc:spChg chg="mod">
          <ac:chgData name="Kaylee John (Welsh Ambulance Services Trust - 020" userId="55b3c5eb-a5ac-4f16-9f81-4520b5d1693a" providerId="ADAL" clId="{CD05EEB1-6531-4CC9-A5A0-776BD3880571}" dt="2024-03-25T17:05:31.953" v="3611"/>
          <ac:spMkLst>
            <pc:docMk/>
            <pc:sldMk cId="3919677926" sldId="259"/>
            <ac:spMk id="2" creationId="{24121318-064D-89F6-9DEB-D1A1F1A7007B}"/>
          </ac:spMkLst>
        </pc:spChg>
        <pc:spChg chg="mod">
          <ac:chgData name="Kaylee John (Welsh Ambulance Services Trust - 020" userId="55b3c5eb-a5ac-4f16-9f81-4520b5d1693a" providerId="ADAL" clId="{CD05EEB1-6531-4CC9-A5A0-776BD3880571}" dt="2024-03-25T17:05:31.953" v="3611"/>
          <ac:spMkLst>
            <pc:docMk/>
            <pc:sldMk cId="3919677926" sldId="259"/>
            <ac:spMk id="3" creationId="{A37E0620-9D1C-7BC6-F991-D1FFB215D0F5}"/>
          </ac:spMkLst>
        </pc:spChg>
      </pc:sldChg>
      <pc:sldChg chg="modSp new del mod">
        <pc:chgData name="Kaylee John (Welsh Ambulance Services Trust - 020" userId="55b3c5eb-a5ac-4f16-9f81-4520b5d1693a" providerId="ADAL" clId="{CD05EEB1-6531-4CC9-A5A0-776BD3880571}" dt="2024-03-25T17:06:47.481" v="3622" actId="2696"/>
        <pc:sldMkLst>
          <pc:docMk/>
          <pc:sldMk cId="2339932877" sldId="260"/>
        </pc:sldMkLst>
        <pc:spChg chg="mod">
          <ac:chgData name="Kaylee John (Welsh Ambulance Services Trust - 020" userId="55b3c5eb-a5ac-4f16-9f81-4520b5d1693a" providerId="ADAL" clId="{CD05EEB1-6531-4CC9-A5A0-776BD3880571}" dt="2024-03-25T17:05:31.953" v="3611"/>
          <ac:spMkLst>
            <pc:docMk/>
            <pc:sldMk cId="2339932877" sldId="260"/>
            <ac:spMk id="2" creationId="{04DAEA37-184A-ED66-3988-B97BE1602A63}"/>
          </ac:spMkLst>
        </pc:spChg>
        <pc:spChg chg="mod">
          <ac:chgData name="Kaylee John (Welsh Ambulance Services Trust - 020" userId="55b3c5eb-a5ac-4f16-9f81-4520b5d1693a" providerId="ADAL" clId="{CD05EEB1-6531-4CC9-A5A0-776BD3880571}" dt="2024-03-25T17:05:31.953" v="3611"/>
          <ac:spMkLst>
            <pc:docMk/>
            <pc:sldMk cId="2339932877" sldId="260"/>
            <ac:spMk id="3" creationId="{5371F1F1-8E23-45B3-BE1A-ED96AD5152E2}"/>
          </ac:spMkLst>
        </pc:spChg>
      </pc:sldChg>
      <pc:sldChg chg="modSp new mod modNotesTx">
        <pc:chgData name="Kaylee John (Welsh Ambulance Services Trust - 020" userId="55b3c5eb-a5ac-4f16-9f81-4520b5d1693a" providerId="ADAL" clId="{CD05EEB1-6531-4CC9-A5A0-776BD3880571}" dt="2024-03-25T19:45:03.381" v="9681" actId="14100"/>
        <pc:sldMkLst>
          <pc:docMk/>
          <pc:sldMk cId="3509623174" sldId="261"/>
        </pc:sldMkLst>
        <pc:spChg chg="mod">
          <ac:chgData name="Kaylee John (Welsh Ambulance Services Trust - 020" userId="55b3c5eb-a5ac-4f16-9f81-4520b5d1693a" providerId="ADAL" clId="{CD05EEB1-6531-4CC9-A5A0-776BD3880571}" dt="2024-03-25T17:05:31.953" v="3611"/>
          <ac:spMkLst>
            <pc:docMk/>
            <pc:sldMk cId="3509623174" sldId="261"/>
            <ac:spMk id="2" creationId="{FBB8C631-46E5-9C31-4002-6EF14026B8BC}"/>
          </ac:spMkLst>
        </pc:spChg>
        <pc:spChg chg="mod">
          <ac:chgData name="Kaylee John (Welsh Ambulance Services Trust - 020" userId="55b3c5eb-a5ac-4f16-9f81-4520b5d1693a" providerId="ADAL" clId="{CD05EEB1-6531-4CC9-A5A0-776BD3880571}" dt="2024-03-25T19:45:03.381" v="9681" actId="14100"/>
          <ac:spMkLst>
            <pc:docMk/>
            <pc:sldMk cId="3509623174" sldId="261"/>
            <ac:spMk id="3" creationId="{16A363B5-ACB9-23ED-9E77-B71FCFA65D47}"/>
          </ac:spMkLst>
        </pc:spChg>
      </pc:sldChg>
      <pc:sldChg chg="modSp new mod modNotesTx">
        <pc:chgData name="Kaylee John (Welsh Ambulance Services Trust - 020" userId="55b3c5eb-a5ac-4f16-9f81-4520b5d1693a" providerId="ADAL" clId="{CD05EEB1-6531-4CC9-A5A0-776BD3880571}" dt="2024-03-25T17:32:56.976" v="4647" actId="20577"/>
        <pc:sldMkLst>
          <pc:docMk/>
          <pc:sldMk cId="1444842824" sldId="262"/>
        </pc:sldMkLst>
        <pc:spChg chg="mod">
          <ac:chgData name="Kaylee John (Welsh Ambulance Services Trust - 020" userId="55b3c5eb-a5ac-4f16-9f81-4520b5d1693a" providerId="ADAL" clId="{CD05EEB1-6531-4CC9-A5A0-776BD3880571}" dt="2024-03-25T17:05:31.953" v="3611"/>
          <ac:spMkLst>
            <pc:docMk/>
            <pc:sldMk cId="1444842824" sldId="262"/>
            <ac:spMk id="2" creationId="{67ED2ADE-E04C-7D4D-4A1B-229D2C165635}"/>
          </ac:spMkLst>
        </pc:spChg>
        <pc:spChg chg="mod">
          <ac:chgData name="Kaylee John (Welsh Ambulance Services Trust - 020" userId="55b3c5eb-a5ac-4f16-9f81-4520b5d1693a" providerId="ADAL" clId="{CD05EEB1-6531-4CC9-A5A0-776BD3880571}" dt="2024-03-25T17:32:56.976" v="4647" actId="20577"/>
          <ac:spMkLst>
            <pc:docMk/>
            <pc:sldMk cId="1444842824" sldId="262"/>
            <ac:spMk id="3" creationId="{163847CA-AB95-8276-6AA0-3BBD763884F3}"/>
          </ac:spMkLst>
        </pc:spChg>
      </pc:sldChg>
      <pc:sldChg chg="addSp delSp modSp new mod modClrScheme chgLayout modNotesTx">
        <pc:chgData name="Kaylee John (Welsh Ambulance Services Trust - 020" userId="55b3c5eb-a5ac-4f16-9f81-4520b5d1693a" providerId="ADAL" clId="{CD05EEB1-6531-4CC9-A5A0-776BD3880571}" dt="2024-03-25T19:02:19.046" v="8717" actId="20577"/>
        <pc:sldMkLst>
          <pc:docMk/>
          <pc:sldMk cId="2413269587" sldId="263"/>
        </pc:sldMkLst>
        <pc:spChg chg="del mod ord">
          <ac:chgData name="Kaylee John (Welsh Ambulance Services Trust - 020" userId="55b3c5eb-a5ac-4f16-9f81-4520b5d1693a" providerId="ADAL" clId="{CD05EEB1-6531-4CC9-A5A0-776BD3880571}" dt="2024-03-25T16:11:39.181" v="2607" actId="700"/>
          <ac:spMkLst>
            <pc:docMk/>
            <pc:sldMk cId="2413269587" sldId="263"/>
            <ac:spMk id="2" creationId="{F774414B-32BA-7BE9-54DE-B36E9CA1AEF1}"/>
          </ac:spMkLst>
        </pc:spChg>
        <pc:spChg chg="del mod ord">
          <ac:chgData name="Kaylee John (Welsh Ambulance Services Trust - 020" userId="55b3c5eb-a5ac-4f16-9f81-4520b5d1693a" providerId="ADAL" clId="{CD05EEB1-6531-4CC9-A5A0-776BD3880571}" dt="2024-03-25T16:11:39.181" v="2607" actId="700"/>
          <ac:spMkLst>
            <pc:docMk/>
            <pc:sldMk cId="2413269587" sldId="263"/>
            <ac:spMk id="3" creationId="{94C01624-0413-5807-C7CB-9E7E90EEAA57}"/>
          </ac:spMkLst>
        </pc:spChg>
        <pc:spChg chg="add mod ord">
          <ac:chgData name="Kaylee John (Welsh Ambulance Services Trust - 020" userId="55b3c5eb-a5ac-4f16-9f81-4520b5d1693a" providerId="ADAL" clId="{CD05EEB1-6531-4CC9-A5A0-776BD3880571}" dt="2024-03-25T18:58:12.624" v="8137" actId="20577"/>
          <ac:spMkLst>
            <pc:docMk/>
            <pc:sldMk cId="2413269587" sldId="263"/>
            <ac:spMk id="4" creationId="{67A31B42-E6FC-CBCB-8D42-32F9301F9975}"/>
          </ac:spMkLst>
        </pc:spChg>
        <pc:spChg chg="add del mod ord">
          <ac:chgData name="Kaylee John (Welsh Ambulance Services Trust - 020" userId="55b3c5eb-a5ac-4f16-9f81-4520b5d1693a" providerId="ADAL" clId="{CD05EEB1-6531-4CC9-A5A0-776BD3880571}" dt="2024-03-25T16:11:51.047" v="2608" actId="478"/>
          <ac:spMkLst>
            <pc:docMk/>
            <pc:sldMk cId="2413269587" sldId="263"/>
            <ac:spMk id="5" creationId="{52C3DA19-F79E-A813-9126-2A563E708F45}"/>
          </ac:spMkLst>
        </pc:spChg>
        <pc:spChg chg="add del mod ord">
          <ac:chgData name="Kaylee John (Welsh Ambulance Services Trust - 020" userId="55b3c5eb-a5ac-4f16-9f81-4520b5d1693a" providerId="ADAL" clId="{CD05EEB1-6531-4CC9-A5A0-776BD3880571}" dt="2024-03-25T16:11:53.262" v="2609" actId="478"/>
          <ac:spMkLst>
            <pc:docMk/>
            <pc:sldMk cId="2413269587" sldId="263"/>
            <ac:spMk id="6" creationId="{B0F12313-0C84-7BD7-665B-CEA7B83C0449}"/>
          </ac:spMkLst>
        </pc:spChg>
        <pc:spChg chg="add mod">
          <ac:chgData name="Kaylee John (Welsh Ambulance Services Trust - 020" userId="55b3c5eb-a5ac-4f16-9f81-4520b5d1693a" providerId="ADAL" clId="{CD05EEB1-6531-4CC9-A5A0-776BD3880571}" dt="2024-03-25T18:57:41.012" v="8115" actId="207"/>
          <ac:spMkLst>
            <pc:docMk/>
            <pc:sldMk cId="2413269587" sldId="263"/>
            <ac:spMk id="7" creationId="{10D907A1-2E09-38C9-A2B4-E7D292F219E7}"/>
          </ac:spMkLst>
        </pc:spChg>
        <pc:spChg chg="add del mod">
          <ac:chgData name="Kaylee John (Welsh Ambulance Services Trust - 020" userId="55b3c5eb-a5ac-4f16-9f81-4520b5d1693a" providerId="ADAL" clId="{CD05EEB1-6531-4CC9-A5A0-776BD3880571}" dt="2024-03-25T18:57:48.419" v="8117" actId="207"/>
          <ac:spMkLst>
            <pc:docMk/>
            <pc:sldMk cId="2413269587" sldId="263"/>
            <ac:spMk id="8" creationId="{B6F13CFD-529A-5BD2-095F-123ADC80EFA7}"/>
          </ac:spMkLst>
        </pc:spChg>
        <pc:spChg chg="add mod">
          <ac:chgData name="Kaylee John (Welsh Ambulance Services Trust - 020" userId="55b3c5eb-a5ac-4f16-9f81-4520b5d1693a" providerId="ADAL" clId="{CD05EEB1-6531-4CC9-A5A0-776BD3880571}" dt="2024-03-25T18:57:55.779" v="8119" actId="207"/>
          <ac:spMkLst>
            <pc:docMk/>
            <pc:sldMk cId="2413269587" sldId="263"/>
            <ac:spMk id="9" creationId="{0355E005-5932-5125-6230-45F71AEFF659}"/>
          </ac:spMkLst>
        </pc:spChg>
        <pc:picChg chg="add del">
          <ac:chgData name="Kaylee John (Welsh Ambulance Services Trust - 020" userId="55b3c5eb-a5ac-4f16-9f81-4520b5d1693a" providerId="ADAL" clId="{CD05EEB1-6531-4CC9-A5A0-776BD3880571}" dt="2024-03-25T18:52:16.325" v="7363" actId="478"/>
          <ac:picMkLst>
            <pc:docMk/>
            <pc:sldMk cId="2413269587" sldId="263"/>
            <ac:picMk id="4098" creationId="{ADCE4601-2EA9-D503-6AD0-8A3B7D30EACB}"/>
          </ac:picMkLst>
        </pc:picChg>
      </pc:sldChg>
      <pc:sldChg chg="addSp delSp modSp new mod setBg modClrScheme chgLayout modNotesTx">
        <pc:chgData name="Kaylee John (Welsh Ambulance Services Trust - 020" userId="55b3c5eb-a5ac-4f16-9f81-4520b5d1693a" providerId="ADAL" clId="{CD05EEB1-6531-4CC9-A5A0-776BD3880571}" dt="2024-03-25T18:39:59.109" v="6796" actId="20577"/>
        <pc:sldMkLst>
          <pc:docMk/>
          <pc:sldMk cId="4165274485" sldId="264"/>
        </pc:sldMkLst>
        <pc:spChg chg="del mod ord">
          <ac:chgData name="Kaylee John (Welsh Ambulance Services Trust - 020" userId="55b3c5eb-a5ac-4f16-9f81-4520b5d1693a" providerId="ADAL" clId="{CD05EEB1-6531-4CC9-A5A0-776BD3880571}" dt="2024-03-25T16:40:59.465" v="3217" actId="700"/>
          <ac:spMkLst>
            <pc:docMk/>
            <pc:sldMk cId="4165274485" sldId="264"/>
            <ac:spMk id="2" creationId="{1ECB46D6-DE54-5907-E9C1-EA5F81DF51DD}"/>
          </ac:spMkLst>
        </pc:spChg>
        <pc:spChg chg="del mod ord">
          <ac:chgData name="Kaylee John (Welsh Ambulance Services Trust - 020" userId="55b3c5eb-a5ac-4f16-9f81-4520b5d1693a" providerId="ADAL" clId="{CD05EEB1-6531-4CC9-A5A0-776BD3880571}" dt="2024-03-25T16:40:59.465" v="3217" actId="700"/>
          <ac:spMkLst>
            <pc:docMk/>
            <pc:sldMk cId="4165274485" sldId="264"/>
            <ac:spMk id="3" creationId="{3BEFCC55-725D-3CB0-2513-6621A9DC87B6}"/>
          </ac:spMkLst>
        </pc:spChg>
        <pc:spChg chg="add mod ord">
          <ac:chgData name="Kaylee John (Welsh Ambulance Services Trust - 020" userId="55b3c5eb-a5ac-4f16-9f81-4520b5d1693a" providerId="ADAL" clId="{CD05EEB1-6531-4CC9-A5A0-776BD3880571}" dt="2024-03-25T18:39:22.304" v="6779" actId="26606"/>
          <ac:spMkLst>
            <pc:docMk/>
            <pc:sldMk cId="4165274485" sldId="264"/>
            <ac:spMk id="4" creationId="{A8446ED0-F7BF-8D65-DD67-6479644C519E}"/>
          </ac:spMkLst>
        </pc:spChg>
        <pc:spChg chg="add del mod ord">
          <ac:chgData name="Kaylee John (Welsh Ambulance Services Trust - 020" userId="55b3c5eb-a5ac-4f16-9f81-4520b5d1693a" providerId="ADAL" clId="{CD05EEB1-6531-4CC9-A5A0-776BD3880571}" dt="2024-03-25T16:42:03.449" v="3220" actId="478"/>
          <ac:spMkLst>
            <pc:docMk/>
            <pc:sldMk cId="4165274485" sldId="264"/>
            <ac:spMk id="5" creationId="{19385D6E-3CAA-1466-9D63-B293D5BB278C}"/>
          </ac:spMkLst>
        </pc:spChg>
        <pc:spChg chg="add del mod ord">
          <ac:chgData name="Kaylee John (Welsh Ambulance Services Trust - 020" userId="55b3c5eb-a5ac-4f16-9f81-4520b5d1693a" providerId="ADAL" clId="{CD05EEB1-6531-4CC9-A5A0-776BD3880571}" dt="2024-03-25T16:41:40.097" v="3218"/>
          <ac:spMkLst>
            <pc:docMk/>
            <pc:sldMk cId="4165274485" sldId="264"/>
            <ac:spMk id="6" creationId="{B01D6003-FB6B-7B5E-824F-04067069E769}"/>
          </ac:spMkLst>
        </pc:spChg>
        <pc:spChg chg="add del mod">
          <ac:chgData name="Kaylee John (Welsh Ambulance Services Trust - 020" userId="55b3c5eb-a5ac-4f16-9f81-4520b5d1693a" providerId="ADAL" clId="{CD05EEB1-6531-4CC9-A5A0-776BD3880571}" dt="2024-03-25T18:39:24.930" v="6781"/>
          <ac:spMkLst>
            <pc:docMk/>
            <pc:sldMk cId="4165274485" sldId="264"/>
            <ac:spMk id="9" creationId="{3CBD682F-3780-3B41-0E11-6A25A49492C9}"/>
          </ac:spMkLst>
        </pc:spChg>
        <pc:spChg chg="add">
          <ac:chgData name="Kaylee John (Welsh Ambulance Services Trust - 020" userId="55b3c5eb-a5ac-4f16-9f81-4520b5d1693a" providerId="ADAL" clId="{CD05EEB1-6531-4CC9-A5A0-776BD3880571}" dt="2024-03-25T18:39:22.304" v="6779" actId="26606"/>
          <ac:spMkLst>
            <pc:docMk/>
            <pc:sldMk cId="4165274485" sldId="264"/>
            <ac:spMk id="1033" creationId="{BB2B8762-61F0-4F1B-9364-D633EE9D6AF5}"/>
          </ac:spMkLst>
        </pc:spChg>
        <pc:spChg chg="add">
          <ac:chgData name="Kaylee John (Welsh Ambulance Services Trust - 020" userId="55b3c5eb-a5ac-4f16-9f81-4520b5d1693a" providerId="ADAL" clId="{CD05EEB1-6531-4CC9-A5A0-776BD3880571}" dt="2024-03-25T18:39:22.304" v="6779" actId="26606"/>
          <ac:spMkLst>
            <pc:docMk/>
            <pc:sldMk cId="4165274485" sldId="264"/>
            <ac:spMk id="1035" creationId="{E97675C8-1328-460C-9EBF-6B446B67EAD3}"/>
          </ac:spMkLst>
        </pc:spChg>
        <pc:spChg chg="add">
          <ac:chgData name="Kaylee John (Welsh Ambulance Services Trust - 020" userId="55b3c5eb-a5ac-4f16-9f81-4520b5d1693a" providerId="ADAL" clId="{CD05EEB1-6531-4CC9-A5A0-776BD3880571}" dt="2024-03-25T18:39:22.304" v="6779" actId="26606"/>
          <ac:spMkLst>
            <pc:docMk/>
            <pc:sldMk cId="4165274485" sldId="264"/>
            <ac:spMk id="1039" creationId="{C6417104-D4C1-4710-9982-2154A7F48492}"/>
          </ac:spMkLst>
        </pc:spChg>
        <pc:spChg chg="add">
          <ac:chgData name="Kaylee John (Welsh Ambulance Services Trust - 020" userId="55b3c5eb-a5ac-4f16-9f81-4520b5d1693a" providerId="ADAL" clId="{CD05EEB1-6531-4CC9-A5A0-776BD3880571}" dt="2024-03-25T18:39:22.304" v="6779" actId="26606"/>
          <ac:spMkLst>
            <pc:docMk/>
            <pc:sldMk cId="4165274485" sldId="264"/>
            <ac:spMk id="1041" creationId="{626F1402-2DEC-4071-84AF-350C7BF00D43}"/>
          </ac:spMkLst>
        </pc:spChg>
        <pc:spChg chg="add">
          <ac:chgData name="Kaylee John (Welsh Ambulance Services Trust - 020" userId="55b3c5eb-a5ac-4f16-9f81-4520b5d1693a" providerId="ADAL" clId="{CD05EEB1-6531-4CC9-A5A0-776BD3880571}" dt="2024-03-25T18:39:22.304" v="6779" actId="26606"/>
          <ac:spMkLst>
            <pc:docMk/>
            <pc:sldMk cId="4165274485" sldId="264"/>
            <ac:spMk id="1045" creationId="{DA52A394-10F4-4AA5-90E4-634D1E919DBA}"/>
          </ac:spMkLst>
        </pc:spChg>
        <pc:spChg chg="add">
          <ac:chgData name="Kaylee John (Welsh Ambulance Services Trust - 020" userId="55b3c5eb-a5ac-4f16-9f81-4520b5d1693a" providerId="ADAL" clId="{CD05EEB1-6531-4CC9-A5A0-776BD3880571}" dt="2024-03-25T18:39:22.304" v="6779" actId="26606"/>
          <ac:spMkLst>
            <pc:docMk/>
            <pc:sldMk cId="4165274485" sldId="264"/>
            <ac:spMk id="1047" creationId="{07BDDC51-8BB2-42BE-8EA8-39B3E9AC1EF6}"/>
          </ac:spMkLst>
        </pc:spChg>
        <pc:picChg chg="add mod">
          <ac:chgData name="Kaylee John (Welsh Ambulance Services Trust - 020" userId="55b3c5eb-a5ac-4f16-9f81-4520b5d1693a" providerId="ADAL" clId="{CD05EEB1-6531-4CC9-A5A0-776BD3880571}" dt="2024-03-25T18:39:22.304" v="6779" actId="26606"/>
          <ac:picMkLst>
            <pc:docMk/>
            <pc:sldMk cId="4165274485" sldId="264"/>
            <ac:picMk id="1026" creationId="{F63C813C-9604-3166-ADA4-A3AA20801E4D}"/>
          </ac:picMkLst>
        </pc:picChg>
        <pc:picChg chg="add mod ord">
          <ac:chgData name="Kaylee John (Welsh Ambulance Services Trust - 020" userId="55b3c5eb-a5ac-4f16-9f81-4520b5d1693a" providerId="ADAL" clId="{CD05EEB1-6531-4CC9-A5A0-776BD3880571}" dt="2024-03-25T18:39:22.304" v="6779" actId="26606"/>
          <ac:picMkLst>
            <pc:docMk/>
            <pc:sldMk cId="4165274485" sldId="264"/>
            <ac:picMk id="1028" creationId="{B6CEFB35-9E59-0463-75BD-ECB69A53176B}"/>
          </ac:picMkLst>
        </pc:picChg>
        <pc:cxnChg chg="add">
          <ac:chgData name="Kaylee John (Welsh Ambulance Services Trust - 020" userId="55b3c5eb-a5ac-4f16-9f81-4520b5d1693a" providerId="ADAL" clId="{CD05EEB1-6531-4CC9-A5A0-776BD3880571}" dt="2024-03-25T18:39:22.304" v="6779" actId="26606"/>
          <ac:cxnSpMkLst>
            <pc:docMk/>
            <pc:sldMk cId="4165274485" sldId="264"/>
            <ac:cxnSpMk id="1037" creationId="{514EE78B-AF71-4195-A01B-F1165D9233BF}"/>
          </ac:cxnSpMkLst>
        </pc:cxnChg>
        <pc:cxnChg chg="add">
          <ac:chgData name="Kaylee John (Welsh Ambulance Services Trust - 020" userId="55b3c5eb-a5ac-4f16-9f81-4520b5d1693a" providerId="ADAL" clId="{CD05EEB1-6531-4CC9-A5A0-776BD3880571}" dt="2024-03-25T18:39:22.304" v="6779" actId="26606"/>
          <ac:cxnSpMkLst>
            <pc:docMk/>
            <pc:sldMk cId="4165274485" sldId="264"/>
            <ac:cxnSpMk id="1043" creationId="{04733B62-1719-4677-A612-CA0AC0AD7482}"/>
          </ac:cxnSpMkLst>
        </pc:cxnChg>
      </pc:sldChg>
      <pc:sldChg chg="addSp delSp modSp new mod modNotesTx">
        <pc:chgData name="Kaylee John (Welsh Ambulance Services Trust - 020" userId="55b3c5eb-a5ac-4f16-9f81-4520b5d1693a" providerId="ADAL" clId="{CD05EEB1-6531-4CC9-A5A0-776BD3880571}" dt="2024-03-25T18:10:57.067" v="6719" actId="20577"/>
        <pc:sldMkLst>
          <pc:docMk/>
          <pc:sldMk cId="3688455599" sldId="265"/>
        </pc:sldMkLst>
        <pc:spChg chg="mod">
          <ac:chgData name="Kaylee John (Welsh Ambulance Services Trust - 020" userId="55b3c5eb-a5ac-4f16-9f81-4520b5d1693a" providerId="ADAL" clId="{CD05EEB1-6531-4CC9-A5A0-776BD3880571}" dt="2024-03-25T17:21:43.216" v="4395" actId="20577"/>
          <ac:spMkLst>
            <pc:docMk/>
            <pc:sldMk cId="3688455599" sldId="265"/>
            <ac:spMk id="2" creationId="{44697070-3483-ED48-D057-71AE86E0DE29}"/>
          </ac:spMkLst>
        </pc:spChg>
        <pc:spChg chg="mod">
          <ac:chgData name="Kaylee John (Welsh Ambulance Services Trust - 020" userId="55b3c5eb-a5ac-4f16-9f81-4520b5d1693a" providerId="ADAL" clId="{CD05EEB1-6531-4CC9-A5A0-776BD3880571}" dt="2024-03-25T17:26:32.422" v="4507" actId="1076"/>
          <ac:spMkLst>
            <pc:docMk/>
            <pc:sldMk cId="3688455599" sldId="265"/>
            <ac:spMk id="3" creationId="{D59EE33A-4EAD-FD9C-F070-61542AE551F4}"/>
          </ac:spMkLst>
        </pc:spChg>
        <pc:spChg chg="add del mod">
          <ac:chgData name="Kaylee John (Welsh Ambulance Services Trust - 020" userId="55b3c5eb-a5ac-4f16-9f81-4520b5d1693a" providerId="ADAL" clId="{CD05EEB1-6531-4CC9-A5A0-776BD3880571}" dt="2024-03-25T17:29:10.035" v="4606" actId="478"/>
          <ac:spMkLst>
            <pc:docMk/>
            <pc:sldMk cId="3688455599" sldId="265"/>
            <ac:spMk id="4" creationId="{14E40D3B-160E-B616-B078-73BAABFEFC62}"/>
          </ac:spMkLst>
        </pc:spChg>
        <pc:spChg chg="add del mod">
          <ac:chgData name="Kaylee John (Welsh Ambulance Services Trust - 020" userId="55b3c5eb-a5ac-4f16-9f81-4520b5d1693a" providerId="ADAL" clId="{CD05EEB1-6531-4CC9-A5A0-776BD3880571}" dt="2024-03-25T17:29:14.228" v="4608" actId="478"/>
          <ac:spMkLst>
            <pc:docMk/>
            <pc:sldMk cId="3688455599" sldId="265"/>
            <ac:spMk id="5" creationId="{EEB8B749-A746-E673-B0C0-7AD7CCB6C351}"/>
          </ac:spMkLst>
        </pc:spChg>
        <pc:spChg chg="add del mod">
          <ac:chgData name="Kaylee John (Welsh Ambulance Services Trust - 020" userId="55b3c5eb-a5ac-4f16-9f81-4520b5d1693a" providerId="ADAL" clId="{CD05EEB1-6531-4CC9-A5A0-776BD3880571}" dt="2024-03-25T17:29:16.038" v="4609" actId="478"/>
          <ac:spMkLst>
            <pc:docMk/>
            <pc:sldMk cId="3688455599" sldId="265"/>
            <ac:spMk id="6" creationId="{A407409A-A184-8953-3F4D-EF7FBDB4DCE5}"/>
          </ac:spMkLst>
        </pc:spChg>
        <pc:spChg chg="add del mod">
          <ac:chgData name="Kaylee John (Welsh Ambulance Services Trust - 020" userId="55b3c5eb-a5ac-4f16-9f81-4520b5d1693a" providerId="ADAL" clId="{CD05EEB1-6531-4CC9-A5A0-776BD3880571}" dt="2024-03-25T17:29:07.032" v="4605" actId="478"/>
          <ac:spMkLst>
            <pc:docMk/>
            <pc:sldMk cId="3688455599" sldId="265"/>
            <ac:spMk id="7" creationId="{31BCE6DB-3896-152E-F827-950307CB2199}"/>
          </ac:spMkLst>
        </pc:spChg>
        <pc:spChg chg="add del mod">
          <ac:chgData name="Kaylee John (Welsh Ambulance Services Trust - 020" userId="55b3c5eb-a5ac-4f16-9f81-4520b5d1693a" providerId="ADAL" clId="{CD05EEB1-6531-4CC9-A5A0-776BD3880571}" dt="2024-03-25T17:29:11.746" v="4607" actId="478"/>
          <ac:spMkLst>
            <pc:docMk/>
            <pc:sldMk cId="3688455599" sldId="265"/>
            <ac:spMk id="8" creationId="{5F6DA952-6049-A2C8-FCE8-772146092844}"/>
          </ac:spMkLst>
        </pc:spChg>
        <pc:spChg chg="add del mod">
          <ac:chgData name="Kaylee John (Welsh Ambulance Services Trust - 020" userId="55b3c5eb-a5ac-4f16-9f81-4520b5d1693a" providerId="ADAL" clId="{CD05EEB1-6531-4CC9-A5A0-776BD3880571}" dt="2024-03-25T18:07:02.199" v="6552"/>
          <ac:spMkLst>
            <pc:docMk/>
            <pc:sldMk cId="3688455599" sldId="265"/>
            <ac:spMk id="11" creationId="{7A7BB6FC-E7DC-0BF7-55EC-BF96401A5004}"/>
          </ac:spMkLst>
        </pc:spChg>
        <pc:spChg chg="add mod">
          <ac:chgData name="Kaylee John (Welsh Ambulance Services Trust - 020" userId="55b3c5eb-a5ac-4f16-9f81-4520b5d1693a" providerId="ADAL" clId="{CD05EEB1-6531-4CC9-A5A0-776BD3880571}" dt="2024-03-25T18:09:03.254" v="6671" actId="1076"/>
          <ac:spMkLst>
            <pc:docMk/>
            <pc:sldMk cId="3688455599" sldId="265"/>
            <ac:spMk id="12" creationId="{F0E16BFC-9907-49CC-6D38-5844216E692B}"/>
          </ac:spMkLst>
        </pc:spChg>
        <pc:spChg chg="add mod">
          <ac:chgData name="Kaylee John (Welsh Ambulance Services Trust - 020" userId="55b3c5eb-a5ac-4f16-9f81-4520b5d1693a" providerId="ADAL" clId="{CD05EEB1-6531-4CC9-A5A0-776BD3880571}" dt="2024-03-25T18:09:06.302" v="6672" actId="1076"/>
          <ac:spMkLst>
            <pc:docMk/>
            <pc:sldMk cId="3688455599" sldId="265"/>
            <ac:spMk id="13" creationId="{03D617EF-CBB9-3485-1720-2F49289A1803}"/>
          </ac:spMkLst>
        </pc:spChg>
        <pc:spChg chg="add mod">
          <ac:chgData name="Kaylee John (Welsh Ambulance Services Trust - 020" userId="55b3c5eb-a5ac-4f16-9f81-4520b5d1693a" providerId="ADAL" clId="{CD05EEB1-6531-4CC9-A5A0-776BD3880571}" dt="2024-03-25T18:10:50.248" v="6718" actId="1076"/>
          <ac:spMkLst>
            <pc:docMk/>
            <pc:sldMk cId="3688455599" sldId="265"/>
            <ac:spMk id="14" creationId="{15982F4D-C9C2-1DC4-54A7-2A301D696959}"/>
          </ac:spMkLst>
        </pc:spChg>
        <pc:picChg chg="add mod">
          <ac:chgData name="Kaylee John (Welsh Ambulance Services Trust - 020" userId="55b3c5eb-a5ac-4f16-9f81-4520b5d1693a" providerId="ADAL" clId="{CD05EEB1-6531-4CC9-A5A0-776BD3880571}" dt="2024-03-25T18:03:48.190" v="5991" actId="14100"/>
          <ac:picMkLst>
            <pc:docMk/>
            <pc:sldMk cId="3688455599" sldId="265"/>
            <ac:picMk id="10" creationId="{F24A8884-F389-CB52-116F-799A7A2F9D05}"/>
          </ac:picMkLst>
        </pc:picChg>
      </pc:sldChg>
      <pc:sldChg chg="addSp delSp modSp new mod ord modClrScheme chgLayout modNotesTx">
        <pc:chgData name="Kaylee John (Welsh Ambulance Services Trust - 020" userId="55b3c5eb-a5ac-4f16-9f81-4520b5d1693a" providerId="ADAL" clId="{CD05EEB1-6531-4CC9-A5A0-776BD3880571}" dt="2024-03-25T18:12:18.812" v="6721"/>
        <pc:sldMkLst>
          <pc:docMk/>
          <pc:sldMk cId="507350573" sldId="266"/>
        </pc:sldMkLst>
        <pc:spChg chg="mod ord">
          <ac:chgData name="Kaylee John (Welsh Ambulance Services Trust - 020" userId="55b3c5eb-a5ac-4f16-9f81-4520b5d1693a" providerId="ADAL" clId="{CD05EEB1-6531-4CC9-A5A0-776BD3880571}" dt="2024-03-25T17:08:15.505" v="3666" actId="700"/>
          <ac:spMkLst>
            <pc:docMk/>
            <pc:sldMk cId="507350573" sldId="266"/>
            <ac:spMk id="2" creationId="{606247DB-32B3-C237-DD3F-43686EC9309F}"/>
          </ac:spMkLst>
        </pc:spChg>
        <pc:spChg chg="del mod ord">
          <ac:chgData name="Kaylee John (Welsh Ambulance Services Trust - 020" userId="55b3c5eb-a5ac-4f16-9f81-4520b5d1693a" providerId="ADAL" clId="{CD05EEB1-6531-4CC9-A5A0-776BD3880571}" dt="2024-03-25T17:08:15.505" v="3666" actId="700"/>
          <ac:spMkLst>
            <pc:docMk/>
            <pc:sldMk cId="507350573" sldId="266"/>
            <ac:spMk id="3" creationId="{42ED5670-7161-7039-E71D-47AC3FE85E7B}"/>
          </ac:spMkLst>
        </pc:spChg>
        <pc:spChg chg="del mod ord">
          <ac:chgData name="Kaylee John (Welsh Ambulance Services Trust - 020" userId="55b3c5eb-a5ac-4f16-9f81-4520b5d1693a" providerId="ADAL" clId="{CD05EEB1-6531-4CC9-A5A0-776BD3880571}" dt="2024-03-25T17:08:15.505" v="3666" actId="700"/>
          <ac:spMkLst>
            <pc:docMk/>
            <pc:sldMk cId="507350573" sldId="266"/>
            <ac:spMk id="4" creationId="{809A0818-2A82-6BCE-4B20-17431C61D3BC}"/>
          </ac:spMkLst>
        </pc:spChg>
        <pc:spChg chg="add mod ord">
          <ac:chgData name="Kaylee John (Welsh Ambulance Services Trust - 020" userId="55b3c5eb-a5ac-4f16-9f81-4520b5d1693a" providerId="ADAL" clId="{CD05EEB1-6531-4CC9-A5A0-776BD3880571}" dt="2024-03-25T17:08:46.900" v="3711" actId="20577"/>
          <ac:spMkLst>
            <pc:docMk/>
            <pc:sldMk cId="507350573" sldId="266"/>
            <ac:spMk id="5" creationId="{04EDB896-3CE3-F9FB-B097-098983008748}"/>
          </ac:spMkLst>
        </pc:spChg>
        <pc:spChg chg="add mod ord">
          <ac:chgData name="Kaylee John (Welsh Ambulance Services Trust - 020" userId="55b3c5eb-a5ac-4f16-9f81-4520b5d1693a" providerId="ADAL" clId="{CD05EEB1-6531-4CC9-A5A0-776BD3880571}" dt="2024-03-25T17:08:15.505" v="3666" actId="700"/>
          <ac:spMkLst>
            <pc:docMk/>
            <pc:sldMk cId="507350573" sldId="266"/>
            <ac:spMk id="6" creationId="{93574B0C-8F3B-912B-B17E-EAA1AF59816D}"/>
          </ac:spMkLst>
        </pc:spChg>
      </pc:sldChg>
      <pc:sldChg chg="addSp delSp modSp add mod ord setBg modNotesTx">
        <pc:chgData name="Kaylee John (Welsh Ambulance Services Trust - 020" userId="55b3c5eb-a5ac-4f16-9f81-4520b5d1693a" providerId="ADAL" clId="{CD05EEB1-6531-4CC9-A5A0-776BD3880571}" dt="2024-03-25T18:51:07.201" v="7359" actId="1076"/>
        <pc:sldMkLst>
          <pc:docMk/>
          <pc:sldMk cId="398219032" sldId="267"/>
        </pc:sldMkLst>
        <pc:spChg chg="mod">
          <ac:chgData name="Kaylee John (Welsh Ambulance Services Trust - 020" userId="55b3c5eb-a5ac-4f16-9f81-4520b5d1693a" providerId="ADAL" clId="{CD05EEB1-6531-4CC9-A5A0-776BD3880571}" dt="2024-03-25T17:53:50.936" v="4909" actId="26606"/>
          <ac:spMkLst>
            <pc:docMk/>
            <pc:sldMk cId="398219032" sldId="267"/>
            <ac:spMk id="2" creationId="{B5B9320D-7175-008D-1C05-DA50F8B6F913}"/>
          </ac:spMkLst>
        </pc:spChg>
        <pc:spChg chg="del mod">
          <ac:chgData name="Kaylee John (Welsh Ambulance Services Trust - 020" userId="55b3c5eb-a5ac-4f16-9f81-4520b5d1693a" providerId="ADAL" clId="{CD05EEB1-6531-4CC9-A5A0-776BD3880571}" dt="2024-03-25T17:28:21.110" v="4596" actId="478"/>
          <ac:spMkLst>
            <pc:docMk/>
            <pc:sldMk cId="398219032" sldId="267"/>
            <ac:spMk id="3" creationId="{AC1EFF39-9179-7C4D-EFE3-8171CFC4B5E5}"/>
          </ac:spMkLst>
        </pc:spChg>
        <pc:spChg chg="mod ord">
          <ac:chgData name="Kaylee John (Welsh Ambulance Services Trust - 020" userId="55b3c5eb-a5ac-4f16-9f81-4520b5d1693a" providerId="ADAL" clId="{CD05EEB1-6531-4CC9-A5A0-776BD3880571}" dt="2024-03-25T18:51:00.597" v="7358" actId="164"/>
          <ac:spMkLst>
            <pc:docMk/>
            <pc:sldMk cId="398219032" sldId="267"/>
            <ac:spMk id="4" creationId="{BD4D7228-499F-D57E-7A97-506E21C15F24}"/>
          </ac:spMkLst>
        </pc:spChg>
        <pc:spChg chg="mod">
          <ac:chgData name="Kaylee John (Welsh Ambulance Services Trust - 020" userId="55b3c5eb-a5ac-4f16-9f81-4520b5d1693a" providerId="ADAL" clId="{CD05EEB1-6531-4CC9-A5A0-776BD3880571}" dt="2024-03-25T18:51:00.597" v="7358" actId="164"/>
          <ac:spMkLst>
            <pc:docMk/>
            <pc:sldMk cId="398219032" sldId="267"/>
            <ac:spMk id="5" creationId="{67A23197-DC80-5901-4617-5FA98A943DFC}"/>
          </ac:spMkLst>
        </pc:spChg>
        <pc:spChg chg="mod">
          <ac:chgData name="Kaylee John (Welsh Ambulance Services Trust - 020" userId="55b3c5eb-a5ac-4f16-9f81-4520b5d1693a" providerId="ADAL" clId="{CD05EEB1-6531-4CC9-A5A0-776BD3880571}" dt="2024-03-25T18:51:00.597" v="7358" actId="164"/>
          <ac:spMkLst>
            <pc:docMk/>
            <pc:sldMk cId="398219032" sldId="267"/>
            <ac:spMk id="6" creationId="{2BEBF58F-E5F6-2CE4-3BF9-1A38FF0F5DC8}"/>
          </ac:spMkLst>
        </pc:spChg>
        <pc:spChg chg="mod">
          <ac:chgData name="Kaylee John (Welsh Ambulance Services Trust - 020" userId="55b3c5eb-a5ac-4f16-9f81-4520b5d1693a" providerId="ADAL" clId="{CD05EEB1-6531-4CC9-A5A0-776BD3880571}" dt="2024-03-25T18:51:00.597" v="7358" actId="164"/>
          <ac:spMkLst>
            <pc:docMk/>
            <pc:sldMk cId="398219032" sldId="267"/>
            <ac:spMk id="7" creationId="{5262632B-3E3D-C5F6-F6DD-44B01C3C36EC}"/>
          </ac:spMkLst>
        </pc:spChg>
        <pc:spChg chg="mod">
          <ac:chgData name="Kaylee John (Welsh Ambulance Services Trust - 020" userId="55b3c5eb-a5ac-4f16-9f81-4520b5d1693a" providerId="ADAL" clId="{CD05EEB1-6531-4CC9-A5A0-776BD3880571}" dt="2024-03-25T18:51:00.597" v="7358" actId="164"/>
          <ac:spMkLst>
            <pc:docMk/>
            <pc:sldMk cId="398219032" sldId="267"/>
            <ac:spMk id="8" creationId="{6058A61D-6151-333D-D364-36D649A4F380}"/>
          </ac:spMkLst>
        </pc:spChg>
        <pc:grpChg chg="add mod">
          <ac:chgData name="Kaylee John (Welsh Ambulance Services Trust - 020" userId="55b3c5eb-a5ac-4f16-9f81-4520b5d1693a" providerId="ADAL" clId="{CD05EEB1-6531-4CC9-A5A0-776BD3880571}" dt="2024-03-25T18:51:07.201" v="7359" actId="1076"/>
          <ac:grpSpMkLst>
            <pc:docMk/>
            <pc:sldMk cId="398219032" sldId="267"/>
            <ac:grpSpMk id="9" creationId="{B4228372-2B53-498A-0C69-4878FF468AC3}"/>
          </ac:grpSpMkLst>
        </pc:grpChg>
      </pc:sldChg>
      <pc:sldChg chg="modSp new mod modNotesTx">
        <pc:chgData name="Kaylee John (Welsh Ambulance Services Trust - 020" userId="55b3c5eb-a5ac-4f16-9f81-4520b5d1693a" providerId="ADAL" clId="{CD05EEB1-6531-4CC9-A5A0-776BD3880571}" dt="2024-03-25T19:01:53.647" v="8637"/>
        <pc:sldMkLst>
          <pc:docMk/>
          <pc:sldMk cId="2096637244" sldId="268"/>
        </pc:sldMkLst>
        <pc:spChg chg="mod">
          <ac:chgData name="Kaylee John (Welsh Ambulance Services Trust - 020" userId="55b3c5eb-a5ac-4f16-9f81-4520b5d1693a" providerId="ADAL" clId="{CD05EEB1-6531-4CC9-A5A0-776BD3880571}" dt="2024-03-25T19:00:48.377" v="8601" actId="20577"/>
          <ac:spMkLst>
            <pc:docMk/>
            <pc:sldMk cId="2096637244" sldId="268"/>
            <ac:spMk id="2" creationId="{1F997787-E9B3-0E62-6F02-F66D13DAF9B9}"/>
          </ac:spMkLst>
        </pc:spChg>
        <pc:spChg chg="mod">
          <ac:chgData name="Kaylee John (Welsh Ambulance Services Trust - 020" userId="55b3c5eb-a5ac-4f16-9f81-4520b5d1693a" providerId="ADAL" clId="{CD05EEB1-6531-4CC9-A5A0-776BD3880571}" dt="2024-03-25T19:00:27.234" v="8586" actId="20577"/>
          <ac:spMkLst>
            <pc:docMk/>
            <pc:sldMk cId="2096637244" sldId="268"/>
            <ac:spMk id="3" creationId="{D263439C-BB9A-3943-5B2F-92519325B2D5}"/>
          </ac:spMkLst>
        </pc:spChg>
        <pc:spChg chg="mod">
          <ac:chgData name="Kaylee John (Welsh Ambulance Services Trust - 020" userId="55b3c5eb-a5ac-4f16-9f81-4520b5d1693a" providerId="ADAL" clId="{CD05EEB1-6531-4CC9-A5A0-776BD3880571}" dt="2024-03-25T19:00:51.124" v="8602" actId="20577"/>
          <ac:spMkLst>
            <pc:docMk/>
            <pc:sldMk cId="2096637244" sldId="268"/>
            <ac:spMk id="4" creationId="{FAF5743C-3E5C-45DF-47F1-6BD6C349E0E7}"/>
          </ac:spMkLst>
        </pc:spChg>
      </pc:sldChg>
      <pc:sldChg chg="addSp delSp modSp new mod ord modNotesTx">
        <pc:chgData name="Kaylee John (Welsh Ambulance Services Trust - 020" userId="55b3c5eb-a5ac-4f16-9f81-4520b5d1693a" providerId="ADAL" clId="{CD05EEB1-6531-4CC9-A5A0-776BD3880571}" dt="2024-03-25T19:20:11.693" v="9096"/>
        <pc:sldMkLst>
          <pc:docMk/>
          <pc:sldMk cId="2504756200" sldId="269"/>
        </pc:sldMkLst>
        <pc:spChg chg="mod">
          <ac:chgData name="Kaylee John (Welsh Ambulance Services Trust - 020" userId="55b3c5eb-a5ac-4f16-9f81-4520b5d1693a" providerId="ADAL" clId="{CD05EEB1-6531-4CC9-A5A0-776BD3880571}" dt="2024-03-25T19:04:05.125" v="8737" actId="20577"/>
          <ac:spMkLst>
            <pc:docMk/>
            <pc:sldMk cId="2504756200" sldId="269"/>
            <ac:spMk id="2" creationId="{46D05DA6-FB52-5973-17B4-8B9B6405276C}"/>
          </ac:spMkLst>
        </pc:spChg>
        <pc:spChg chg="del">
          <ac:chgData name="Kaylee John (Welsh Ambulance Services Trust - 020" userId="55b3c5eb-a5ac-4f16-9f81-4520b5d1693a" providerId="ADAL" clId="{CD05EEB1-6531-4CC9-A5A0-776BD3880571}" dt="2024-03-25T19:03:55.985" v="8719"/>
          <ac:spMkLst>
            <pc:docMk/>
            <pc:sldMk cId="2504756200" sldId="269"/>
            <ac:spMk id="3" creationId="{2158AEED-D4C7-239D-B40C-F8F5864FDAC8}"/>
          </ac:spMkLst>
        </pc:spChg>
        <pc:picChg chg="add mod">
          <ac:chgData name="Kaylee John (Welsh Ambulance Services Trust - 020" userId="55b3c5eb-a5ac-4f16-9f81-4520b5d1693a" providerId="ADAL" clId="{CD05EEB1-6531-4CC9-A5A0-776BD3880571}" dt="2024-03-25T19:03:59.427" v="8720" actId="1076"/>
          <ac:picMkLst>
            <pc:docMk/>
            <pc:sldMk cId="2504756200" sldId="269"/>
            <ac:picMk id="5122" creationId="{3AECA98E-71D0-8EE8-1A96-77365CB3215F}"/>
          </ac:picMkLst>
        </pc:picChg>
        <pc:picChg chg="add mod">
          <ac:chgData name="Kaylee John (Welsh Ambulance Services Trust - 020" userId="55b3c5eb-a5ac-4f16-9f81-4520b5d1693a" providerId="ADAL" clId="{CD05EEB1-6531-4CC9-A5A0-776BD3880571}" dt="2024-03-25T19:05:51.208" v="8768" actId="1076"/>
          <ac:picMkLst>
            <pc:docMk/>
            <pc:sldMk cId="2504756200" sldId="269"/>
            <ac:picMk id="5124" creationId="{12407E5D-2070-1AFD-B3F0-AAD865AF4C29}"/>
          </ac:picMkLst>
        </pc:picChg>
        <pc:picChg chg="add mod">
          <ac:chgData name="Kaylee John (Welsh Ambulance Services Trust - 020" userId="55b3c5eb-a5ac-4f16-9f81-4520b5d1693a" providerId="ADAL" clId="{CD05EEB1-6531-4CC9-A5A0-776BD3880571}" dt="2024-03-25T19:19:00.624" v="9015" actId="14100"/>
          <ac:picMkLst>
            <pc:docMk/>
            <pc:sldMk cId="2504756200" sldId="269"/>
            <ac:picMk id="5126" creationId="{E88280A8-7265-3B86-D6A0-36FA288BA5E5}"/>
          </ac:picMkLst>
        </pc:picChg>
        <pc:picChg chg="add mod">
          <ac:chgData name="Kaylee John (Welsh Ambulance Services Trust - 020" userId="55b3c5eb-a5ac-4f16-9f81-4520b5d1693a" providerId="ADAL" clId="{CD05EEB1-6531-4CC9-A5A0-776BD3880571}" dt="2024-03-25T19:09:20.328" v="8961" actId="1076"/>
          <ac:picMkLst>
            <pc:docMk/>
            <pc:sldMk cId="2504756200" sldId="269"/>
            <ac:picMk id="5128" creationId="{7B3B71C6-7201-6F0A-81C2-770A225AF886}"/>
          </ac:picMkLst>
        </pc:picChg>
      </pc:sldChg>
    </pc:docChg>
  </pc:docChgLst>
  <pc:docChgLst>
    <pc:chgData name="Kaylee John (Welsh Ambulance Services Trust - 020" userId="S::kaylee.john@wales.nhs.uk::55b3c5eb-a5ac-4f16-9f81-4520b5d1693a" providerId="AD" clId="Web-{011CE09E-6C3C-3314-C4CF-2795FE4571FB}"/>
    <pc:docChg chg="addSld modSld">
      <pc:chgData name="Kaylee John (Welsh Ambulance Services Trust - 020" userId="S::kaylee.john@wales.nhs.uk::55b3c5eb-a5ac-4f16-9f81-4520b5d1693a" providerId="AD" clId="Web-{011CE09E-6C3C-3314-C4CF-2795FE4571FB}" dt="2024-03-31T18:56:47.953" v="268" actId="20577"/>
      <pc:docMkLst>
        <pc:docMk/>
      </pc:docMkLst>
      <pc:sldChg chg="modSp">
        <pc:chgData name="Kaylee John (Welsh Ambulance Services Trust - 020" userId="S::kaylee.john@wales.nhs.uk::55b3c5eb-a5ac-4f16-9f81-4520b5d1693a" providerId="AD" clId="Web-{011CE09E-6C3C-3314-C4CF-2795FE4571FB}" dt="2024-03-31T18:50:32.379" v="141" actId="20577"/>
        <pc:sldMkLst>
          <pc:docMk/>
          <pc:sldMk cId="885619005" sldId="258"/>
        </pc:sldMkLst>
        <pc:spChg chg="mod">
          <ac:chgData name="Kaylee John (Welsh Ambulance Services Trust - 020" userId="S::kaylee.john@wales.nhs.uk::55b3c5eb-a5ac-4f16-9f81-4520b5d1693a" providerId="AD" clId="Web-{011CE09E-6C3C-3314-C4CF-2795FE4571FB}" dt="2024-03-31T18:50:32.379" v="141" actId="20577"/>
          <ac:spMkLst>
            <pc:docMk/>
            <pc:sldMk cId="885619005" sldId="258"/>
            <ac:spMk id="6" creationId="{A9D10EA1-1E5B-310C-63B7-39580FD56E94}"/>
          </ac:spMkLst>
        </pc:spChg>
        <pc:spChg chg="mod">
          <ac:chgData name="Kaylee John (Welsh Ambulance Services Trust - 020" userId="S::kaylee.john@wales.nhs.uk::55b3c5eb-a5ac-4f16-9f81-4520b5d1693a" providerId="AD" clId="Web-{011CE09E-6C3C-3314-C4CF-2795FE4571FB}" dt="2024-03-31T18:43:18.064" v="70" actId="14100"/>
          <ac:spMkLst>
            <pc:docMk/>
            <pc:sldMk cId="885619005" sldId="258"/>
            <ac:spMk id="7" creationId="{A777BFA5-9237-A0AC-59B6-5537133CC6E4}"/>
          </ac:spMkLst>
        </pc:spChg>
      </pc:sldChg>
      <pc:sldChg chg="modSp modNotes">
        <pc:chgData name="Kaylee John (Welsh Ambulance Services Trust - 020" userId="S::kaylee.john@wales.nhs.uk::55b3c5eb-a5ac-4f16-9f81-4520b5d1693a" providerId="AD" clId="Web-{011CE09E-6C3C-3314-C4CF-2795FE4571FB}" dt="2024-03-31T18:50:09.753" v="138" actId="20577"/>
        <pc:sldMkLst>
          <pc:docMk/>
          <pc:sldMk cId="3509623174" sldId="261"/>
        </pc:sldMkLst>
        <pc:spChg chg="mod">
          <ac:chgData name="Kaylee John (Welsh Ambulance Services Trust - 020" userId="S::kaylee.john@wales.nhs.uk::55b3c5eb-a5ac-4f16-9f81-4520b5d1693a" providerId="AD" clId="Web-{011CE09E-6C3C-3314-C4CF-2795FE4571FB}" dt="2024-03-31T18:50:09.753" v="138" actId="20577"/>
          <ac:spMkLst>
            <pc:docMk/>
            <pc:sldMk cId="3509623174" sldId="261"/>
            <ac:spMk id="3" creationId="{16A363B5-ACB9-23ED-9E77-B71FCFA65D47}"/>
          </ac:spMkLst>
        </pc:spChg>
      </pc:sldChg>
      <pc:sldChg chg="modNotes">
        <pc:chgData name="Kaylee John (Welsh Ambulance Services Trust - 020" userId="S::kaylee.john@wales.nhs.uk::55b3c5eb-a5ac-4f16-9f81-4520b5d1693a" providerId="AD" clId="Web-{011CE09E-6C3C-3314-C4CF-2795FE4571FB}" dt="2024-03-31T18:52:48.899" v="144"/>
        <pc:sldMkLst>
          <pc:docMk/>
          <pc:sldMk cId="4165274485" sldId="264"/>
        </pc:sldMkLst>
      </pc:sldChg>
      <pc:sldChg chg="addSp modSp">
        <pc:chgData name="Kaylee John (Welsh Ambulance Services Trust - 020" userId="S::kaylee.john@wales.nhs.uk::55b3c5eb-a5ac-4f16-9f81-4520b5d1693a" providerId="AD" clId="Web-{011CE09E-6C3C-3314-C4CF-2795FE4571FB}" dt="2024-03-31T18:53:49.338" v="151" actId="20577"/>
        <pc:sldMkLst>
          <pc:docMk/>
          <pc:sldMk cId="3688455599" sldId="265"/>
        </pc:sldMkLst>
        <pc:spChg chg="add mod">
          <ac:chgData name="Kaylee John (Welsh Ambulance Services Trust - 020" userId="S::kaylee.john@wales.nhs.uk::55b3c5eb-a5ac-4f16-9f81-4520b5d1693a" providerId="AD" clId="Web-{011CE09E-6C3C-3314-C4CF-2795FE4571FB}" dt="2024-03-31T18:53:49.338" v="151" actId="20577"/>
          <ac:spMkLst>
            <pc:docMk/>
            <pc:sldMk cId="3688455599" sldId="265"/>
            <ac:spMk id="4" creationId="{9E41BFAB-D327-7BE2-0A91-1002F774A54D}"/>
          </ac:spMkLst>
        </pc:spChg>
      </pc:sldChg>
      <pc:sldChg chg="addSp delSp modSp new mod setBg modClrScheme chgLayout">
        <pc:chgData name="Kaylee John (Welsh Ambulance Services Trust - 020" userId="S::kaylee.john@wales.nhs.uk::55b3c5eb-a5ac-4f16-9f81-4520b5d1693a" providerId="AD" clId="Web-{011CE09E-6C3C-3314-C4CF-2795FE4571FB}" dt="2024-03-31T18:56:47.953" v="268" actId="20577"/>
        <pc:sldMkLst>
          <pc:docMk/>
          <pc:sldMk cId="1400723006" sldId="270"/>
        </pc:sldMkLst>
        <pc:spChg chg="mod ord">
          <ac:chgData name="Kaylee John (Welsh Ambulance Services Trust - 020" userId="S::kaylee.john@wales.nhs.uk::55b3c5eb-a5ac-4f16-9f81-4520b5d1693a" providerId="AD" clId="Web-{011CE09E-6C3C-3314-C4CF-2795FE4571FB}" dt="2024-03-31T18:56:15.639" v="261"/>
          <ac:spMkLst>
            <pc:docMk/>
            <pc:sldMk cId="1400723006" sldId="270"/>
            <ac:spMk id="2" creationId="{C147CE16-04F2-44D4-2F32-201E53719F2A}"/>
          </ac:spMkLst>
        </pc:spChg>
        <pc:spChg chg="mod ord">
          <ac:chgData name="Kaylee John (Welsh Ambulance Services Trust - 020" userId="S::kaylee.john@wales.nhs.uk::55b3c5eb-a5ac-4f16-9f81-4520b5d1693a" providerId="AD" clId="Web-{011CE09E-6C3C-3314-C4CF-2795FE4571FB}" dt="2024-03-31T18:56:47.953" v="268" actId="20577"/>
          <ac:spMkLst>
            <pc:docMk/>
            <pc:sldMk cId="1400723006" sldId="270"/>
            <ac:spMk id="3" creationId="{220F9F0B-F834-8DCA-9781-B6ECE10849EC}"/>
          </ac:spMkLst>
        </pc:spChg>
        <pc:spChg chg="del">
          <ac:chgData name="Kaylee John (Welsh Ambulance Services Trust - 020" userId="S::kaylee.john@wales.nhs.uk::55b3c5eb-a5ac-4f16-9f81-4520b5d1693a" providerId="AD" clId="Web-{011CE09E-6C3C-3314-C4CF-2795FE4571FB}" dt="2024-03-31T18:54:33.543" v="153"/>
          <ac:spMkLst>
            <pc:docMk/>
            <pc:sldMk cId="1400723006" sldId="270"/>
            <ac:spMk id="4" creationId="{CAE1BF0F-96DF-20A2-F88E-B0964A2434E4}"/>
          </ac:spMkLst>
        </pc:spChg>
        <pc:spChg chg="add">
          <ac:chgData name="Kaylee John (Welsh Ambulance Services Trust - 020" userId="S::kaylee.john@wales.nhs.uk::55b3c5eb-a5ac-4f16-9f81-4520b5d1693a" providerId="AD" clId="Web-{011CE09E-6C3C-3314-C4CF-2795FE4571FB}" dt="2024-03-31T18:56:15.639" v="261"/>
          <ac:spMkLst>
            <pc:docMk/>
            <pc:sldMk cId="1400723006" sldId="270"/>
            <ac:spMk id="8" creationId="{3741B58E-3B65-4A01-A276-975AB2CF8A08}"/>
          </ac:spMkLst>
        </pc:spChg>
        <pc:spChg chg="add">
          <ac:chgData name="Kaylee John (Welsh Ambulance Services Trust - 020" userId="S::kaylee.john@wales.nhs.uk::55b3c5eb-a5ac-4f16-9f81-4520b5d1693a" providerId="AD" clId="Web-{011CE09E-6C3C-3314-C4CF-2795FE4571FB}" dt="2024-03-31T18:56:15.639" v="261"/>
          <ac:spMkLst>
            <pc:docMk/>
            <pc:sldMk cId="1400723006" sldId="270"/>
            <ac:spMk id="10" creationId="{7AAC67C3-831B-4AB1-A259-DFB839CAFAFC}"/>
          </ac:spMkLst>
        </pc:spChg>
        <pc:spChg chg="add">
          <ac:chgData name="Kaylee John (Welsh Ambulance Services Trust - 020" userId="S::kaylee.john@wales.nhs.uk::55b3c5eb-a5ac-4f16-9f81-4520b5d1693a" providerId="AD" clId="Web-{011CE09E-6C3C-3314-C4CF-2795FE4571FB}" dt="2024-03-31T18:56:15.639" v="261"/>
          <ac:spMkLst>
            <pc:docMk/>
            <pc:sldMk cId="1400723006" sldId="270"/>
            <ac:spMk id="12" creationId="{054B3F04-9EAC-45C0-B3CE-0387EEA10A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2F32D5-AA0D-4790-8B52-B70C699FB812}" type="datetimeFigureOut">
              <a:rPr lang="en-GB" smtClean="0"/>
              <a:t>31/03/2024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7A597-91C6-413D-8BA7-2A964ECBFC62}" type="slidenum">
              <a:rPr lang="en-GB" smtClean="0"/>
              <a:t>‹#›</a:t>
            </a:fld>
            <a:endParaRPr lang="en-GB"/>
          </a:p>
        </p:txBody>
      </p:sp>
    </p:spTree>
    <p:extLst>
      <p:ext uri="{BB962C8B-B14F-4D97-AF65-F5344CB8AC3E}">
        <p14:creationId xmlns:p14="http://schemas.microsoft.com/office/powerpoint/2010/main" val="2973654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ed.com/talks/liz_theophille_servant_leadership_how_to_lead_with_the_heart?language=e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C6C83-1656-43B6-FCA7-9B69086C27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07E9E8-4D2C-ABB1-BB03-AF82A0A3D0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274255-32B8-DD7A-D574-78997B7A3E69}"/>
              </a:ext>
            </a:extLst>
          </p:cNvPr>
          <p:cNvSpPr>
            <a:spLocks noGrp="1"/>
          </p:cNvSpPr>
          <p:nvPr>
            <p:ph type="body" idx="1"/>
          </p:nvPr>
        </p:nvSpPr>
        <p:spPr/>
        <p:txBody>
          <a:bodyPr/>
          <a:lstStyle/>
          <a:p>
            <a:r>
              <a:rPr lang="en-GB" dirty="0"/>
              <a:t>Managers manage things – performance figures, costs, events, recruitment etc</a:t>
            </a:r>
          </a:p>
          <a:p>
            <a:r>
              <a:rPr lang="en-GB" dirty="0"/>
              <a:t>Leaders lead people – Motivating, ensuring psychological safety, empowering etc</a:t>
            </a:r>
          </a:p>
          <a:p>
            <a:endParaRPr lang="en-GB" dirty="0"/>
          </a:p>
          <a:p>
            <a:r>
              <a:rPr lang="en-GB" dirty="0"/>
              <a:t>Simon Sinek – TEDX Leaders vs Managers. He states that leaders are responsible for the people who are responsible for the job.</a:t>
            </a:r>
          </a:p>
        </p:txBody>
      </p:sp>
      <p:sp>
        <p:nvSpPr>
          <p:cNvPr id="4" name="Slide Number Placeholder 3">
            <a:extLst>
              <a:ext uri="{FF2B5EF4-FFF2-40B4-BE49-F238E27FC236}">
                <a16:creationId xmlns:a16="http://schemas.microsoft.com/office/drawing/2014/main" id="{8FCDC7C0-9557-583A-4A54-AE2A1BB6E858}"/>
              </a:ext>
            </a:extLst>
          </p:cNvPr>
          <p:cNvSpPr>
            <a:spLocks noGrp="1"/>
          </p:cNvSpPr>
          <p:nvPr>
            <p:ph type="sldNum" sz="quarter" idx="5"/>
          </p:nvPr>
        </p:nvSpPr>
        <p:spPr/>
        <p:txBody>
          <a:bodyPr/>
          <a:lstStyle/>
          <a:p>
            <a:fld id="{5537A597-91C6-413D-8BA7-2A964ECBFC62}" type="slidenum">
              <a:rPr lang="en-GB" smtClean="0"/>
              <a:t>2</a:t>
            </a:fld>
            <a:endParaRPr lang="en-GB"/>
          </a:p>
        </p:txBody>
      </p:sp>
    </p:spTree>
    <p:extLst>
      <p:ext uri="{BB962C8B-B14F-4D97-AF65-F5344CB8AC3E}">
        <p14:creationId xmlns:p14="http://schemas.microsoft.com/office/powerpoint/2010/main" val="3604701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u="none" strike="noStrike" dirty="0">
                <a:solidFill>
                  <a:srgbClr val="000000"/>
                </a:solidFill>
                <a:effectLst/>
                <a:latin typeface="Calibri" panose="020F0502020204030204" pitchFamily="34" charset="0"/>
              </a:rPr>
              <a:t>Servant leadership is a leadership philosophy in which the main goal of the leader is to serve. To put their staff and teams needs first above your own. </a:t>
            </a:r>
            <a:r>
              <a:rPr lang="en-US" b="0" i="0" dirty="0">
                <a:solidFill>
                  <a:srgbClr val="444444"/>
                </a:solidFill>
                <a:effectLst/>
                <a:latin typeface="Calibri" panose="020F0502020204030204" pitchFamily="34" charset="0"/>
              </a:rPr>
              <a:t>​</a:t>
            </a:r>
          </a:p>
          <a:p>
            <a:pPr algn="l" rtl="0" fontAlgn="base"/>
            <a:r>
              <a:rPr lang="en-GB" b="0" i="0" u="none" strike="noStrike" dirty="0">
                <a:solidFill>
                  <a:srgbClr val="000000"/>
                </a:solidFill>
                <a:effectLst/>
                <a:latin typeface="Calibri" panose="020F0502020204030204" pitchFamily="34" charset="0"/>
              </a:rPr>
              <a:t>Its about putting people ahead of your own power.</a:t>
            </a:r>
            <a:endParaRPr lang="en-US" b="0" i="0" dirty="0">
              <a:solidFill>
                <a:srgbClr val="444444"/>
              </a:solidFill>
              <a:effectLst/>
              <a:latin typeface="Calibri" panose="020F0502020204030204" pitchFamily="34" charset="0"/>
            </a:endParaRPr>
          </a:p>
          <a:p>
            <a:endParaRPr lang="en-GB" dirty="0"/>
          </a:p>
          <a:p>
            <a:r>
              <a:rPr lang="en-GB" dirty="0"/>
              <a:t>Originally coined by Robert. Greenleaf in 1970 in an essay.</a:t>
            </a:r>
            <a:endParaRPr lang="en-GB" dirty="0">
              <a:ea typeface="Calibri"/>
              <a:cs typeface="Calibri"/>
            </a:endParaRPr>
          </a:p>
          <a:p>
            <a:endParaRPr lang="en-GB" dirty="0"/>
          </a:p>
          <a:p>
            <a:r>
              <a:rPr lang="en-US" b="0" i="0" dirty="0">
                <a:solidFill>
                  <a:srgbClr val="000000"/>
                </a:solidFill>
                <a:effectLst/>
                <a:latin typeface="Abel" panose="020F0502020204030204" pitchFamily="2" charset="0"/>
              </a:rPr>
              <a:t>A servant-leader focuses primarily on the growth and well-being of people and the communities to which they belong. While traditional leadership generally involves the accumulation and exercise of power by one at the “top of the pyramid,” servant leadership is different. The servant-leader shares power, puts the needs of others first and helps people develop and perform as highly as possible (https://www.greenleaf.org/what-is-servant-leadership/)</a:t>
            </a:r>
            <a:endParaRPr lang="en-GB" dirty="0"/>
          </a:p>
        </p:txBody>
      </p:sp>
      <p:sp>
        <p:nvSpPr>
          <p:cNvPr id="4" name="Slide Number Placeholder 3"/>
          <p:cNvSpPr>
            <a:spLocks noGrp="1"/>
          </p:cNvSpPr>
          <p:nvPr>
            <p:ph type="sldNum" sz="quarter" idx="5"/>
          </p:nvPr>
        </p:nvSpPr>
        <p:spPr/>
        <p:txBody>
          <a:bodyPr/>
          <a:lstStyle/>
          <a:p>
            <a:fld id="{5537A597-91C6-413D-8BA7-2A964ECBFC62}" type="slidenum">
              <a:rPr lang="en-GB" smtClean="0"/>
              <a:t>3</a:t>
            </a:fld>
            <a:endParaRPr lang="en-GB"/>
          </a:p>
        </p:txBody>
      </p:sp>
    </p:spTree>
    <p:extLst>
      <p:ext uri="{BB962C8B-B14F-4D97-AF65-F5344CB8AC3E}">
        <p14:creationId xmlns:p14="http://schemas.microsoft.com/office/powerpoint/2010/main" val="688505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Service to others over self interest – Doing </a:t>
            </a:r>
            <a:r>
              <a:rPr lang="en-GB" dirty="0" err="1"/>
              <a:t>whats</a:t>
            </a:r>
            <a:r>
              <a:rPr lang="en-GB" dirty="0"/>
              <a:t> right for others</a:t>
            </a:r>
          </a:p>
          <a:p>
            <a:r>
              <a:rPr lang="en-GB" dirty="0"/>
              <a:t>By being honest and true to your word. No hidden agendas and not afraid to give up own power, recognition and control to others to move the organisation forward</a:t>
            </a:r>
          </a:p>
          <a:p>
            <a:r>
              <a:rPr lang="en-GB" dirty="0"/>
              <a:t>Carefully listen – what our the problems facing your staff and how can we all as a team come up with a solution</a:t>
            </a:r>
          </a:p>
          <a:p>
            <a:r>
              <a:rPr lang="en-GB" dirty="0"/>
              <a:t>Help others to discover their own potential and how they can make their own difference.</a:t>
            </a:r>
          </a:p>
          <a:p>
            <a:endParaRPr lang="en-GB" dirty="0"/>
          </a:p>
          <a:p>
            <a:r>
              <a:rPr lang="en-GB" dirty="0"/>
              <a:t>Values based approach.</a:t>
            </a:r>
          </a:p>
          <a:p>
            <a:endParaRPr lang="en-GB" dirty="0"/>
          </a:p>
          <a:p>
            <a:r>
              <a:rPr lang="en-GB" dirty="0"/>
              <a:t>Characteristics – p389 – Management and organisational behaviour.</a:t>
            </a:r>
          </a:p>
        </p:txBody>
      </p:sp>
      <p:sp>
        <p:nvSpPr>
          <p:cNvPr id="4" name="Slide Number Placeholder 3"/>
          <p:cNvSpPr>
            <a:spLocks noGrp="1"/>
          </p:cNvSpPr>
          <p:nvPr>
            <p:ph type="sldNum" sz="quarter" idx="5"/>
          </p:nvPr>
        </p:nvSpPr>
        <p:spPr/>
        <p:txBody>
          <a:bodyPr/>
          <a:lstStyle/>
          <a:p>
            <a:fld id="{5537A597-91C6-413D-8BA7-2A964ECBFC62}" type="slidenum">
              <a:rPr lang="en-GB" smtClean="0"/>
              <a:t>4</a:t>
            </a:fld>
            <a:endParaRPr lang="en-GB"/>
          </a:p>
        </p:txBody>
      </p:sp>
    </p:spTree>
    <p:extLst>
      <p:ext uri="{BB962C8B-B14F-4D97-AF65-F5344CB8AC3E}">
        <p14:creationId xmlns:p14="http://schemas.microsoft.com/office/powerpoint/2010/main" val="856342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https://www.kingsfund.org.uk/insight-and-analysis/long-reads/what-is-compassionate-leadership</a:t>
            </a:r>
          </a:p>
          <a:p>
            <a:endParaRPr lang="en-GB" dirty="0"/>
          </a:p>
          <a:p>
            <a:r>
              <a:rPr lang="en-GB" dirty="0"/>
              <a:t>Servant leadership clearly sits under the umbrella of transformational leadership. Transformational leaders are known for moving and changing the organisation by communicating to followers an inspirational vision of the future.</a:t>
            </a:r>
          </a:p>
          <a:p>
            <a:endParaRPr lang="en-GB" dirty="0"/>
          </a:p>
          <a:p>
            <a:r>
              <a:rPr lang="en-GB" dirty="0"/>
              <a:t>When we look at the work Michael West has done on the core needs of health and care staff at work we can see how servant leadership can play apart in this compassionate leadership style.</a:t>
            </a:r>
          </a:p>
        </p:txBody>
      </p:sp>
      <p:sp>
        <p:nvSpPr>
          <p:cNvPr id="4" name="Slide Number Placeholder 3"/>
          <p:cNvSpPr>
            <a:spLocks noGrp="1"/>
          </p:cNvSpPr>
          <p:nvPr>
            <p:ph type="sldNum" sz="quarter" idx="5"/>
          </p:nvPr>
        </p:nvSpPr>
        <p:spPr/>
        <p:txBody>
          <a:bodyPr/>
          <a:lstStyle/>
          <a:p>
            <a:fld id="{5537A597-91C6-413D-8BA7-2A964ECBFC62}" type="slidenum">
              <a:rPr lang="en-GB" smtClean="0"/>
              <a:t>5</a:t>
            </a:fld>
            <a:endParaRPr lang="en-GB"/>
          </a:p>
        </p:txBody>
      </p:sp>
    </p:spTree>
    <p:extLst>
      <p:ext uri="{BB962C8B-B14F-4D97-AF65-F5344CB8AC3E}">
        <p14:creationId xmlns:p14="http://schemas.microsoft.com/office/powerpoint/2010/main" val="4243209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Martin Luther King- “Anyone can be great…because anyone can serve”</a:t>
            </a:r>
          </a:p>
          <a:p>
            <a:r>
              <a:rPr lang="en-GB" dirty="0"/>
              <a:t>Nelson Mandela – 27 years imprisonment for trying to abolish apartheid</a:t>
            </a:r>
          </a:p>
          <a:p>
            <a:r>
              <a:rPr lang="en-GB" dirty="0"/>
              <a:t>Mother Teresa – gave up her life’s work to help those less fortunate than her</a:t>
            </a:r>
          </a:p>
        </p:txBody>
      </p:sp>
      <p:sp>
        <p:nvSpPr>
          <p:cNvPr id="4" name="Slide Number Placeholder 3"/>
          <p:cNvSpPr>
            <a:spLocks noGrp="1"/>
          </p:cNvSpPr>
          <p:nvPr>
            <p:ph type="sldNum" sz="quarter" idx="5"/>
          </p:nvPr>
        </p:nvSpPr>
        <p:spPr/>
        <p:txBody>
          <a:bodyPr/>
          <a:lstStyle/>
          <a:p>
            <a:fld id="{5537A597-91C6-413D-8BA7-2A964ECBFC62}" type="slidenum">
              <a:rPr lang="en-GB" smtClean="0"/>
              <a:t>6</a:t>
            </a:fld>
            <a:endParaRPr lang="en-GB"/>
          </a:p>
        </p:txBody>
      </p:sp>
    </p:spTree>
    <p:extLst>
      <p:ext uri="{BB962C8B-B14F-4D97-AF65-F5344CB8AC3E}">
        <p14:creationId xmlns:p14="http://schemas.microsoft.com/office/powerpoint/2010/main" val="3016204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Kings Fund Report – advised shared, distributed and adaptive leadership is needed to move the NHS forward. Moving away from autocratic, pace setting leadership styles. When all NHS organisations have core values, servant leadership offers to ensure these remain at the heart of health care.</a:t>
            </a:r>
          </a:p>
          <a:p>
            <a:r>
              <a:rPr lang="en-GB" dirty="0"/>
              <a:t>-Servant leadership originated within the religious context, talking about examples such as Mother Teressa and Pope Francis I. A focus on the strength of the team, and an emphasis on trust, integrity and ensuring the needs of all its patients are served with equity make the adaption of servant leadership in healthcare compelling.</a:t>
            </a:r>
          </a:p>
          <a:p>
            <a:endParaRPr lang="en-GB" dirty="0"/>
          </a:p>
          <a:p>
            <a:r>
              <a:rPr lang="en-GB" dirty="0"/>
              <a:t>- Empathy, care and compassion are essential components of a healthcare organisation. Although, it’s easy to lose sight of this with the pressures we face. – A servant leader understands it’s staff and the organisation. It can recognise discontent, low moral and staff burnout. A servant leader approach can help staff feel appreciated and valued.</a:t>
            </a:r>
          </a:p>
          <a:p>
            <a:endParaRPr lang="en-GB" dirty="0"/>
          </a:p>
          <a:p>
            <a:r>
              <a:rPr lang="en-GB" dirty="0"/>
              <a:t>- Servant leadership focuses on individual growth and that of a team. When NHS bosses and researchers are looking for a new style of leadership shouldn’t servant leadership sit hand in hand with compassionate leadership?</a:t>
            </a:r>
          </a:p>
        </p:txBody>
      </p:sp>
      <p:sp>
        <p:nvSpPr>
          <p:cNvPr id="4" name="Slide Number Placeholder 3"/>
          <p:cNvSpPr>
            <a:spLocks noGrp="1"/>
          </p:cNvSpPr>
          <p:nvPr>
            <p:ph type="sldNum" sz="quarter" idx="5"/>
          </p:nvPr>
        </p:nvSpPr>
        <p:spPr/>
        <p:txBody>
          <a:bodyPr/>
          <a:lstStyle/>
          <a:p>
            <a:fld id="{5537A597-91C6-413D-8BA7-2A964ECBFC62}" type="slidenum">
              <a:rPr lang="en-GB" smtClean="0"/>
              <a:t>7</a:t>
            </a:fld>
            <a:endParaRPr lang="en-GB"/>
          </a:p>
        </p:txBody>
      </p:sp>
    </p:spTree>
    <p:extLst>
      <p:ext uri="{BB962C8B-B14F-4D97-AF65-F5344CB8AC3E}">
        <p14:creationId xmlns:p14="http://schemas.microsoft.com/office/powerpoint/2010/main" val="1788495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err="1">
                <a:solidFill>
                  <a:srgbClr val="212121"/>
                </a:solidFill>
                <a:effectLst/>
                <a:latin typeface="BlinkMacSystemFont"/>
              </a:rPr>
              <a:t>Cottey</a:t>
            </a:r>
            <a:r>
              <a:rPr lang="en-US" b="0" i="0" dirty="0">
                <a:solidFill>
                  <a:srgbClr val="212121"/>
                </a:solidFill>
                <a:effectLst/>
                <a:latin typeface="BlinkMacSystemFont"/>
              </a:rPr>
              <a:t> L, McKimm J. Putting service back into health care through servant leadership. Br J Hosp Med (Lond). 2019 Apr 2;80(4):220-224. </a:t>
            </a:r>
            <a:r>
              <a:rPr lang="en-US" b="0" i="0" dirty="0" err="1">
                <a:solidFill>
                  <a:srgbClr val="212121"/>
                </a:solidFill>
                <a:effectLst/>
                <a:latin typeface="BlinkMacSystemFont"/>
              </a:rPr>
              <a:t>doi</a:t>
            </a:r>
            <a:r>
              <a:rPr lang="en-US" b="0" i="0" dirty="0">
                <a:solidFill>
                  <a:srgbClr val="212121"/>
                </a:solidFill>
                <a:effectLst/>
                <a:latin typeface="BlinkMacSystemFont"/>
              </a:rPr>
              <a:t>: 10.12968/hmed.2019.80.4.220. PMID: 30951427</a:t>
            </a:r>
          </a:p>
          <a:p>
            <a:endParaRPr lang="en-GB" dirty="0"/>
          </a:p>
        </p:txBody>
      </p:sp>
      <p:sp>
        <p:nvSpPr>
          <p:cNvPr id="4" name="Slide Number Placeholder 3"/>
          <p:cNvSpPr>
            <a:spLocks noGrp="1"/>
          </p:cNvSpPr>
          <p:nvPr>
            <p:ph type="sldNum" sz="quarter" idx="5"/>
          </p:nvPr>
        </p:nvSpPr>
        <p:spPr/>
        <p:txBody>
          <a:bodyPr/>
          <a:lstStyle/>
          <a:p>
            <a:fld id="{5537A597-91C6-413D-8BA7-2A964ECBFC62}" type="slidenum">
              <a:rPr lang="en-GB" smtClean="0"/>
              <a:t>8</a:t>
            </a:fld>
            <a:endParaRPr lang="en-GB"/>
          </a:p>
        </p:txBody>
      </p:sp>
    </p:spTree>
    <p:extLst>
      <p:ext uri="{BB962C8B-B14F-4D97-AF65-F5344CB8AC3E}">
        <p14:creationId xmlns:p14="http://schemas.microsoft.com/office/powerpoint/2010/main" val="3760767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Demanding – Being a servant leader you give most of your time, energy and effort into others. Your own personal goals, tasks and development has less time and commitment.</a:t>
            </a:r>
          </a:p>
          <a:p>
            <a:r>
              <a:rPr lang="en-GB" dirty="0"/>
              <a:t>Time – consuming. Servant leaders need to invest a lot of time and energy in their staff, listening and serving their needs. Still need to block own time out.</a:t>
            </a:r>
          </a:p>
          <a:p>
            <a:r>
              <a:rPr lang="en-GB" dirty="0"/>
              <a:t>Culture change – It’s a fairly new approach, embedding a new culture is not an over night task. </a:t>
            </a:r>
          </a:p>
          <a:p>
            <a:endParaRPr lang="en-GB" dirty="0"/>
          </a:p>
          <a:p>
            <a:r>
              <a:rPr lang="en-GB" dirty="0"/>
              <a:t>Linked in https://www.linkedin.com/advice/1/what-advantages-disadvantages-using-servant-leadership#:~:text=One%20of%20the%20main%20disadvantages,in%20developing%20and%20mentoring%20them.</a:t>
            </a:r>
          </a:p>
          <a:p>
            <a:endParaRPr lang="en-GB" dirty="0"/>
          </a:p>
        </p:txBody>
      </p:sp>
      <p:sp>
        <p:nvSpPr>
          <p:cNvPr id="4" name="Slide Number Placeholder 3"/>
          <p:cNvSpPr>
            <a:spLocks noGrp="1"/>
          </p:cNvSpPr>
          <p:nvPr>
            <p:ph type="sldNum" sz="quarter" idx="5"/>
          </p:nvPr>
        </p:nvSpPr>
        <p:spPr/>
        <p:txBody>
          <a:bodyPr/>
          <a:lstStyle/>
          <a:p>
            <a:fld id="{5537A597-91C6-413D-8BA7-2A964ECBFC62}" type="slidenum">
              <a:rPr lang="en-GB" smtClean="0"/>
              <a:t>9</a:t>
            </a:fld>
            <a:endParaRPr lang="en-GB"/>
          </a:p>
        </p:txBody>
      </p:sp>
    </p:spTree>
    <p:extLst>
      <p:ext uri="{BB962C8B-B14F-4D97-AF65-F5344CB8AC3E}">
        <p14:creationId xmlns:p14="http://schemas.microsoft.com/office/powerpoint/2010/main" val="25483258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7A597-91C6-413D-8BA7-2A964ECBFC62}" type="slidenum">
              <a:rPr lang="en-GB" smtClean="0"/>
              <a:t>10</a:t>
            </a:fld>
            <a:endParaRPr lang="en-GB"/>
          </a:p>
        </p:txBody>
      </p:sp>
    </p:spTree>
    <p:extLst>
      <p:ext uri="{BB962C8B-B14F-4D97-AF65-F5344CB8AC3E}">
        <p14:creationId xmlns:p14="http://schemas.microsoft.com/office/powerpoint/2010/main" val="2964078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https://www.ted.com/talks/liz_theophille_servant_leadership_how_to_lead_with_the_heart?language=en</a:t>
            </a:r>
            <a:r>
              <a:rPr lang="en-GB" dirty="0"/>
              <a:t> – Servant leadership. </a:t>
            </a:r>
            <a:r>
              <a:rPr lang="en-GB" dirty="0" err="1"/>
              <a:t>TEdX</a:t>
            </a:r>
            <a:r>
              <a:rPr lang="en-GB" dirty="0"/>
              <a:t> talks Liz </a:t>
            </a:r>
            <a:r>
              <a:rPr lang="en-GB" dirty="0" err="1"/>
              <a:t>theophille</a:t>
            </a:r>
            <a:endParaRPr lang="en-US" dirty="0" err="1"/>
          </a:p>
        </p:txBody>
      </p:sp>
      <p:sp>
        <p:nvSpPr>
          <p:cNvPr id="4" name="Slide Number Placeholder 3"/>
          <p:cNvSpPr>
            <a:spLocks noGrp="1"/>
          </p:cNvSpPr>
          <p:nvPr>
            <p:ph type="sldNum" sz="quarter" idx="5"/>
          </p:nvPr>
        </p:nvSpPr>
        <p:spPr/>
        <p:txBody>
          <a:bodyPr/>
          <a:lstStyle/>
          <a:p>
            <a:fld id="{5537A597-91C6-413D-8BA7-2A964ECBFC62}" type="slidenum">
              <a:rPr lang="en-GB" smtClean="0"/>
              <a:t>11</a:t>
            </a:fld>
            <a:endParaRPr lang="en-GB"/>
          </a:p>
        </p:txBody>
      </p:sp>
    </p:spTree>
    <p:extLst>
      <p:ext uri="{BB962C8B-B14F-4D97-AF65-F5344CB8AC3E}">
        <p14:creationId xmlns:p14="http://schemas.microsoft.com/office/powerpoint/2010/main" val="1577474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1400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20470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3923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5294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97854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72460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US" smtClean="0"/>
              <a:t>3/31/2024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93076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US" smtClean="0"/>
              <a:t>3/31/2024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625395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85548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1832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37290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US" smtClean="0"/>
              <a:t>3/31/2024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9257818"/>
      </p:ext>
    </p:extLst>
  </p:cSld>
  <p:clrMap bg1="lt1" tx1="dk1" bg2="lt2" tx2="dk2" accent1="accent1" accent2="accent2" accent3="accent3" accent4="accent4" accent5="accent5" accent6="accent6" hlink="hlink" folHlink="folHlink"/>
  <p:sldLayoutIdLst>
    <p:sldLayoutId id="2147483935" r:id="rId1"/>
    <p:sldLayoutId id="2147483936" r:id="rId2"/>
    <p:sldLayoutId id="2147483937" r:id="rId3"/>
    <p:sldLayoutId id="2147483938" r:id="rId4"/>
    <p:sldLayoutId id="2147483939" r:id="rId5"/>
    <p:sldLayoutId id="2147483940" r:id="rId6"/>
    <p:sldLayoutId id="2147483941" r:id="rId7"/>
    <p:sldLayoutId id="2147483942" r:id="rId8"/>
    <p:sldLayoutId id="2147483943" r:id="rId9"/>
    <p:sldLayoutId id="2147483944" r:id="rId10"/>
    <p:sldLayoutId id="214748394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ed.com/podcasts/rethinking-with-adam-grant/admiral-linda-fagan-on-servant-leadership-transcript"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kingsfund.org.uk/insight-and-analysis/long-reads/what-is-compassionate-leadership" TargetMode="External"/><Relationship Id="rId4" Type="http://schemas.openxmlformats.org/officeDocument/2006/relationships/hyperlink" Target="https://www.greenleaf.org/what-is-servant-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2051">
            <a:extLst>
              <a:ext uri="{FF2B5EF4-FFF2-40B4-BE49-F238E27FC236}">
                <a16:creationId xmlns:a16="http://schemas.microsoft.com/office/drawing/2014/main" id="{5A1B47C8-47A0-4A88-8830-6DEA3B5DE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2050" name="Picture 2" descr="Servant Leadership | PPT">
            <a:extLst>
              <a:ext uri="{FF2B5EF4-FFF2-40B4-BE49-F238E27FC236}">
                <a16:creationId xmlns:a16="http://schemas.microsoft.com/office/drawing/2014/main" id="{AAB3154D-E072-D1C6-6AB5-DE0370E2B2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636" t="53902" r="32500" b="1956"/>
          <a:stretch/>
        </p:blipFill>
        <p:spPr bwMode="auto">
          <a:xfrm>
            <a:off x="633999" y="1128269"/>
            <a:ext cx="6275667" cy="4601462"/>
          </a:xfrm>
          <a:prstGeom prst="rect">
            <a:avLst/>
          </a:prstGeom>
          <a:noFill/>
          <a:extLst>
            <a:ext uri="{909E8E84-426E-40DD-AFC4-6F175D3DCCD1}">
              <a14:hiddenFill xmlns:a14="http://schemas.microsoft.com/office/drawing/2010/main">
                <a:solidFill>
                  <a:srgbClr val="FFFFFF"/>
                </a:solidFill>
              </a14:hiddenFill>
            </a:ext>
          </a:extLst>
        </p:spPr>
      </p:pic>
      <p:sp>
        <p:nvSpPr>
          <p:cNvPr id="2053" name="Rectangle 2052">
            <a:extLst>
              <a:ext uri="{FF2B5EF4-FFF2-40B4-BE49-F238E27FC236}">
                <a16:creationId xmlns:a16="http://schemas.microsoft.com/office/drawing/2014/main" id="{984BBFDD-E720-4805-A9C8-129FBBF6D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096885" y="640080"/>
            <a:ext cx="3659246" cy="2926080"/>
          </a:xfrm>
        </p:spPr>
        <p:txBody>
          <a:bodyPr>
            <a:normAutofit/>
          </a:bodyPr>
          <a:lstStyle/>
          <a:p>
            <a:r>
              <a:rPr lang="en-US" sz="4400">
                <a:solidFill>
                  <a:srgbClr val="FFFFFF"/>
                </a:solidFill>
              </a:rPr>
              <a:t>Servant Leadership</a:t>
            </a:r>
          </a:p>
        </p:txBody>
      </p:sp>
      <p:sp>
        <p:nvSpPr>
          <p:cNvPr id="3" name="Subtitle 2"/>
          <p:cNvSpPr>
            <a:spLocks noGrp="1"/>
          </p:cNvSpPr>
          <p:nvPr>
            <p:ph type="subTitle" idx="1"/>
          </p:nvPr>
        </p:nvSpPr>
        <p:spPr>
          <a:xfrm>
            <a:off x="8096885" y="3578084"/>
            <a:ext cx="3659246" cy="2639835"/>
          </a:xfrm>
        </p:spPr>
        <p:txBody>
          <a:bodyPr>
            <a:normAutofit/>
          </a:bodyPr>
          <a:lstStyle/>
          <a:p>
            <a:r>
              <a:rPr lang="en-US" sz="1500">
                <a:solidFill>
                  <a:srgbClr val="FFFFFF"/>
                </a:solidFill>
              </a:rPr>
              <a:t>Kaylee John</a:t>
            </a:r>
          </a:p>
          <a:p>
            <a:endParaRPr lang="en-US" sz="1500">
              <a:solidFill>
                <a:srgbClr val="FFFFFF"/>
              </a:solidFill>
            </a:endParaRPr>
          </a:p>
        </p:txBody>
      </p:sp>
      <p:sp>
        <p:nvSpPr>
          <p:cNvPr id="2054" name="Rectangle 2053">
            <a:extLst>
              <a:ext uri="{FF2B5EF4-FFF2-40B4-BE49-F238E27FC236}">
                <a16:creationId xmlns:a16="http://schemas.microsoft.com/office/drawing/2014/main" id="{5AC4BE46-4A77-42FE-9D15-065CDB2F8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20E57B-21C2-2288-4D92-353D2F4594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B9320D-7175-008D-1C05-DA50F8B6F913}"/>
              </a:ext>
            </a:extLst>
          </p:cNvPr>
          <p:cNvSpPr>
            <a:spLocks noGrp="1"/>
          </p:cNvSpPr>
          <p:nvPr>
            <p:ph type="title"/>
          </p:nvPr>
        </p:nvSpPr>
        <p:spPr>
          <a:xfrm>
            <a:off x="1097280" y="286603"/>
            <a:ext cx="10058400" cy="1450757"/>
          </a:xfrm>
        </p:spPr>
        <p:txBody>
          <a:bodyPr>
            <a:normAutofit/>
          </a:bodyPr>
          <a:lstStyle/>
          <a:p>
            <a:r>
              <a:rPr lang="en-GB" dirty="0"/>
              <a:t>Leadership in a Nutshell</a:t>
            </a:r>
          </a:p>
        </p:txBody>
      </p:sp>
      <p:grpSp>
        <p:nvGrpSpPr>
          <p:cNvPr id="9" name="Group 8">
            <a:extLst>
              <a:ext uri="{FF2B5EF4-FFF2-40B4-BE49-F238E27FC236}">
                <a16:creationId xmlns:a16="http://schemas.microsoft.com/office/drawing/2014/main" id="{B4228372-2B53-498A-0C69-4878FF468AC3}"/>
              </a:ext>
            </a:extLst>
          </p:cNvPr>
          <p:cNvGrpSpPr/>
          <p:nvPr/>
        </p:nvGrpSpPr>
        <p:grpSpPr>
          <a:xfrm>
            <a:off x="3298867" y="1959970"/>
            <a:ext cx="5349791" cy="3786080"/>
            <a:chOff x="3451267" y="2098515"/>
            <a:chExt cx="5349791" cy="3786080"/>
          </a:xfrm>
        </p:grpSpPr>
        <p:sp>
          <p:nvSpPr>
            <p:cNvPr id="5" name="Oval 4">
              <a:extLst>
                <a:ext uri="{FF2B5EF4-FFF2-40B4-BE49-F238E27FC236}">
                  <a16:creationId xmlns:a16="http://schemas.microsoft.com/office/drawing/2014/main" id="{67A23197-DC80-5901-4617-5FA98A943DFC}"/>
                </a:ext>
              </a:extLst>
            </p:cNvPr>
            <p:cNvSpPr/>
            <p:nvPr/>
          </p:nvSpPr>
          <p:spPr>
            <a:xfrm>
              <a:off x="6674873" y="2098515"/>
              <a:ext cx="2126184" cy="1716510"/>
            </a:xfrm>
            <a:prstGeom prst="ellipse">
              <a:avLst/>
            </a:prstGeom>
            <a:solidFill>
              <a:schemeClr val="accent2">
                <a:lumMod val="20000"/>
                <a:lumOff val="80000"/>
              </a:schemeClr>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74904">
                <a:spcAft>
                  <a:spcPts val="600"/>
                </a:spcAft>
              </a:pPr>
              <a:r>
                <a:rPr lang="en-GB" sz="1476" kern="1200">
                  <a:solidFill>
                    <a:srgbClr val="006500"/>
                  </a:solidFill>
                  <a:latin typeface="+mn-lt"/>
                  <a:ea typeface="+mn-ea"/>
                  <a:cs typeface="+mn-cs"/>
                </a:rPr>
                <a:t>Inspire People</a:t>
              </a:r>
              <a:endParaRPr lang="en-GB">
                <a:solidFill>
                  <a:srgbClr val="00B050"/>
                </a:solidFill>
              </a:endParaRPr>
            </a:p>
          </p:txBody>
        </p:sp>
        <p:sp>
          <p:nvSpPr>
            <p:cNvPr id="6" name="Oval 5">
              <a:extLst>
                <a:ext uri="{FF2B5EF4-FFF2-40B4-BE49-F238E27FC236}">
                  <a16:creationId xmlns:a16="http://schemas.microsoft.com/office/drawing/2014/main" id="{2BEBF58F-E5F6-2CE4-3BF9-1A38FF0F5DC8}"/>
                </a:ext>
              </a:extLst>
            </p:cNvPr>
            <p:cNvSpPr/>
            <p:nvPr/>
          </p:nvSpPr>
          <p:spPr>
            <a:xfrm>
              <a:off x="6674874" y="4160013"/>
              <a:ext cx="2126184" cy="1716510"/>
            </a:xfrm>
            <a:prstGeom prst="ellipse">
              <a:avLst/>
            </a:prstGeom>
            <a:solidFill>
              <a:srgbClr val="9900CC">
                <a:alpha val="20000"/>
              </a:srgbClr>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74904">
                <a:spcAft>
                  <a:spcPts val="600"/>
                </a:spcAft>
              </a:pPr>
              <a:r>
                <a:rPr lang="en-GB" sz="1476" kern="1200">
                  <a:solidFill>
                    <a:srgbClr val="7030A0"/>
                  </a:solidFill>
                  <a:latin typeface="+mn-lt"/>
                  <a:ea typeface="+mn-ea"/>
                  <a:cs typeface="+mn-cs"/>
                </a:rPr>
                <a:t>Lead Change</a:t>
              </a:r>
              <a:endParaRPr lang="en-GB">
                <a:solidFill>
                  <a:srgbClr val="7030A0"/>
                </a:solidFill>
              </a:endParaRPr>
            </a:p>
          </p:txBody>
        </p:sp>
        <p:sp>
          <p:nvSpPr>
            <p:cNvPr id="7" name="Oval 6">
              <a:extLst>
                <a:ext uri="{FF2B5EF4-FFF2-40B4-BE49-F238E27FC236}">
                  <a16:creationId xmlns:a16="http://schemas.microsoft.com/office/drawing/2014/main" id="{5262632B-3E3D-C5F6-F6DD-44B01C3C36EC}"/>
                </a:ext>
              </a:extLst>
            </p:cNvPr>
            <p:cNvSpPr/>
            <p:nvPr/>
          </p:nvSpPr>
          <p:spPr>
            <a:xfrm>
              <a:off x="3451268" y="4168085"/>
              <a:ext cx="2126184" cy="1716510"/>
            </a:xfrm>
            <a:prstGeom prst="ellipse">
              <a:avLst/>
            </a:prstGeom>
            <a:solidFill>
              <a:srgbClr val="FF3300">
                <a:alpha val="12157"/>
              </a:srgbClr>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74904">
                <a:spcAft>
                  <a:spcPts val="600"/>
                </a:spcAft>
              </a:pPr>
              <a:r>
                <a:rPr lang="en-GB" sz="1476" kern="1200">
                  <a:solidFill>
                    <a:srgbClr val="B50000"/>
                  </a:solidFill>
                  <a:latin typeface="+mn-lt"/>
                  <a:ea typeface="+mn-ea"/>
                  <a:cs typeface="+mn-cs"/>
                </a:rPr>
                <a:t>Empowers</a:t>
              </a:r>
              <a:endParaRPr lang="en-GB">
                <a:solidFill>
                  <a:srgbClr val="FF6600"/>
                </a:solidFill>
              </a:endParaRPr>
            </a:p>
          </p:txBody>
        </p:sp>
        <p:sp>
          <p:nvSpPr>
            <p:cNvPr id="8" name="Oval 7">
              <a:extLst>
                <a:ext uri="{FF2B5EF4-FFF2-40B4-BE49-F238E27FC236}">
                  <a16:creationId xmlns:a16="http://schemas.microsoft.com/office/drawing/2014/main" id="{6058A61D-6151-333D-D364-36D649A4F380}"/>
                </a:ext>
              </a:extLst>
            </p:cNvPr>
            <p:cNvSpPr/>
            <p:nvPr/>
          </p:nvSpPr>
          <p:spPr>
            <a:xfrm>
              <a:off x="3451267" y="2135737"/>
              <a:ext cx="2126184" cy="1716510"/>
            </a:xfrm>
            <a:prstGeom prst="ellipse">
              <a:avLst/>
            </a:prstGeom>
            <a:solidFill>
              <a:srgbClr val="FF0000">
                <a:alpha val="23137"/>
              </a:srgb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74904">
                <a:spcAft>
                  <a:spcPts val="600"/>
                </a:spcAft>
              </a:pPr>
              <a:r>
                <a:rPr lang="en-GB" sz="1476" kern="1200">
                  <a:solidFill>
                    <a:srgbClr val="B30000"/>
                  </a:solidFill>
                  <a:latin typeface="+mn-lt"/>
                  <a:ea typeface="+mn-ea"/>
                  <a:cs typeface="+mn-cs"/>
                </a:rPr>
                <a:t>Shared Vision</a:t>
              </a:r>
              <a:endParaRPr lang="en-GB">
                <a:solidFill>
                  <a:srgbClr val="FF0000"/>
                </a:solidFill>
              </a:endParaRPr>
            </a:p>
          </p:txBody>
        </p:sp>
        <p:sp>
          <p:nvSpPr>
            <p:cNvPr id="4" name="Oval 3">
              <a:extLst>
                <a:ext uri="{FF2B5EF4-FFF2-40B4-BE49-F238E27FC236}">
                  <a16:creationId xmlns:a16="http://schemas.microsoft.com/office/drawing/2014/main" id="{BD4D7228-499F-D57E-7A97-506E21C15F24}"/>
                </a:ext>
              </a:extLst>
            </p:cNvPr>
            <p:cNvSpPr/>
            <p:nvPr/>
          </p:nvSpPr>
          <p:spPr>
            <a:xfrm>
              <a:off x="4716909" y="3207728"/>
              <a:ext cx="2986727" cy="1818612"/>
            </a:xfrm>
            <a:prstGeom prst="ellipse">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74904">
                <a:spcAft>
                  <a:spcPts val="600"/>
                </a:spcAft>
              </a:pPr>
              <a:r>
                <a:rPr lang="en-GB" sz="1476" kern="1200">
                  <a:solidFill>
                    <a:srgbClr val="005B8B"/>
                  </a:solidFill>
                  <a:latin typeface="+mn-lt"/>
                  <a:ea typeface="+mn-ea"/>
                  <a:cs typeface="+mn-cs"/>
                </a:rPr>
                <a:t>Leadership</a:t>
              </a:r>
              <a:endParaRPr lang="en-GB">
                <a:solidFill>
                  <a:schemeClr val="accent6">
                    <a:lumMod val="50000"/>
                  </a:schemeClr>
                </a:solidFill>
              </a:endParaRPr>
            </a:p>
          </p:txBody>
        </p:sp>
      </p:grpSp>
    </p:spTree>
    <p:extLst>
      <p:ext uri="{BB962C8B-B14F-4D97-AF65-F5344CB8AC3E}">
        <p14:creationId xmlns:p14="http://schemas.microsoft.com/office/powerpoint/2010/main" val="398219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BB2B8762-61F0-4F1B-9364-D633EE9D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E97675C8-1328-460C-9EBF-6B446B67E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7" name="Straight Connector 1036">
            <a:extLst>
              <a:ext uri="{FF2B5EF4-FFF2-40B4-BE49-F238E27FC236}">
                <a16:creationId xmlns:a16="http://schemas.microsoft.com/office/drawing/2014/main" id="{514EE78B-AF71-4195-A01B-F1165D923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39" name="Rectangle 1038">
            <a:extLst>
              <a:ext uri="{FF2B5EF4-FFF2-40B4-BE49-F238E27FC236}">
                <a16:creationId xmlns:a16="http://schemas.microsoft.com/office/drawing/2014/main" id="{C6417104-D4C1-4710-9982-2154A7F484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8446ED0-F7BF-8D65-DD67-6479644C519E}"/>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a:solidFill>
                  <a:schemeClr val="tx1">
                    <a:lumMod val="85000"/>
                    <a:lumOff val="15000"/>
                  </a:schemeClr>
                </a:solidFill>
              </a:rPr>
              <a:t>Defining Servant Leadership</a:t>
            </a:r>
          </a:p>
        </p:txBody>
      </p:sp>
      <p:pic>
        <p:nvPicPr>
          <p:cNvPr id="1028" name="Picture 4" descr="The Contribution of Robert Greenleaf's Book to Servant Leadership">
            <a:extLst>
              <a:ext uri="{FF2B5EF4-FFF2-40B4-BE49-F238E27FC236}">
                <a16:creationId xmlns:a16="http://schemas.microsoft.com/office/drawing/2014/main" id="{B6CEFB35-9E59-0463-75BD-ECB69A5317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457" y="1057914"/>
            <a:ext cx="5131653" cy="2767067"/>
          </a:xfrm>
          <a:prstGeom prst="rect">
            <a:avLst/>
          </a:prstGeom>
          <a:noFill/>
          <a:extLst>
            <a:ext uri="{909E8E84-426E-40DD-AFC4-6F175D3DCCD1}">
              <a14:hiddenFill xmlns:a14="http://schemas.microsoft.com/office/drawing/2010/main">
                <a:solidFill>
                  <a:srgbClr val="FFFFFF"/>
                </a:solidFill>
              </a14:hiddenFill>
            </a:ext>
          </a:extLst>
        </p:spPr>
      </p:pic>
      <p:sp>
        <p:nvSpPr>
          <p:cNvPr id="1041" name="Rectangle 1040">
            <a:extLst>
              <a:ext uri="{FF2B5EF4-FFF2-40B4-BE49-F238E27FC236}">
                <a16:creationId xmlns:a16="http://schemas.microsoft.com/office/drawing/2014/main" id="{626F1402-2DEC-4071-84AF-350C7BF0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hape, funnel chart&#10;&#10;Description automatically generated">
            <a:extLst>
              <a:ext uri="{FF2B5EF4-FFF2-40B4-BE49-F238E27FC236}">
                <a16:creationId xmlns:a16="http://schemas.microsoft.com/office/drawing/2014/main" id="{F63C813C-9604-3166-ADA4-A3AA20801E4D}"/>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tretch>
            <a:fillRect/>
          </a:stretch>
        </p:blipFill>
        <p:spPr bwMode="auto">
          <a:xfrm>
            <a:off x="6424891" y="894473"/>
            <a:ext cx="5118182" cy="3093949"/>
          </a:xfrm>
          <a:prstGeom prst="rect">
            <a:avLst/>
          </a:prstGeom>
          <a:noFill/>
          <a:extLst>
            <a:ext uri="{909E8E84-426E-40DD-AFC4-6F175D3DCCD1}">
              <a14:hiddenFill xmlns:a14="http://schemas.microsoft.com/office/drawing/2010/main">
                <a:solidFill>
                  <a:srgbClr val="FFFFFF"/>
                </a:solidFill>
              </a14:hiddenFill>
            </a:ext>
          </a:extLst>
        </p:spPr>
      </p:pic>
      <p:cxnSp>
        <p:nvCxnSpPr>
          <p:cNvPr id="1043" name="Straight Connector 1042">
            <a:extLst>
              <a:ext uri="{FF2B5EF4-FFF2-40B4-BE49-F238E27FC236}">
                <a16:creationId xmlns:a16="http://schemas.microsoft.com/office/drawing/2014/main" id="{04733B62-1719-4677-A612-CA0AC0AD74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45" name="Rectangle 1044">
            <a:extLst>
              <a:ext uri="{FF2B5EF4-FFF2-40B4-BE49-F238E27FC236}">
                <a16:creationId xmlns:a16="http://schemas.microsoft.com/office/drawing/2014/main" id="{DA52A394-10F4-4AA5-90E4-634D1E919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47" name="Rectangle 1046">
            <a:extLst>
              <a:ext uri="{FF2B5EF4-FFF2-40B4-BE49-F238E27FC236}">
                <a16:creationId xmlns:a16="http://schemas.microsoft.com/office/drawing/2014/main" id="{07BDDC51-8BB2-42BE-8EA8-39B3E9AC1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65274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F5E35-F9FE-E3F9-E6A6-980BE1E82160}"/>
              </a:ext>
            </a:extLst>
          </p:cNvPr>
          <p:cNvSpPr>
            <a:spLocks noGrp="1"/>
          </p:cNvSpPr>
          <p:nvPr>
            <p:ph type="title"/>
          </p:nvPr>
        </p:nvSpPr>
        <p:spPr>
          <a:xfrm>
            <a:off x="-329738" y="351101"/>
            <a:ext cx="10058400" cy="1450757"/>
          </a:xfrm>
        </p:spPr>
        <p:txBody>
          <a:bodyPr vert="horz" lIns="91440" tIns="45720" rIns="91440" bIns="45720" rtlCol="0" anchor="b">
            <a:normAutofit/>
          </a:bodyPr>
          <a:lstStyle/>
          <a:p>
            <a:pPr algn="ctr"/>
            <a:r>
              <a:rPr lang="en-US" sz="4800" kern="1200" spc="-100" dirty="0">
                <a:solidFill>
                  <a:schemeClr val="tx1"/>
                </a:solidFill>
                <a:latin typeface="+mj-lt"/>
                <a:ea typeface="+mj-ea"/>
                <a:cs typeface="+mj-cs"/>
              </a:rPr>
              <a:t>Attributes of a Servant leader</a:t>
            </a:r>
          </a:p>
        </p:txBody>
      </p:sp>
      <p:pic>
        <p:nvPicPr>
          <p:cNvPr id="5" name="Content Placeholder 4">
            <a:extLst>
              <a:ext uri="{FF2B5EF4-FFF2-40B4-BE49-F238E27FC236}">
                <a16:creationId xmlns:a16="http://schemas.microsoft.com/office/drawing/2014/main" id="{D897C7FB-2918-A2B1-D071-6024B14957E0}"/>
              </a:ext>
            </a:extLst>
          </p:cNvPr>
          <p:cNvPicPr>
            <a:picLocks noGrp="1" noChangeAspect="1"/>
          </p:cNvPicPr>
          <p:nvPr>
            <p:ph sz="half" idx="1"/>
          </p:nvPr>
        </p:nvPicPr>
        <p:blipFill rotWithShape="1">
          <a:blip r:embed="rId3"/>
          <a:srcRect l="21550" r="12805"/>
          <a:stretch/>
        </p:blipFill>
        <p:spPr>
          <a:xfrm>
            <a:off x="1036320" y="1845734"/>
            <a:ext cx="4300185" cy="1450757"/>
          </a:xfrm>
          <a:prstGeom prst="rect">
            <a:avLst/>
          </a:prstGeom>
        </p:spPr>
      </p:pic>
      <p:sp>
        <p:nvSpPr>
          <p:cNvPr id="7" name="Content Placeholder 6">
            <a:extLst>
              <a:ext uri="{FF2B5EF4-FFF2-40B4-BE49-F238E27FC236}">
                <a16:creationId xmlns:a16="http://schemas.microsoft.com/office/drawing/2014/main" id="{A777BFA5-9237-A0AC-59B6-5537133CC6E4}"/>
              </a:ext>
            </a:extLst>
          </p:cNvPr>
          <p:cNvSpPr>
            <a:spLocks noGrp="1"/>
          </p:cNvSpPr>
          <p:nvPr>
            <p:ph sz="half" idx="2"/>
          </p:nvPr>
        </p:nvSpPr>
        <p:spPr>
          <a:xfrm>
            <a:off x="6089203" y="1804199"/>
            <a:ext cx="5630821" cy="4836216"/>
          </a:xfrm>
        </p:spPr>
        <p:txBody>
          <a:bodyPr vert="horz" lIns="0" tIns="45720" rIns="0" bIns="45720" rtlCol="0" anchor="t">
            <a:normAutofit fontScale="92500" lnSpcReduction="10000"/>
          </a:bodyPr>
          <a:lstStyle/>
          <a:p>
            <a:r>
              <a:rPr lang="en-GB" sz="2200" b="1" i="1" u="sng" dirty="0">
                <a:solidFill>
                  <a:schemeClr val="accent1">
                    <a:lumMod val="75000"/>
                  </a:schemeClr>
                </a:solidFill>
              </a:rPr>
              <a:t>Characteristics &amp; Values</a:t>
            </a:r>
          </a:p>
          <a:p>
            <a:pPr>
              <a:buFont typeface="Arial" panose="020B0604020202020204" pitchFamily="34" charset="0"/>
              <a:buChar char="•"/>
            </a:pPr>
            <a:r>
              <a:rPr lang="en-GB" dirty="0"/>
              <a:t> Good communication skills and </a:t>
            </a:r>
            <a:r>
              <a:rPr lang="en-GB" b="1" dirty="0">
                <a:solidFill>
                  <a:schemeClr val="tx1"/>
                </a:solidFill>
              </a:rPr>
              <a:t>listen actively</a:t>
            </a:r>
            <a:endParaRPr lang="en-GB" b="1" dirty="0">
              <a:solidFill>
                <a:schemeClr val="tx1"/>
              </a:solidFill>
              <a:ea typeface="Calibri"/>
              <a:cs typeface="Calibri"/>
            </a:endParaRPr>
          </a:p>
          <a:p>
            <a:pPr>
              <a:buFont typeface="Arial" panose="020B0604020202020204" pitchFamily="34" charset="0"/>
              <a:buChar char="•"/>
            </a:pPr>
            <a:r>
              <a:rPr lang="en-GB" dirty="0"/>
              <a:t> Understanding and </a:t>
            </a:r>
            <a:r>
              <a:rPr lang="en-GB" b="1" dirty="0"/>
              <a:t>empathy</a:t>
            </a:r>
            <a:r>
              <a:rPr lang="en-GB" dirty="0"/>
              <a:t> with others</a:t>
            </a:r>
          </a:p>
          <a:p>
            <a:pPr>
              <a:buFont typeface="Arial" panose="020B0604020202020204" pitchFamily="34" charset="0"/>
              <a:buChar char="•"/>
            </a:pPr>
            <a:r>
              <a:rPr lang="en-GB" dirty="0"/>
              <a:t> Building a </a:t>
            </a:r>
            <a:r>
              <a:rPr lang="en-GB" b="1" dirty="0"/>
              <a:t>community</a:t>
            </a:r>
          </a:p>
          <a:p>
            <a:pPr>
              <a:buFont typeface="Arial" panose="020B0604020202020204" pitchFamily="34" charset="0"/>
              <a:buChar char="•"/>
            </a:pPr>
            <a:r>
              <a:rPr lang="en-GB" dirty="0"/>
              <a:t> </a:t>
            </a:r>
            <a:r>
              <a:rPr lang="en-GB" b="1" dirty="0"/>
              <a:t>Integrity</a:t>
            </a:r>
            <a:r>
              <a:rPr lang="en-GB" dirty="0"/>
              <a:t> – open and honest</a:t>
            </a:r>
          </a:p>
          <a:p>
            <a:pPr>
              <a:buFont typeface="Arial" panose="020B0604020202020204" pitchFamily="34" charset="0"/>
              <a:buChar char="•"/>
            </a:pPr>
            <a:r>
              <a:rPr lang="en-GB" dirty="0"/>
              <a:t> </a:t>
            </a:r>
            <a:r>
              <a:rPr lang="en-GB" b="1" dirty="0"/>
              <a:t>Empowerment</a:t>
            </a:r>
            <a:r>
              <a:rPr lang="en-GB" dirty="0"/>
              <a:t> – Consult others about decisions that affects them</a:t>
            </a:r>
          </a:p>
          <a:p>
            <a:pPr>
              <a:buFont typeface="Arial" panose="020B0604020202020204" pitchFamily="34" charset="0"/>
              <a:buChar char="•"/>
            </a:pPr>
            <a:r>
              <a:rPr lang="en-GB" dirty="0"/>
              <a:t> </a:t>
            </a:r>
            <a:r>
              <a:rPr lang="en-GB" b="1" dirty="0"/>
              <a:t>Altruism</a:t>
            </a:r>
            <a:r>
              <a:rPr lang="en-GB" dirty="0"/>
              <a:t> – helping others and putter their needs before their own</a:t>
            </a:r>
          </a:p>
          <a:p>
            <a:pPr>
              <a:buFont typeface="Arial" panose="020B0604020202020204" pitchFamily="34" charset="0"/>
              <a:buChar char="•"/>
            </a:pPr>
            <a:r>
              <a:rPr lang="en-GB" dirty="0"/>
              <a:t> </a:t>
            </a:r>
            <a:r>
              <a:rPr lang="en-GB" b="1" dirty="0"/>
              <a:t>Humility</a:t>
            </a:r>
            <a:r>
              <a:rPr lang="en-GB" dirty="0"/>
              <a:t> – treats others with respects</a:t>
            </a:r>
          </a:p>
          <a:p>
            <a:pPr>
              <a:buFont typeface="Arial" panose="020B0604020202020204" pitchFamily="34" charset="0"/>
              <a:buChar char="•"/>
            </a:pPr>
            <a:r>
              <a:rPr lang="en-GB" b="1" dirty="0"/>
              <a:t> Fairness and Justice </a:t>
            </a:r>
            <a:r>
              <a:rPr lang="en-GB" dirty="0"/>
              <a:t>– speaks out against unfair and unjust practices</a:t>
            </a:r>
          </a:p>
          <a:p>
            <a:pPr marL="0" indent="0">
              <a:buNone/>
            </a:pPr>
            <a:r>
              <a:rPr lang="en-GB" dirty="0">
                <a:ea typeface="Calibri" panose="020F0502020204030204"/>
                <a:cs typeface="Calibri" panose="020F0502020204030204"/>
              </a:rPr>
              <a:t>             (TED, 2023)</a:t>
            </a:r>
          </a:p>
          <a:p>
            <a:pPr>
              <a:buFont typeface="Arial" panose="020B0604020202020204" pitchFamily="34" charset="0"/>
              <a:buChar char="•"/>
            </a:pPr>
            <a:endParaRPr lang="en-GB" dirty="0">
              <a:ea typeface="Calibri" panose="020F0502020204030204"/>
              <a:cs typeface="Calibri" panose="020F0502020204030204"/>
            </a:endParaRPr>
          </a:p>
        </p:txBody>
      </p:sp>
      <p:sp>
        <p:nvSpPr>
          <p:cNvPr id="6" name="TextBox 5">
            <a:extLst>
              <a:ext uri="{FF2B5EF4-FFF2-40B4-BE49-F238E27FC236}">
                <a16:creationId xmlns:a16="http://schemas.microsoft.com/office/drawing/2014/main" id="{A9D10EA1-1E5B-310C-63B7-39580FD56E94}"/>
              </a:ext>
            </a:extLst>
          </p:cNvPr>
          <p:cNvSpPr txBox="1"/>
          <p:nvPr/>
        </p:nvSpPr>
        <p:spPr>
          <a:xfrm>
            <a:off x="-152400" y="3061930"/>
            <a:ext cx="3863122" cy="469122"/>
          </a:xfrm>
          <a:prstGeom prst="rect">
            <a:avLst/>
          </a:prstGeom>
        </p:spPr>
        <p:txBody>
          <a:bodyPr vert="horz" lIns="91440" tIns="45720" rIns="91440" bIns="45720" rtlCol="0" anchor="t">
            <a:normAutofit/>
          </a:bodyPr>
          <a:lstStyle/>
          <a:p>
            <a:pPr algn="ctr">
              <a:spcBef>
                <a:spcPts val="1000"/>
              </a:spcBef>
              <a:buClr>
                <a:schemeClr val="accent1"/>
              </a:buClr>
              <a:buSzPct val="80000"/>
            </a:pPr>
            <a:r>
              <a:rPr lang="en-US" dirty="0">
                <a:solidFill>
                  <a:schemeClr val="tx1">
                    <a:lumMod val="50000"/>
                    <a:lumOff val="50000"/>
                  </a:schemeClr>
                </a:solidFill>
              </a:rPr>
              <a:t>Lussier, 2016 </a:t>
            </a:r>
            <a:r>
              <a:rPr lang="en-US" dirty="0" err="1">
                <a:solidFill>
                  <a:schemeClr val="tx1">
                    <a:lumMod val="50000"/>
                    <a:lumOff val="50000"/>
                  </a:schemeClr>
                </a:solidFill>
              </a:rPr>
              <a:t>pg</a:t>
            </a:r>
            <a:r>
              <a:rPr lang="en-US" dirty="0">
                <a:solidFill>
                  <a:schemeClr val="tx1">
                    <a:lumMod val="50000"/>
                    <a:lumOff val="50000"/>
                  </a:schemeClr>
                </a:solidFill>
              </a:rPr>
              <a:t> 344</a:t>
            </a:r>
          </a:p>
        </p:txBody>
      </p:sp>
      <p:pic>
        <p:nvPicPr>
          <p:cNvPr id="3074" name="Picture 2" descr="What Are Your Personal Values And Why Knowing Them Is Important?">
            <a:extLst>
              <a:ext uri="{FF2B5EF4-FFF2-40B4-BE49-F238E27FC236}">
                <a16:creationId xmlns:a16="http://schemas.microsoft.com/office/drawing/2014/main" id="{0FE58320-1248-47C4-AD54-56E94D8618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4560" y="3947148"/>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619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97070-3483-ED48-D057-71AE86E0DE29}"/>
              </a:ext>
            </a:extLst>
          </p:cNvPr>
          <p:cNvSpPr>
            <a:spLocks noGrp="1"/>
          </p:cNvSpPr>
          <p:nvPr>
            <p:ph type="title"/>
          </p:nvPr>
        </p:nvSpPr>
        <p:spPr/>
        <p:txBody>
          <a:bodyPr/>
          <a:lstStyle/>
          <a:p>
            <a:r>
              <a:rPr lang="en-GB" dirty="0"/>
              <a:t>The Broader Picture</a:t>
            </a:r>
          </a:p>
        </p:txBody>
      </p:sp>
      <p:sp>
        <p:nvSpPr>
          <p:cNvPr id="3" name="Content Placeholder 2">
            <a:extLst>
              <a:ext uri="{FF2B5EF4-FFF2-40B4-BE49-F238E27FC236}">
                <a16:creationId xmlns:a16="http://schemas.microsoft.com/office/drawing/2014/main" id="{D59EE33A-4EAD-FD9C-F070-61542AE551F4}"/>
              </a:ext>
            </a:extLst>
          </p:cNvPr>
          <p:cNvSpPr>
            <a:spLocks noGrp="1"/>
          </p:cNvSpPr>
          <p:nvPr>
            <p:ph idx="1"/>
          </p:nvPr>
        </p:nvSpPr>
        <p:spPr>
          <a:xfrm>
            <a:off x="1036320" y="1845734"/>
            <a:ext cx="10058400" cy="4023360"/>
          </a:xfrm>
        </p:spPr>
        <p:txBody>
          <a:bodyPr/>
          <a:lstStyle/>
          <a:p>
            <a:r>
              <a:rPr lang="en-GB" dirty="0"/>
              <a:t>Servant leadership sits under an umbrella of transformational Leadership</a:t>
            </a:r>
          </a:p>
        </p:txBody>
      </p:sp>
      <p:pic>
        <p:nvPicPr>
          <p:cNvPr id="10" name="Picture 9">
            <a:extLst>
              <a:ext uri="{FF2B5EF4-FFF2-40B4-BE49-F238E27FC236}">
                <a16:creationId xmlns:a16="http://schemas.microsoft.com/office/drawing/2014/main" id="{F24A8884-F389-CB52-116F-799A7A2F9D05}"/>
              </a:ext>
            </a:extLst>
          </p:cNvPr>
          <p:cNvPicPr>
            <a:picLocks noChangeAspect="1"/>
          </p:cNvPicPr>
          <p:nvPr/>
        </p:nvPicPr>
        <p:blipFill>
          <a:blip r:embed="rId3"/>
          <a:stretch>
            <a:fillRect/>
          </a:stretch>
        </p:blipFill>
        <p:spPr>
          <a:xfrm>
            <a:off x="1036320" y="2441760"/>
            <a:ext cx="6045942" cy="2989222"/>
          </a:xfrm>
          <a:prstGeom prst="rect">
            <a:avLst/>
          </a:prstGeom>
        </p:spPr>
      </p:pic>
      <p:sp>
        <p:nvSpPr>
          <p:cNvPr id="12" name="TextBox 11">
            <a:extLst>
              <a:ext uri="{FF2B5EF4-FFF2-40B4-BE49-F238E27FC236}">
                <a16:creationId xmlns:a16="http://schemas.microsoft.com/office/drawing/2014/main" id="{F0E16BFC-9907-49CC-6D38-5844216E692B}"/>
              </a:ext>
            </a:extLst>
          </p:cNvPr>
          <p:cNvSpPr txBox="1"/>
          <p:nvPr/>
        </p:nvSpPr>
        <p:spPr>
          <a:xfrm>
            <a:off x="7564491" y="2569463"/>
            <a:ext cx="3047999" cy="646331"/>
          </a:xfrm>
          <a:prstGeom prst="rect">
            <a:avLst/>
          </a:prstGeom>
          <a:noFill/>
        </p:spPr>
        <p:txBody>
          <a:bodyPr wrap="square" rtlCol="0">
            <a:spAutoFit/>
          </a:bodyPr>
          <a:lstStyle/>
          <a:p>
            <a:r>
              <a:rPr lang="en-GB" dirty="0"/>
              <a:t>Listen to what staffs wants and needs are!</a:t>
            </a:r>
          </a:p>
        </p:txBody>
      </p:sp>
      <p:sp>
        <p:nvSpPr>
          <p:cNvPr id="13" name="TextBox 12">
            <a:extLst>
              <a:ext uri="{FF2B5EF4-FFF2-40B4-BE49-F238E27FC236}">
                <a16:creationId xmlns:a16="http://schemas.microsoft.com/office/drawing/2014/main" id="{03D617EF-CBB9-3485-1720-2F49289A1803}"/>
              </a:ext>
            </a:extLst>
          </p:cNvPr>
          <p:cNvSpPr txBox="1"/>
          <p:nvPr/>
        </p:nvSpPr>
        <p:spPr>
          <a:xfrm>
            <a:off x="7564491" y="4585855"/>
            <a:ext cx="3336175" cy="646331"/>
          </a:xfrm>
          <a:prstGeom prst="rect">
            <a:avLst/>
          </a:prstGeom>
          <a:noFill/>
        </p:spPr>
        <p:txBody>
          <a:bodyPr wrap="square" rtlCol="0">
            <a:spAutoFit/>
          </a:bodyPr>
          <a:lstStyle/>
          <a:p>
            <a:r>
              <a:rPr lang="en-GB" dirty="0"/>
              <a:t>Empower. Helping them to grow personally and professionally</a:t>
            </a:r>
          </a:p>
        </p:txBody>
      </p:sp>
      <p:sp>
        <p:nvSpPr>
          <p:cNvPr id="14" name="TextBox 13">
            <a:extLst>
              <a:ext uri="{FF2B5EF4-FFF2-40B4-BE49-F238E27FC236}">
                <a16:creationId xmlns:a16="http://schemas.microsoft.com/office/drawing/2014/main" id="{15982F4D-C9C2-1DC4-54A7-2A301D696959}"/>
              </a:ext>
            </a:extLst>
          </p:cNvPr>
          <p:cNvSpPr txBox="1"/>
          <p:nvPr/>
        </p:nvSpPr>
        <p:spPr>
          <a:xfrm>
            <a:off x="7564491" y="3534248"/>
            <a:ext cx="2826418" cy="646331"/>
          </a:xfrm>
          <a:prstGeom prst="rect">
            <a:avLst/>
          </a:prstGeom>
          <a:noFill/>
        </p:spPr>
        <p:txBody>
          <a:bodyPr wrap="square" rtlCol="0">
            <a:spAutoFit/>
          </a:bodyPr>
          <a:lstStyle/>
          <a:p>
            <a:r>
              <a:rPr lang="en-GB" dirty="0"/>
              <a:t>Provide a space where their voice is heard</a:t>
            </a:r>
          </a:p>
        </p:txBody>
      </p:sp>
      <p:sp>
        <p:nvSpPr>
          <p:cNvPr id="4" name="TextBox 3">
            <a:extLst>
              <a:ext uri="{FF2B5EF4-FFF2-40B4-BE49-F238E27FC236}">
                <a16:creationId xmlns:a16="http://schemas.microsoft.com/office/drawing/2014/main" id="{9E41BFAB-D327-7BE2-0A91-1002F774A54D}"/>
              </a:ext>
            </a:extLst>
          </p:cNvPr>
          <p:cNvSpPr txBox="1"/>
          <p:nvPr/>
        </p:nvSpPr>
        <p:spPr>
          <a:xfrm>
            <a:off x="1101429" y="5613050"/>
            <a:ext cx="33042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Kings Fund (2022)</a:t>
            </a:r>
            <a:endParaRPr lang="en-US" dirty="0"/>
          </a:p>
        </p:txBody>
      </p:sp>
    </p:spTree>
    <p:extLst>
      <p:ext uri="{BB962C8B-B14F-4D97-AF65-F5344CB8AC3E}">
        <p14:creationId xmlns:p14="http://schemas.microsoft.com/office/powerpoint/2010/main" val="3688455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5DA6-FB52-5973-17B4-8B9B6405276C}"/>
              </a:ext>
            </a:extLst>
          </p:cNvPr>
          <p:cNvSpPr>
            <a:spLocks noGrp="1"/>
          </p:cNvSpPr>
          <p:nvPr>
            <p:ph type="title"/>
          </p:nvPr>
        </p:nvSpPr>
        <p:spPr/>
        <p:txBody>
          <a:bodyPr/>
          <a:lstStyle/>
          <a:p>
            <a:r>
              <a:rPr lang="en-GB" dirty="0"/>
              <a:t>Some examples</a:t>
            </a:r>
          </a:p>
        </p:txBody>
      </p:sp>
      <p:pic>
        <p:nvPicPr>
          <p:cNvPr id="5122" name="Picture 2" descr="The Time is Right for Servant Leadership">
            <a:extLst>
              <a:ext uri="{FF2B5EF4-FFF2-40B4-BE49-F238E27FC236}">
                <a16:creationId xmlns:a16="http://schemas.microsoft.com/office/drawing/2014/main" id="{3AECA98E-71D0-8EE8-1A96-77365CB3215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97280" y="2296824"/>
            <a:ext cx="3009900" cy="151447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12407E5D-2070-1AFD-B3F0-AAD865AF4C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98693" y="2078182"/>
            <a:ext cx="2455574" cy="3177023"/>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Do You Have What It Takes to Become a Servant Leader? | Leaderonomics">
            <a:extLst>
              <a:ext uri="{FF2B5EF4-FFF2-40B4-BE49-F238E27FC236}">
                <a16:creationId xmlns:a16="http://schemas.microsoft.com/office/drawing/2014/main" id="{E88280A8-7265-3B86-D6A0-36FA288BA5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70767" y="2078182"/>
            <a:ext cx="2320319" cy="3042459"/>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a:extLst>
              <a:ext uri="{FF2B5EF4-FFF2-40B4-BE49-F238E27FC236}">
                <a16:creationId xmlns:a16="http://schemas.microsoft.com/office/drawing/2014/main" id="{7B3B71C6-7201-6F0A-81C2-770A225AF8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97280" y="4432158"/>
            <a:ext cx="2926388" cy="1646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756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D2ADE-E04C-7D4D-4A1B-229D2C165635}"/>
              </a:ext>
            </a:extLst>
          </p:cNvPr>
          <p:cNvSpPr>
            <a:spLocks noGrp="1"/>
          </p:cNvSpPr>
          <p:nvPr>
            <p:ph type="title"/>
          </p:nvPr>
        </p:nvSpPr>
        <p:spPr/>
        <p:txBody>
          <a:bodyPr/>
          <a:lstStyle/>
          <a:p>
            <a:r>
              <a:rPr lang="en-GB" dirty="0"/>
              <a:t>Servant Leadership in the NHS</a:t>
            </a:r>
          </a:p>
        </p:txBody>
      </p:sp>
      <p:sp>
        <p:nvSpPr>
          <p:cNvPr id="3" name="Content Placeholder 2">
            <a:extLst>
              <a:ext uri="{FF2B5EF4-FFF2-40B4-BE49-F238E27FC236}">
                <a16:creationId xmlns:a16="http://schemas.microsoft.com/office/drawing/2014/main" id="{163847CA-AB95-8276-6AA0-3BBD763884F3}"/>
              </a:ext>
            </a:extLst>
          </p:cNvPr>
          <p:cNvSpPr>
            <a:spLocks noGrp="1"/>
          </p:cNvSpPr>
          <p:nvPr>
            <p:ph idx="1"/>
          </p:nvPr>
        </p:nvSpPr>
        <p:spPr/>
        <p:txBody>
          <a:bodyPr>
            <a:normAutofit/>
          </a:bodyPr>
          <a:lstStyle/>
          <a:p>
            <a:r>
              <a:rPr lang="en-GB" dirty="0"/>
              <a:t>Why is Servant leadership not one of the NHS essential leadership styles?</a:t>
            </a:r>
          </a:p>
          <a:p>
            <a:r>
              <a:rPr lang="en-GB" dirty="0"/>
              <a:t>Previously viewed within a religious context but when this style of leadership focuses on the strength, trust and needs of others, shouldn’t it be at the forefront.</a:t>
            </a:r>
          </a:p>
          <a:p>
            <a:r>
              <a:rPr lang="en-GB" dirty="0"/>
              <a:t>Empathy, care and compassion</a:t>
            </a:r>
          </a:p>
          <a:p>
            <a:r>
              <a:rPr lang="en-GB" dirty="0"/>
              <a:t>Focus on personal growth and teamwork</a:t>
            </a:r>
          </a:p>
          <a:p>
            <a:r>
              <a:rPr lang="en-GB" dirty="0"/>
              <a:t>Can the values of Servant leader help with our NHS crisis of staff shortages, low morale and a retention crisis?</a:t>
            </a:r>
          </a:p>
        </p:txBody>
      </p:sp>
    </p:spTree>
    <p:extLst>
      <p:ext uri="{BB962C8B-B14F-4D97-AF65-F5344CB8AC3E}">
        <p14:creationId xmlns:p14="http://schemas.microsoft.com/office/powerpoint/2010/main" val="1444842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97787-E9B3-0E62-6F02-F66D13DAF9B9}"/>
              </a:ext>
            </a:extLst>
          </p:cNvPr>
          <p:cNvSpPr>
            <a:spLocks noGrp="1"/>
          </p:cNvSpPr>
          <p:nvPr>
            <p:ph type="title"/>
          </p:nvPr>
        </p:nvSpPr>
        <p:spPr/>
        <p:txBody>
          <a:bodyPr/>
          <a:lstStyle/>
          <a:p>
            <a:r>
              <a:rPr lang="en-GB" dirty="0"/>
              <a:t>Pro’s within the NHS</a:t>
            </a:r>
          </a:p>
        </p:txBody>
      </p:sp>
      <p:sp>
        <p:nvSpPr>
          <p:cNvPr id="3" name="Content Placeholder 2">
            <a:extLst>
              <a:ext uri="{FF2B5EF4-FFF2-40B4-BE49-F238E27FC236}">
                <a16:creationId xmlns:a16="http://schemas.microsoft.com/office/drawing/2014/main" id="{D263439C-BB9A-3943-5B2F-92519325B2D5}"/>
              </a:ext>
            </a:extLst>
          </p:cNvPr>
          <p:cNvSpPr>
            <a:spLocks noGrp="1"/>
          </p:cNvSpPr>
          <p:nvPr>
            <p:ph idx="1"/>
          </p:nvPr>
        </p:nvSpPr>
        <p:spPr/>
        <p:txBody>
          <a:bodyPr/>
          <a:lstStyle/>
          <a:p>
            <a:r>
              <a:rPr lang="en-GB" dirty="0"/>
              <a:t>Servant leadership is still an emerging theme in the NHS and it sits side by side with compassionate leadership</a:t>
            </a:r>
          </a:p>
          <a:p>
            <a:r>
              <a:rPr lang="en-GB" dirty="0"/>
              <a:t>- Empowers staff</a:t>
            </a:r>
          </a:p>
          <a:p>
            <a:r>
              <a:rPr lang="en-GB" dirty="0"/>
              <a:t>- Psychological safety to speak about errors and improvements</a:t>
            </a:r>
          </a:p>
          <a:p>
            <a:r>
              <a:rPr lang="en-GB" dirty="0"/>
              <a:t>- Staff feel valued and listened too</a:t>
            </a:r>
          </a:p>
          <a:p>
            <a:r>
              <a:rPr lang="en-GB" dirty="0"/>
              <a:t>- Retention</a:t>
            </a:r>
          </a:p>
          <a:p>
            <a:r>
              <a:rPr lang="en-GB" dirty="0"/>
              <a:t>- Personal Growth</a:t>
            </a:r>
          </a:p>
        </p:txBody>
      </p:sp>
      <p:sp>
        <p:nvSpPr>
          <p:cNvPr id="4" name="Text Placeholder 3">
            <a:extLst>
              <a:ext uri="{FF2B5EF4-FFF2-40B4-BE49-F238E27FC236}">
                <a16:creationId xmlns:a16="http://schemas.microsoft.com/office/drawing/2014/main" id="{FAF5743C-3E5C-45DF-47F1-6BD6C349E0E7}"/>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096637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247DB-32B3-C237-DD3F-43686EC9309F}"/>
              </a:ext>
            </a:extLst>
          </p:cNvPr>
          <p:cNvSpPr>
            <a:spLocks noGrp="1"/>
          </p:cNvSpPr>
          <p:nvPr>
            <p:ph type="title"/>
          </p:nvPr>
        </p:nvSpPr>
        <p:spPr/>
        <p:txBody>
          <a:bodyPr/>
          <a:lstStyle/>
          <a:p>
            <a:r>
              <a:rPr lang="en-GB" dirty="0"/>
              <a:t>Downfall of Servant leadership in the NHS </a:t>
            </a:r>
          </a:p>
        </p:txBody>
      </p:sp>
      <p:sp>
        <p:nvSpPr>
          <p:cNvPr id="5" name="Content Placeholder 4">
            <a:extLst>
              <a:ext uri="{FF2B5EF4-FFF2-40B4-BE49-F238E27FC236}">
                <a16:creationId xmlns:a16="http://schemas.microsoft.com/office/drawing/2014/main" id="{04EDB896-3CE3-F9FB-B097-098983008748}"/>
              </a:ext>
            </a:extLst>
          </p:cNvPr>
          <p:cNvSpPr>
            <a:spLocks noGrp="1"/>
          </p:cNvSpPr>
          <p:nvPr>
            <p:ph idx="1"/>
          </p:nvPr>
        </p:nvSpPr>
        <p:spPr/>
        <p:txBody>
          <a:bodyPr/>
          <a:lstStyle/>
          <a:p>
            <a:r>
              <a:rPr lang="en-GB" dirty="0"/>
              <a:t>Demanding</a:t>
            </a:r>
          </a:p>
          <a:p>
            <a:r>
              <a:rPr lang="en-GB" dirty="0"/>
              <a:t>Time-consuming</a:t>
            </a:r>
          </a:p>
          <a:p>
            <a:r>
              <a:rPr lang="en-GB" dirty="0"/>
              <a:t>Culture change</a:t>
            </a:r>
          </a:p>
        </p:txBody>
      </p:sp>
      <p:sp>
        <p:nvSpPr>
          <p:cNvPr id="6" name="Text Placeholder 5">
            <a:extLst>
              <a:ext uri="{FF2B5EF4-FFF2-40B4-BE49-F238E27FC236}">
                <a16:creationId xmlns:a16="http://schemas.microsoft.com/office/drawing/2014/main" id="{93574B0C-8F3B-912B-B17E-EAA1AF59816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507350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A31B42-E6FC-CBCB-8D42-32F9301F9975}"/>
              </a:ext>
            </a:extLst>
          </p:cNvPr>
          <p:cNvSpPr>
            <a:spLocks noGrp="1"/>
          </p:cNvSpPr>
          <p:nvPr>
            <p:ph type="title"/>
          </p:nvPr>
        </p:nvSpPr>
        <p:spPr/>
        <p:txBody>
          <a:bodyPr/>
          <a:lstStyle/>
          <a:p>
            <a:r>
              <a:rPr lang="en-GB" dirty="0"/>
              <a:t>Senior Paramedics as a Servant Leader</a:t>
            </a:r>
          </a:p>
        </p:txBody>
      </p:sp>
      <p:sp>
        <p:nvSpPr>
          <p:cNvPr id="7" name="TextBox 6">
            <a:extLst>
              <a:ext uri="{FF2B5EF4-FFF2-40B4-BE49-F238E27FC236}">
                <a16:creationId xmlns:a16="http://schemas.microsoft.com/office/drawing/2014/main" id="{10D907A1-2E09-38C9-A2B4-E7D292F219E7}"/>
              </a:ext>
            </a:extLst>
          </p:cNvPr>
          <p:cNvSpPr txBox="1"/>
          <p:nvPr/>
        </p:nvSpPr>
        <p:spPr>
          <a:xfrm>
            <a:off x="838199" y="2090057"/>
            <a:ext cx="2944091" cy="3139321"/>
          </a:xfrm>
          <a:prstGeom prst="rect">
            <a:avLst/>
          </a:prstGeom>
          <a:noFill/>
        </p:spPr>
        <p:txBody>
          <a:bodyPr wrap="square" rtlCol="0">
            <a:spAutoFit/>
          </a:bodyPr>
          <a:lstStyle/>
          <a:p>
            <a:r>
              <a:rPr lang="en-GB" b="1" dirty="0">
                <a:solidFill>
                  <a:schemeClr val="accent1">
                    <a:lumMod val="75000"/>
                  </a:schemeClr>
                </a:solidFill>
              </a:rPr>
              <a:t>Time Critical Situation</a:t>
            </a:r>
          </a:p>
          <a:p>
            <a:endParaRPr lang="en-GB" dirty="0"/>
          </a:p>
          <a:p>
            <a:r>
              <a:rPr lang="en-GB" dirty="0"/>
              <a:t>A servant leadership in this situation is slow. Although, having gained respect from staff, you get followership in leading a ‘command’ scenario. The time taken behind the seems allows control situations to run more </a:t>
            </a:r>
            <a:r>
              <a:rPr lang="en-GB" dirty="0" err="1"/>
              <a:t>seamly</a:t>
            </a:r>
            <a:r>
              <a:rPr lang="en-GB" dirty="0"/>
              <a:t>.</a:t>
            </a:r>
          </a:p>
        </p:txBody>
      </p:sp>
      <p:sp>
        <p:nvSpPr>
          <p:cNvPr id="8" name="TextBox 7">
            <a:extLst>
              <a:ext uri="{FF2B5EF4-FFF2-40B4-BE49-F238E27FC236}">
                <a16:creationId xmlns:a16="http://schemas.microsoft.com/office/drawing/2014/main" id="{B6F13CFD-529A-5BD2-095F-123ADC80EFA7}"/>
              </a:ext>
            </a:extLst>
          </p:cNvPr>
          <p:cNvSpPr txBox="1"/>
          <p:nvPr/>
        </p:nvSpPr>
        <p:spPr>
          <a:xfrm>
            <a:off x="4855572" y="2090057"/>
            <a:ext cx="2764427" cy="2862322"/>
          </a:xfrm>
          <a:prstGeom prst="rect">
            <a:avLst/>
          </a:prstGeom>
          <a:noFill/>
        </p:spPr>
        <p:txBody>
          <a:bodyPr wrap="square" rtlCol="0">
            <a:spAutoFit/>
          </a:bodyPr>
          <a:lstStyle/>
          <a:p>
            <a:r>
              <a:rPr lang="en-GB" b="1" dirty="0">
                <a:solidFill>
                  <a:schemeClr val="accent3">
                    <a:lumMod val="75000"/>
                  </a:schemeClr>
                </a:solidFill>
              </a:rPr>
              <a:t>Conflict</a:t>
            </a:r>
          </a:p>
          <a:p>
            <a:endParaRPr lang="en-GB" dirty="0"/>
          </a:p>
          <a:p>
            <a:r>
              <a:rPr lang="en-GB" dirty="0"/>
              <a:t>We have our values and the organisations but most importantly the patient is at the heart of what we do. </a:t>
            </a:r>
          </a:p>
          <a:p>
            <a:r>
              <a:rPr lang="en-GB" dirty="0"/>
              <a:t>This allows communication and compromise as ultimately, we have the same end goal.</a:t>
            </a:r>
          </a:p>
        </p:txBody>
      </p:sp>
      <p:sp>
        <p:nvSpPr>
          <p:cNvPr id="9" name="TextBox 8">
            <a:extLst>
              <a:ext uri="{FF2B5EF4-FFF2-40B4-BE49-F238E27FC236}">
                <a16:creationId xmlns:a16="http://schemas.microsoft.com/office/drawing/2014/main" id="{0355E005-5932-5125-6230-45F71AEFF659}"/>
              </a:ext>
            </a:extLst>
          </p:cNvPr>
          <p:cNvSpPr txBox="1"/>
          <p:nvPr/>
        </p:nvSpPr>
        <p:spPr>
          <a:xfrm>
            <a:off x="8409712" y="2093981"/>
            <a:ext cx="2745968" cy="2862322"/>
          </a:xfrm>
          <a:prstGeom prst="rect">
            <a:avLst/>
          </a:prstGeom>
          <a:noFill/>
        </p:spPr>
        <p:txBody>
          <a:bodyPr wrap="square" rtlCol="0">
            <a:spAutoFit/>
          </a:bodyPr>
          <a:lstStyle/>
          <a:p>
            <a:r>
              <a:rPr lang="en-GB" b="1" dirty="0">
                <a:solidFill>
                  <a:srgbClr val="00B050"/>
                </a:solidFill>
              </a:rPr>
              <a:t>Our Huge to Do list</a:t>
            </a:r>
          </a:p>
          <a:p>
            <a:endParaRPr lang="en-GB" dirty="0"/>
          </a:p>
          <a:p>
            <a:r>
              <a:rPr lang="en-GB" dirty="0"/>
              <a:t>Medicine Audits, Ride Out feedbacks, Clinical reviews. A never ending to do list but if the staff want or need support. You put all this on hold to listen to staff and support where ever is needed.</a:t>
            </a:r>
          </a:p>
        </p:txBody>
      </p:sp>
    </p:spTree>
    <p:extLst>
      <p:ext uri="{BB962C8B-B14F-4D97-AF65-F5344CB8AC3E}">
        <p14:creationId xmlns:p14="http://schemas.microsoft.com/office/powerpoint/2010/main" val="241326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47CE16-04F2-44D4-2F32-201E53719F2A}"/>
              </a:ext>
            </a:extLst>
          </p:cNvPr>
          <p:cNvSpPr>
            <a:spLocks noGrp="1"/>
          </p:cNvSpPr>
          <p:nvPr>
            <p:ph type="title"/>
          </p:nvPr>
        </p:nvSpPr>
        <p:spPr>
          <a:xfrm>
            <a:off x="492370" y="605896"/>
            <a:ext cx="3084844" cy="5646208"/>
          </a:xfrm>
        </p:spPr>
        <p:txBody>
          <a:bodyPr anchor="ctr">
            <a:normAutofit/>
          </a:bodyPr>
          <a:lstStyle/>
          <a:p>
            <a:r>
              <a:rPr lang="en-US" sz="3600">
                <a:solidFill>
                  <a:srgbClr val="FFFFFF"/>
                </a:solidFill>
                <a:ea typeface="Calibri Light"/>
                <a:cs typeface="Calibri Light"/>
              </a:rPr>
              <a:t>Conclusion</a:t>
            </a:r>
            <a:endParaRPr lang="en-US"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20F9F0B-F834-8DCA-9781-B6ECE10849EC}"/>
              </a:ext>
            </a:extLst>
          </p:cNvPr>
          <p:cNvSpPr>
            <a:spLocks noGrp="1"/>
          </p:cNvSpPr>
          <p:nvPr>
            <p:ph idx="1"/>
          </p:nvPr>
        </p:nvSpPr>
        <p:spPr>
          <a:xfrm>
            <a:off x="4742016" y="605896"/>
            <a:ext cx="6413663" cy="5646208"/>
          </a:xfrm>
        </p:spPr>
        <p:txBody>
          <a:bodyPr vert="horz" lIns="0" tIns="45720" rIns="0" bIns="45720" rtlCol="0" anchor="ctr">
            <a:normAutofit/>
          </a:bodyPr>
          <a:lstStyle/>
          <a:p>
            <a:r>
              <a:rPr lang="en-US" dirty="0">
                <a:ea typeface="Calibri"/>
                <a:cs typeface="Calibri"/>
              </a:rPr>
              <a:t>Servant Leadership theory is still finding it's way within the NHS. There are pros and cons to this leadership style but I believe it needs to sit alongside other leadership styles such as compassionate leadership and situational leadership to fully support staff.</a:t>
            </a:r>
            <a:endParaRPr lang="en-US" dirty="0"/>
          </a:p>
        </p:txBody>
      </p:sp>
    </p:spTree>
    <p:extLst>
      <p:ext uri="{BB962C8B-B14F-4D97-AF65-F5344CB8AC3E}">
        <p14:creationId xmlns:p14="http://schemas.microsoft.com/office/powerpoint/2010/main" val="1400723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8C631-46E5-9C31-4002-6EF14026B8B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6A363B5-ACB9-23ED-9E77-B71FCFA65D47}"/>
              </a:ext>
            </a:extLst>
          </p:cNvPr>
          <p:cNvSpPr>
            <a:spLocks noGrp="1"/>
          </p:cNvSpPr>
          <p:nvPr>
            <p:ph idx="1"/>
          </p:nvPr>
        </p:nvSpPr>
        <p:spPr>
          <a:xfrm>
            <a:off x="240236" y="1491009"/>
            <a:ext cx="10665823" cy="4293809"/>
          </a:xfrm>
        </p:spPr>
        <p:txBody>
          <a:bodyPr vert="horz" lIns="0" tIns="45720" rIns="0" bIns="45720" rtlCol="0" anchor="t">
            <a:normAutofit fontScale="92500" lnSpcReduction="10000"/>
          </a:bodyPr>
          <a:lstStyle/>
          <a:p>
            <a:r>
              <a:rPr lang="en-GB" dirty="0">
                <a:ea typeface="Calibri"/>
                <a:cs typeface="Calibri"/>
              </a:rPr>
              <a:t>TED (2023) </a:t>
            </a:r>
            <a:r>
              <a:rPr lang="en-GB" i="1" dirty="0">
                <a:ea typeface="Calibri"/>
                <a:cs typeface="Calibri"/>
              </a:rPr>
              <a:t>Admiral Linda Fagan on Servant Leadership Transcript. </a:t>
            </a:r>
            <a:r>
              <a:rPr lang="en-GB" dirty="0">
                <a:ea typeface="Calibri"/>
                <a:cs typeface="Calibri"/>
              </a:rPr>
              <a:t>30th May. Available at:</a:t>
            </a:r>
            <a:r>
              <a:rPr lang="en-GB" dirty="0">
                <a:hlinkClick r:id="rId3"/>
              </a:rPr>
              <a:t>https://www.ted.com/podcasts/rethinking-with-adam-grant/admiral-linda-fagan-on-servant-leadership-transcript</a:t>
            </a:r>
            <a:r>
              <a:rPr lang="en-GB" dirty="0"/>
              <a:t> (Accessed: 25 March 2024)</a:t>
            </a:r>
            <a:endParaRPr lang="en-GB" dirty="0">
              <a:ea typeface="Calibri"/>
              <a:cs typeface="Calibri"/>
            </a:endParaRPr>
          </a:p>
          <a:p>
            <a:r>
              <a:rPr lang="en-US" b="0" i="0" dirty="0">
                <a:solidFill>
                  <a:srgbClr val="212121"/>
                </a:solidFill>
                <a:effectLst/>
                <a:latin typeface="BlinkMacSystemFont"/>
              </a:rPr>
              <a:t>Cottey L, McKimm J. (2019) ‘Putting service back into health care through servant leadership’, </a:t>
            </a:r>
            <a:r>
              <a:rPr lang="en-US" b="0" i="1" dirty="0">
                <a:solidFill>
                  <a:srgbClr val="212121"/>
                </a:solidFill>
                <a:effectLst/>
                <a:latin typeface="BlinkMacSystemFont"/>
              </a:rPr>
              <a:t>British Journal of Hospital Medicine</a:t>
            </a:r>
            <a:r>
              <a:rPr lang="en-US" dirty="0">
                <a:solidFill>
                  <a:srgbClr val="212121"/>
                </a:solidFill>
                <a:latin typeface="BlinkMacSystemFont"/>
              </a:rPr>
              <a:t>, </a:t>
            </a:r>
            <a:r>
              <a:rPr lang="en-US" b="0" i="0" dirty="0">
                <a:solidFill>
                  <a:srgbClr val="212121"/>
                </a:solidFill>
                <a:effectLst/>
                <a:latin typeface="BlinkMacSystemFont"/>
              </a:rPr>
              <a:t>80(4), pp.220-224. Available at: 10.12968/hmed.2019.80.4.220. PMID: 30951427</a:t>
            </a:r>
          </a:p>
          <a:p>
            <a:r>
              <a:rPr lang="en-US" b="0" i="0" dirty="0">
                <a:solidFill>
                  <a:srgbClr val="212121"/>
                </a:solidFill>
                <a:effectLst/>
                <a:latin typeface="BlinkMacSystemFont"/>
              </a:rPr>
              <a:t>Greenleaf Center for Servant Leadership (no date) </a:t>
            </a:r>
            <a:r>
              <a:rPr lang="en-US" b="0" i="1" dirty="0">
                <a:solidFill>
                  <a:srgbClr val="212121"/>
                </a:solidFill>
                <a:effectLst/>
                <a:latin typeface="BlinkMacSystemFont"/>
              </a:rPr>
              <a:t>What is Servant Leadership</a:t>
            </a:r>
            <a:r>
              <a:rPr lang="en-US" b="0" dirty="0">
                <a:solidFill>
                  <a:srgbClr val="212121"/>
                </a:solidFill>
                <a:effectLst/>
                <a:latin typeface="BlinkMacSystemFont"/>
              </a:rPr>
              <a:t>. Available at:</a:t>
            </a:r>
            <a:r>
              <a:rPr lang="en-GB" dirty="0">
                <a:hlinkClick r:id="rId4"/>
              </a:rPr>
              <a:t>https://www.greenleaf.org/what-is-servant-leadership/</a:t>
            </a:r>
            <a:r>
              <a:rPr lang="en-GB" dirty="0"/>
              <a:t> (Accessed: 25 March 2024)</a:t>
            </a:r>
            <a:endParaRPr lang="en-US" dirty="0">
              <a:solidFill>
                <a:srgbClr val="212121"/>
              </a:solidFill>
              <a:latin typeface="BlinkMacSystemFont"/>
            </a:endParaRPr>
          </a:p>
          <a:p>
            <a:r>
              <a:rPr lang="en-GB" dirty="0"/>
              <a:t>Mullins, J. and Christy, G. (1985) </a:t>
            </a:r>
            <a:r>
              <a:rPr lang="en-GB" i="1" dirty="0"/>
              <a:t>Management &amp; Organisational Behaviour. </a:t>
            </a:r>
            <a:r>
              <a:rPr lang="en-GB" dirty="0"/>
              <a:t>10th </a:t>
            </a:r>
            <a:r>
              <a:rPr lang="en-GB" dirty="0" err="1"/>
              <a:t>edn</a:t>
            </a:r>
            <a:r>
              <a:rPr lang="en-GB" dirty="0"/>
              <a:t>. </a:t>
            </a:r>
            <a:r>
              <a:rPr lang="en-GB" dirty="0" err="1"/>
              <a:t>Harlow:Pearson</a:t>
            </a:r>
            <a:r>
              <a:rPr lang="en-GB" dirty="0"/>
              <a:t> Education Limited.</a:t>
            </a:r>
          </a:p>
          <a:p>
            <a:r>
              <a:rPr lang="en-GB" dirty="0"/>
              <a:t>The Kings Fund (2022) </a:t>
            </a:r>
            <a:r>
              <a:rPr lang="en-GB" i="1" dirty="0"/>
              <a:t>What is compassionate Leadership. </a:t>
            </a:r>
            <a:r>
              <a:rPr lang="en-GB" dirty="0"/>
              <a:t>Available at: </a:t>
            </a:r>
            <a:r>
              <a:rPr lang="en-GB" dirty="0">
                <a:hlinkClick r:id="rId5"/>
              </a:rPr>
              <a:t>https://www.kingsfund.org.uk/insight-and-analysis/long-reads/what-is-compassionate-leadership</a:t>
            </a:r>
            <a:r>
              <a:rPr lang="en-GB" dirty="0"/>
              <a:t> (Accessed: 25 March 2024)</a:t>
            </a:r>
          </a:p>
          <a:p>
            <a:r>
              <a:rPr lang="en-GB" dirty="0" err="1">
                <a:ea typeface="Calibri" panose="020F0502020204030204"/>
                <a:cs typeface="Calibri" panose="020F0502020204030204"/>
              </a:rPr>
              <a:t>Lussier,R,N</a:t>
            </a:r>
            <a:r>
              <a:rPr lang="en-GB" dirty="0">
                <a:ea typeface="Calibri" panose="020F0502020204030204"/>
                <a:cs typeface="Calibri" panose="020F0502020204030204"/>
              </a:rPr>
              <a:t>. (2016) </a:t>
            </a:r>
            <a:r>
              <a:rPr lang="en-GB" i="1" dirty="0">
                <a:ea typeface="Calibri" panose="020F0502020204030204"/>
                <a:cs typeface="Calibri" panose="020F0502020204030204"/>
              </a:rPr>
              <a:t>Leadership: theory, application &amp; skill development.</a:t>
            </a:r>
            <a:r>
              <a:rPr lang="en-GB" dirty="0">
                <a:ea typeface="Calibri" panose="020F0502020204030204"/>
                <a:cs typeface="Calibri" panose="020F0502020204030204"/>
              </a:rPr>
              <a:t> Boston, </a:t>
            </a:r>
            <a:r>
              <a:rPr lang="en-GB" dirty="0" err="1">
                <a:ea typeface="Calibri" panose="020F0502020204030204"/>
                <a:cs typeface="Calibri" panose="020F0502020204030204"/>
              </a:rPr>
              <a:t>Massachusetts:Cengage</a:t>
            </a:r>
            <a:r>
              <a:rPr lang="en-GB" dirty="0">
                <a:ea typeface="Calibri" panose="020F0502020204030204"/>
                <a:cs typeface="Calibri" panose="020F0502020204030204"/>
              </a:rPr>
              <a:t> Learning.</a:t>
            </a:r>
          </a:p>
        </p:txBody>
      </p:sp>
    </p:spTree>
    <p:extLst>
      <p:ext uri="{BB962C8B-B14F-4D97-AF65-F5344CB8AC3E}">
        <p14:creationId xmlns:p14="http://schemas.microsoft.com/office/powerpoint/2010/main" val="350962317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439</TotalTime>
  <Words>1386</Words>
  <Application>Microsoft Office PowerPoint</Application>
  <PresentationFormat>Widescreen</PresentationFormat>
  <Paragraphs>109</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lpstr>
      <vt:lpstr>Servant Leadership</vt:lpstr>
      <vt:lpstr>Leadership in a Nutshell</vt:lpstr>
      <vt:lpstr>Defining Servant Leadership</vt:lpstr>
      <vt:lpstr>Attributes of a Servant leader</vt:lpstr>
      <vt:lpstr>The Broader Picture</vt:lpstr>
      <vt:lpstr>Some examples</vt:lpstr>
      <vt:lpstr>Servant Leadership in the NHS</vt:lpstr>
      <vt:lpstr>Pro’s within the NHS</vt:lpstr>
      <vt:lpstr>Downfall of Servant leadership in the NHS </vt:lpstr>
      <vt:lpstr>Senior Paramedics as a Servant Leader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Kaylee John (Welsh Ambulance Services Trust - 020</cp:lastModifiedBy>
  <cp:revision>70</cp:revision>
  <dcterms:created xsi:type="dcterms:W3CDTF">2024-03-25T12:24:50Z</dcterms:created>
  <dcterms:modified xsi:type="dcterms:W3CDTF">2024-03-31T18:56:52Z</dcterms:modified>
</cp:coreProperties>
</file>