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63" r:id="rId3"/>
    <p:sldId id="264" r:id="rId4"/>
    <p:sldId id="265" r:id="rId5"/>
    <p:sldId id="266" r:id="rId6"/>
    <p:sldId id="267" r:id="rId7"/>
    <p:sldId id="268" r:id="rId8"/>
    <p:sldId id="257" r:id="rId9"/>
    <p:sldId id="258" r:id="rId10"/>
    <p:sldId id="270" r:id="rId11"/>
    <p:sldId id="259" r:id="rId12"/>
    <p:sldId id="271" r:id="rId13"/>
    <p:sldId id="260" r:id="rId14"/>
    <p:sldId id="269"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FBE09F-3457-E64B-B2F0-61ED5D74DF8A}" v="479" dt="2022-11-17T19:42:43.839"/>
    <p1510:client id="{DEA27D7C-D3B9-45F8-B8C2-3DCD3824B862}" v="1" dt="2022-11-17T21:08:45.535"/>
    <p1510:client id="{F4C4C3BD-2C1E-C8A9-AF34-51B682CD9F73}" v="217" dt="2022-11-17T19:22:38.3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naldo Juman (2114362)" userId="6f61cec7-39b0-4994-b7ba-905f64828db8" providerId="ADAL" clId="{A6FBE09F-3457-E64B-B2F0-61ED5D74DF8A}"/>
    <pc:docChg chg="undo redo custSel addSld delSld modSld sldOrd">
      <pc:chgData name="Renaldo Juman (2114362)" userId="6f61cec7-39b0-4994-b7ba-905f64828db8" providerId="ADAL" clId="{A6FBE09F-3457-E64B-B2F0-61ED5D74DF8A}" dt="2022-11-17T19:42:43.839" v="3533"/>
      <pc:docMkLst>
        <pc:docMk/>
      </pc:docMkLst>
      <pc:sldChg chg="addSp delSp modSp mod delAnim modAnim modShow">
        <pc:chgData name="Renaldo Juman (2114362)" userId="6f61cec7-39b0-4994-b7ba-905f64828db8" providerId="ADAL" clId="{A6FBE09F-3457-E64B-B2F0-61ED5D74DF8A}" dt="2022-11-17T10:53:58.612" v="3467" actId="14100"/>
        <pc:sldMkLst>
          <pc:docMk/>
          <pc:sldMk cId="3794033095" sldId="256"/>
        </pc:sldMkLst>
        <pc:spChg chg="del">
          <ac:chgData name="Renaldo Juman (2114362)" userId="6f61cec7-39b0-4994-b7ba-905f64828db8" providerId="ADAL" clId="{A6FBE09F-3457-E64B-B2F0-61ED5D74DF8A}" dt="2022-11-02T08:50:44.206" v="0" actId="478"/>
          <ac:spMkLst>
            <pc:docMk/>
            <pc:sldMk cId="3794033095" sldId="256"/>
            <ac:spMk id="2" creationId="{5BB4B8AB-D627-58E5-1A68-27195AFE14F5}"/>
          </ac:spMkLst>
        </pc:spChg>
        <pc:spChg chg="del">
          <ac:chgData name="Renaldo Juman (2114362)" userId="6f61cec7-39b0-4994-b7ba-905f64828db8" providerId="ADAL" clId="{A6FBE09F-3457-E64B-B2F0-61ED5D74DF8A}" dt="2022-11-02T08:50:49.253" v="1" actId="478"/>
          <ac:spMkLst>
            <pc:docMk/>
            <pc:sldMk cId="3794033095" sldId="256"/>
            <ac:spMk id="3" creationId="{72B5E076-76CB-6251-B658-2F42DD5874DC}"/>
          </ac:spMkLst>
        </pc:spChg>
        <pc:spChg chg="add del mod">
          <ac:chgData name="Renaldo Juman (2114362)" userId="6f61cec7-39b0-4994-b7ba-905f64828db8" providerId="ADAL" clId="{A6FBE09F-3457-E64B-B2F0-61ED5D74DF8A}" dt="2022-11-02T08:56:52.693" v="67" actId="478"/>
          <ac:spMkLst>
            <pc:docMk/>
            <pc:sldMk cId="3794033095" sldId="256"/>
            <ac:spMk id="5" creationId="{424E6496-57C7-416F-3009-F76CA87BC5D4}"/>
          </ac:spMkLst>
        </pc:spChg>
        <pc:spChg chg="add del mod">
          <ac:chgData name="Renaldo Juman (2114362)" userId="6f61cec7-39b0-4994-b7ba-905f64828db8" providerId="ADAL" clId="{A6FBE09F-3457-E64B-B2F0-61ED5D74DF8A}" dt="2022-11-02T08:56:38.002" v="65"/>
          <ac:spMkLst>
            <pc:docMk/>
            <pc:sldMk cId="3794033095" sldId="256"/>
            <ac:spMk id="6" creationId="{89736B94-3475-1A91-9783-6052825F89EF}"/>
          </ac:spMkLst>
        </pc:spChg>
        <pc:spChg chg="add del mod">
          <ac:chgData name="Renaldo Juman (2114362)" userId="6f61cec7-39b0-4994-b7ba-905f64828db8" providerId="ADAL" clId="{A6FBE09F-3457-E64B-B2F0-61ED5D74DF8A}" dt="2022-11-02T09:29:40.475" v="412" actId="478"/>
          <ac:spMkLst>
            <pc:docMk/>
            <pc:sldMk cId="3794033095" sldId="256"/>
            <ac:spMk id="7" creationId="{956FB137-5C1A-845D-1E28-F92AD44D2E37}"/>
          </ac:spMkLst>
        </pc:spChg>
        <pc:spChg chg="add del">
          <ac:chgData name="Renaldo Juman (2114362)" userId="6f61cec7-39b0-4994-b7ba-905f64828db8" providerId="ADAL" clId="{A6FBE09F-3457-E64B-B2F0-61ED5D74DF8A}" dt="2022-11-02T09:00:35.526" v="80" actId="478"/>
          <ac:spMkLst>
            <pc:docMk/>
            <pc:sldMk cId="3794033095" sldId="256"/>
            <ac:spMk id="8" creationId="{382EB40C-75EC-4601-9157-329C97E815D7}"/>
          </ac:spMkLst>
        </pc:spChg>
        <pc:spChg chg="add mod">
          <ac:chgData name="Renaldo Juman (2114362)" userId="6f61cec7-39b0-4994-b7ba-905f64828db8" providerId="ADAL" clId="{A6FBE09F-3457-E64B-B2F0-61ED5D74DF8A}" dt="2022-11-16T09:15:33.670" v="2759" actId="14100"/>
          <ac:spMkLst>
            <pc:docMk/>
            <pc:sldMk cId="3794033095" sldId="256"/>
            <ac:spMk id="12" creationId="{417D8DB4-0CF9-CCB7-9F46-6C935FAFBE0E}"/>
          </ac:spMkLst>
        </pc:spChg>
        <pc:spChg chg="add mod">
          <ac:chgData name="Renaldo Juman (2114362)" userId="6f61cec7-39b0-4994-b7ba-905f64828db8" providerId="ADAL" clId="{A6FBE09F-3457-E64B-B2F0-61ED5D74DF8A}" dt="2022-11-17T10:53:58.612" v="3467" actId="14100"/>
          <ac:spMkLst>
            <pc:docMk/>
            <pc:sldMk cId="3794033095" sldId="256"/>
            <ac:spMk id="13" creationId="{509A6335-E35F-47EE-001E-5B3BB0382AE0}"/>
          </ac:spMkLst>
        </pc:spChg>
        <pc:spChg chg="add del mod">
          <ac:chgData name="Renaldo Juman (2114362)" userId="6f61cec7-39b0-4994-b7ba-905f64828db8" providerId="ADAL" clId="{A6FBE09F-3457-E64B-B2F0-61ED5D74DF8A}" dt="2022-11-02T09:38:04.695" v="473"/>
          <ac:spMkLst>
            <pc:docMk/>
            <pc:sldMk cId="3794033095" sldId="256"/>
            <ac:spMk id="17" creationId="{DFDE9EBE-963F-1DB4-3C2D-84242C0BBBC5}"/>
          </ac:spMkLst>
        </pc:spChg>
        <pc:spChg chg="add mod">
          <ac:chgData name="Renaldo Juman (2114362)" userId="6f61cec7-39b0-4994-b7ba-905f64828db8" providerId="ADAL" clId="{A6FBE09F-3457-E64B-B2F0-61ED5D74DF8A}" dt="2022-11-02T09:42:42.686" v="490" actId="571"/>
          <ac:spMkLst>
            <pc:docMk/>
            <pc:sldMk cId="3794033095" sldId="256"/>
            <ac:spMk id="18" creationId="{F4CF1196-E6CC-ADC6-478A-AC2AF9ED5680}"/>
          </ac:spMkLst>
        </pc:spChg>
        <pc:graphicFrameChg chg="add del mod">
          <ac:chgData name="Renaldo Juman (2114362)" userId="6f61cec7-39b0-4994-b7ba-905f64828db8" providerId="ADAL" clId="{A6FBE09F-3457-E64B-B2F0-61ED5D74DF8A}" dt="2022-11-02T09:01:54.600" v="121" actId="478"/>
          <ac:graphicFrameMkLst>
            <pc:docMk/>
            <pc:sldMk cId="3794033095" sldId="256"/>
            <ac:graphicFrameMk id="9" creationId="{A89A702E-D42E-362D-A8AC-D47FD7FFB6FB}"/>
          </ac:graphicFrameMkLst>
        </pc:graphicFrameChg>
        <pc:graphicFrameChg chg="add del">
          <ac:chgData name="Renaldo Juman (2114362)" userId="6f61cec7-39b0-4994-b7ba-905f64828db8" providerId="ADAL" clId="{A6FBE09F-3457-E64B-B2F0-61ED5D74DF8A}" dt="2022-11-02T09:26:42.167" v="384" actId="26606"/>
          <ac:graphicFrameMkLst>
            <pc:docMk/>
            <pc:sldMk cId="3794033095" sldId="256"/>
            <ac:graphicFrameMk id="14" creationId="{0D97A07D-C9B4-31D2-E4B7-A331E454373C}"/>
          </ac:graphicFrameMkLst>
        </pc:graphicFrameChg>
        <pc:graphicFrameChg chg="add del mod modGraphic">
          <ac:chgData name="Renaldo Juman (2114362)" userId="6f61cec7-39b0-4994-b7ba-905f64828db8" providerId="ADAL" clId="{A6FBE09F-3457-E64B-B2F0-61ED5D74DF8A}" dt="2022-11-02T09:29:29.136" v="410" actId="26606"/>
          <ac:graphicFrameMkLst>
            <pc:docMk/>
            <pc:sldMk cId="3794033095" sldId="256"/>
            <ac:graphicFrameMk id="15" creationId="{4313B8CA-FCDE-A6E0-61A5-BB988A0C55D8}"/>
          </ac:graphicFrameMkLst>
        </pc:graphicFrameChg>
        <pc:graphicFrameChg chg="add del mod">
          <ac:chgData name="Renaldo Juman (2114362)" userId="6f61cec7-39b0-4994-b7ba-905f64828db8" providerId="ADAL" clId="{A6FBE09F-3457-E64B-B2F0-61ED5D74DF8A}" dt="2022-11-02T09:26:54.979" v="388" actId="26606"/>
          <ac:graphicFrameMkLst>
            <pc:docMk/>
            <pc:sldMk cId="3794033095" sldId="256"/>
            <ac:graphicFrameMk id="16" creationId="{599C2315-7ADC-3E50-FC9F-1AF50837927F}"/>
          </ac:graphicFrameMkLst>
        </pc:graphicFrameChg>
        <pc:picChg chg="add mod">
          <ac:chgData name="Renaldo Juman (2114362)" userId="6f61cec7-39b0-4994-b7ba-905f64828db8" providerId="ADAL" clId="{A6FBE09F-3457-E64B-B2F0-61ED5D74DF8A}" dt="2022-11-16T09:15:53.026" v="2760" actId="14100"/>
          <ac:picMkLst>
            <pc:docMk/>
            <pc:sldMk cId="3794033095" sldId="256"/>
            <ac:picMk id="11" creationId="{45DFC332-2BA4-0FFA-4C88-1F25B85C848B}"/>
          </ac:picMkLst>
        </pc:picChg>
      </pc:sldChg>
      <pc:sldChg chg="addSp delSp modSp new mod ord setBg modAnim modNotesTx">
        <pc:chgData name="Renaldo Juman (2114362)" userId="6f61cec7-39b0-4994-b7ba-905f64828db8" providerId="ADAL" clId="{A6FBE09F-3457-E64B-B2F0-61ED5D74DF8A}" dt="2022-11-17T10:47:30.721" v="3447" actId="255"/>
        <pc:sldMkLst>
          <pc:docMk/>
          <pc:sldMk cId="2196805431" sldId="257"/>
        </pc:sldMkLst>
        <pc:spChg chg="del">
          <ac:chgData name="Renaldo Juman (2114362)" userId="6f61cec7-39b0-4994-b7ba-905f64828db8" providerId="ADAL" clId="{A6FBE09F-3457-E64B-B2F0-61ED5D74DF8A}" dt="2022-11-02T09:19:34.550" v="276" actId="478"/>
          <ac:spMkLst>
            <pc:docMk/>
            <pc:sldMk cId="2196805431" sldId="257"/>
            <ac:spMk id="2" creationId="{BF5C1A5A-4DA6-E719-FBC0-C3C45AA1E132}"/>
          </ac:spMkLst>
        </pc:spChg>
        <pc:spChg chg="del">
          <ac:chgData name="Renaldo Juman (2114362)" userId="6f61cec7-39b0-4994-b7ba-905f64828db8" providerId="ADAL" clId="{A6FBE09F-3457-E64B-B2F0-61ED5D74DF8A}" dt="2022-11-02T09:19:37.030" v="277" actId="478"/>
          <ac:spMkLst>
            <pc:docMk/>
            <pc:sldMk cId="2196805431" sldId="257"/>
            <ac:spMk id="3" creationId="{1E5FFEC3-871F-575D-BE7B-C6C5B445D9C7}"/>
          </ac:spMkLst>
        </pc:spChg>
        <pc:spChg chg="add del mod">
          <ac:chgData name="Renaldo Juman (2114362)" userId="6f61cec7-39b0-4994-b7ba-905f64828db8" providerId="ADAL" clId="{A6FBE09F-3457-E64B-B2F0-61ED5D74DF8A}" dt="2022-11-02T09:21:21.801" v="281" actId="478"/>
          <ac:spMkLst>
            <pc:docMk/>
            <pc:sldMk cId="2196805431" sldId="257"/>
            <ac:spMk id="6" creationId="{BCB950D3-6032-B84B-6E4F-A1A0FE094D5F}"/>
          </ac:spMkLst>
        </pc:spChg>
        <pc:spChg chg="add del mod">
          <ac:chgData name="Renaldo Juman (2114362)" userId="6f61cec7-39b0-4994-b7ba-905f64828db8" providerId="ADAL" clId="{A6FBE09F-3457-E64B-B2F0-61ED5D74DF8A}" dt="2022-11-02T09:21:35.734" v="288" actId="478"/>
          <ac:spMkLst>
            <pc:docMk/>
            <pc:sldMk cId="2196805431" sldId="257"/>
            <ac:spMk id="9" creationId="{B3DA77BF-AD0F-76BC-176B-1192B0EE4BDD}"/>
          </ac:spMkLst>
        </pc:spChg>
        <pc:spChg chg="add del mod">
          <ac:chgData name="Renaldo Juman (2114362)" userId="6f61cec7-39b0-4994-b7ba-905f64828db8" providerId="ADAL" clId="{A6FBE09F-3457-E64B-B2F0-61ED5D74DF8A}" dt="2022-11-02T09:21:35.734" v="288" actId="478"/>
          <ac:spMkLst>
            <pc:docMk/>
            <pc:sldMk cId="2196805431" sldId="257"/>
            <ac:spMk id="12" creationId="{55A6A00C-D756-0BF6-9FFF-0024DD27ECCE}"/>
          </ac:spMkLst>
        </pc:spChg>
        <pc:spChg chg="add del mod">
          <ac:chgData name="Renaldo Juman (2114362)" userId="6f61cec7-39b0-4994-b7ba-905f64828db8" providerId="ADAL" clId="{A6FBE09F-3457-E64B-B2F0-61ED5D74DF8A}" dt="2022-11-14T15:03:33.722" v="2406" actId="14100"/>
          <ac:spMkLst>
            <pc:docMk/>
            <pc:sldMk cId="2196805431" sldId="257"/>
            <ac:spMk id="15" creationId="{B997BEB0-4D4D-5DB1-245A-C9B4F48F931D}"/>
          </ac:spMkLst>
        </pc:spChg>
        <pc:spChg chg="add mod">
          <ac:chgData name="Renaldo Juman (2114362)" userId="6f61cec7-39b0-4994-b7ba-905f64828db8" providerId="ADAL" clId="{A6FBE09F-3457-E64B-B2F0-61ED5D74DF8A}" dt="2022-11-16T09:09:26.728" v="2734" actId="255"/>
          <ac:spMkLst>
            <pc:docMk/>
            <pc:sldMk cId="2196805431" sldId="257"/>
            <ac:spMk id="16" creationId="{11852CAC-9311-5AB0-3D04-AC24B85B757E}"/>
          </ac:spMkLst>
        </pc:spChg>
        <pc:spChg chg="add del mod">
          <ac:chgData name="Renaldo Juman (2114362)" userId="6f61cec7-39b0-4994-b7ba-905f64828db8" providerId="ADAL" clId="{A6FBE09F-3457-E64B-B2F0-61ED5D74DF8A}" dt="2022-11-09T15:03:54.291" v="1292"/>
          <ac:spMkLst>
            <pc:docMk/>
            <pc:sldMk cId="2196805431" sldId="257"/>
            <ac:spMk id="17" creationId="{E00F41E5-3C34-196C-BB03-32A22B154213}"/>
          </ac:spMkLst>
        </pc:spChg>
        <pc:spChg chg="add mod">
          <ac:chgData name="Renaldo Juman (2114362)" userId="6f61cec7-39b0-4994-b7ba-905f64828db8" providerId="ADAL" clId="{A6FBE09F-3457-E64B-B2F0-61ED5D74DF8A}" dt="2022-11-09T15:10:27.301" v="1699" actId="20577"/>
          <ac:spMkLst>
            <pc:docMk/>
            <pc:sldMk cId="2196805431" sldId="257"/>
            <ac:spMk id="18" creationId="{80E85A5E-A54E-1311-F5F1-198CAC4D0564}"/>
          </ac:spMkLst>
        </pc:spChg>
        <pc:picChg chg="add del mod">
          <ac:chgData name="Renaldo Juman (2114362)" userId="6f61cec7-39b0-4994-b7ba-905f64828db8" providerId="ADAL" clId="{A6FBE09F-3457-E64B-B2F0-61ED5D74DF8A}" dt="2022-11-02T09:21:21.801" v="281" actId="478"/>
          <ac:picMkLst>
            <pc:docMk/>
            <pc:sldMk cId="2196805431" sldId="257"/>
            <ac:picMk id="5" creationId="{50BD79B1-0169-D30F-F79F-EB32E4F40A82}"/>
          </ac:picMkLst>
        </pc:picChg>
        <pc:picChg chg="add del mod">
          <ac:chgData name="Renaldo Juman (2114362)" userId="6f61cec7-39b0-4994-b7ba-905f64828db8" providerId="ADAL" clId="{A6FBE09F-3457-E64B-B2F0-61ED5D74DF8A}" dt="2022-11-02T09:21:35.734" v="288" actId="478"/>
          <ac:picMkLst>
            <pc:docMk/>
            <pc:sldMk cId="2196805431" sldId="257"/>
            <ac:picMk id="8" creationId="{DF286AEF-D7F8-6B6E-19D4-FFCA692AF9F9}"/>
          </ac:picMkLst>
        </pc:picChg>
        <pc:picChg chg="add del mod">
          <ac:chgData name="Renaldo Juman (2114362)" userId="6f61cec7-39b0-4994-b7ba-905f64828db8" providerId="ADAL" clId="{A6FBE09F-3457-E64B-B2F0-61ED5D74DF8A}" dt="2022-11-02T09:21:35.734" v="288" actId="478"/>
          <ac:picMkLst>
            <pc:docMk/>
            <pc:sldMk cId="2196805431" sldId="257"/>
            <ac:picMk id="11" creationId="{D6EEA912-B85B-A8FC-48A0-511E46286330}"/>
          </ac:picMkLst>
        </pc:picChg>
        <pc:picChg chg="add mod">
          <ac:chgData name="Renaldo Juman (2114362)" userId="6f61cec7-39b0-4994-b7ba-905f64828db8" providerId="ADAL" clId="{A6FBE09F-3457-E64B-B2F0-61ED5D74DF8A}" dt="2022-11-09T15:11:12.671" v="1702" actId="14100"/>
          <ac:picMkLst>
            <pc:docMk/>
            <pc:sldMk cId="2196805431" sldId="257"/>
            <ac:picMk id="14" creationId="{CDE56DB0-55EF-8721-D788-90E1DC54DD66}"/>
          </ac:picMkLst>
        </pc:picChg>
      </pc:sldChg>
      <pc:sldChg chg="addSp delSp modSp new mod ord modAnim modNotesTx">
        <pc:chgData name="Renaldo Juman (2114362)" userId="6f61cec7-39b0-4994-b7ba-905f64828db8" providerId="ADAL" clId="{A6FBE09F-3457-E64B-B2F0-61ED5D74DF8A}" dt="2022-11-17T10:46:58.085" v="3445" actId="255"/>
        <pc:sldMkLst>
          <pc:docMk/>
          <pc:sldMk cId="2458826609" sldId="258"/>
        </pc:sldMkLst>
        <pc:spChg chg="del">
          <ac:chgData name="Renaldo Juman (2114362)" userId="6f61cec7-39b0-4994-b7ba-905f64828db8" providerId="ADAL" clId="{A6FBE09F-3457-E64B-B2F0-61ED5D74DF8A}" dt="2022-11-02T09:47:32.413" v="502" actId="478"/>
          <ac:spMkLst>
            <pc:docMk/>
            <pc:sldMk cId="2458826609" sldId="258"/>
            <ac:spMk id="2" creationId="{4649A13E-5A2A-7F06-1F0D-A314603D6E7B}"/>
          </ac:spMkLst>
        </pc:spChg>
        <pc:spChg chg="add mod">
          <ac:chgData name="Renaldo Juman (2114362)" userId="6f61cec7-39b0-4994-b7ba-905f64828db8" providerId="ADAL" clId="{A6FBE09F-3457-E64B-B2F0-61ED5D74DF8A}" dt="2022-11-09T14:14:58.257" v="865" actId="113"/>
          <ac:spMkLst>
            <pc:docMk/>
            <pc:sldMk cId="2458826609" sldId="258"/>
            <ac:spMk id="2" creationId="{9B529289-6572-BAD4-19DF-7BEDEC8D5F9E}"/>
          </ac:spMkLst>
        </pc:spChg>
        <pc:spChg chg="del">
          <ac:chgData name="Renaldo Juman (2114362)" userId="6f61cec7-39b0-4994-b7ba-905f64828db8" providerId="ADAL" clId="{A6FBE09F-3457-E64B-B2F0-61ED5D74DF8A}" dt="2022-11-02T09:47:35.111" v="503" actId="478"/>
          <ac:spMkLst>
            <pc:docMk/>
            <pc:sldMk cId="2458826609" sldId="258"/>
            <ac:spMk id="3" creationId="{2B4A8D45-6E3C-5101-6A60-56655621C6FE}"/>
          </ac:spMkLst>
        </pc:spChg>
        <pc:spChg chg="add del mod">
          <ac:chgData name="Renaldo Juman (2114362)" userId="6f61cec7-39b0-4994-b7ba-905f64828db8" providerId="ADAL" clId="{A6FBE09F-3457-E64B-B2F0-61ED5D74DF8A}" dt="2022-11-09T14:15:43.683" v="870"/>
          <ac:spMkLst>
            <pc:docMk/>
            <pc:sldMk cId="2458826609" sldId="258"/>
            <ac:spMk id="4" creationId="{333B7FE9-C11E-7310-A3C1-2B9C03D60724}"/>
          </ac:spMkLst>
        </pc:spChg>
        <pc:spChg chg="add mod">
          <ac:chgData name="Renaldo Juman (2114362)" userId="6f61cec7-39b0-4994-b7ba-905f64828db8" providerId="ADAL" clId="{A6FBE09F-3457-E64B-B2F0-61ED5D74DF8A}" dt="2022-11-09T14:45:13.241" v="1275" actId="255"/>
          <ac:spMkLst>
            <pc:docMk/>
            <pc:sldMk cId="2458826609" sldId="258"/>
            <ac:spMk id="5" creationId="{A1E63CE8-5F2E-F5A3-FFBD-794442263CA6}"/>
          </ac:spMkLst>
        </pc:spChg>
        <pc:spChg chg="add del mod">
          <ac:chgData name="Renaldo Juman (2114362)" userId="6f61cec7-39b0-4994-b7ba-905f64828db8" providerId="ADAL" clId="{A6FBE09F-3457-E64B-B2F0-61ED5D74DF8A}" dt="2022-11-02T09:51:54.065" v="515" actId="478"/>
          <ac:spMkLst>
            <pc:docMk/>
            <pc:sldMk cId="2458826609" sldId="258"/>
            <ac:spMk id="6" creationId="{1CFA2FCD-DD17-650D-4D7B-352A07CCEA26}"/>
          </ac:spMkLst>
        </pc:spChg>
        <pc:spChg chg="add del mod">
          <ac:chgData name="Renaldo Juman (2114362)" userId="6f61cec7-39b0-4994-b7ba-905f64828db8" providerId="ADAL" clId="{A6FBE09F-3457-E64B-B2F0-61ED5D74DF8A}" dt="2022-11-02T09:49:03.723" v="510" actId="478"/>
          <ac:spMkLst>
            <pc:docMk/>
            <pc:sldMk cId="2458826609" sldId="258"/>
            <ac:spMk id="9" creationId="{AF54C3DB-04A3-DB6D-E057-E9E147D444F9}"/>
          </ac:spMkLst>
        </pc:spChg>
        <pc:spChg chg="add del mod">
          <ac:chgData name="Renaldo Juman (2114362)" userId="6f61cec7-39b0-4994-b7ba-905f64828db8" providerId="ADAL" clId="{A6FBE09F-3457-E64B-B2F0-61ED5D74DF8A}" dt="2022-11-02T09:51:50.176" v="514" actId="478"/>
          <ac:spMkLst>
            <pc:docMk/>
            <pc:sldMk cId="2458826609" sldId="258"/>
            <ac:spMk id="12" creationId="{C70DB55E-226D-EDA2-AC45-2310D0D108DA}"/>
          </ac:spMkLst>
        </pc:spChg>
        <pc:spChg chg="add mod">
          <ac:chgData name="Renaldo Juman (2114362)" userId="6f61cec7-39b0-4994-b7ba-905f64828db8" providerId="ADAL" clId="{A6FBE09F-3457-E64B-B2F0-61ED5D74DF8A}" dt="2022-11-02T10:12:48.519" v="635" actId="14100"/>
          <ac:spMkLst>
            <pc:docMk/>
            <pc:sldMk cId="2458826609" sldId="258"/>
            <ac:spMk id="15" creationId="{BC5F3EF6-0A06-0517-FF76-18BE7A03455F}"/>
          </ac:spMkLst>
        </pc:spChg>
        <pc:graphicFrameChg chg="del modGraphic">
          <ac:chgData name="Renaldo Juman (2114362)" userId="6f61cec7-39b0-4994-b7ba-905f64828db8" providerId="ADAL" clId="{A6FBE09F-3457-E64B-B2F0-61ED5D74DF8A}" dt="2022-11-09T14:13:57.461" v="838" actId="478"/>
          <ac:graphicFrameMkLst>
            <pc:docMk/>
            <pc:sldMk cId="2458826609" sldId="258"/>
            <ac:graphicFrameMk id="3" creationId="{7DF6D3E2-136F-ABB1-5A3E-263D072D9EEE}"/>
          </ac:graphicFrameMkLst>
        </pc:graphicFrameChg>
        <pc:picChg chg="add del mod">
          <ac:chgData name="Renaldo Juman (2114362)" userId="6f61cec7-39b0-4994-b7ba-905f64828db8" providerId="ADAL" clId="{A6FBE09F-3457-E64B-B2F0-61ED5D74DF8A}" dt="2022-11-02T09:51:54.065" v="515" actId="478"/>
          <ac:picMkLst>
            <pc:docMk/>
            <pc:sldMk cId="2458826609" sldId="258"/>
            <ac:picMk id="5" creationId="{BF436630-83A7-7FCF-F1AC-6BF3CC7047AB}"/>
          </ac:picMkLst>
        </pc:picChg>
        <pc:picChg chg="add del mod">
          <ac:chgData name="Renaldo Juman (2114362)" userId="6f61cec7-39b0-4994-b7ba-905f64828db8" providerId="ADAL" clId="{A6FBE09F-3457-E64B-B2F0-61ED5D74DF8A}" dt="2022-11-02T09:49:03.723" v="510" actId="478"/>
          <ac:picMkLst>
            <pc:docMk/>
            <pc:sldMk cId="2458826609" sldId="258"/>
            <ac:picMk id="8" creationId="{0E7F0245-48A3-640C-ABD7-E3359D1A8E38}"/>
          </ac:picMkLst>
        </pc:picChg>
        <pc:picChg chg="add del mod">
          <ac:chgData name="Renaldo Juman (2114362)" userId="6f61cec7-39b0-4994-b7ba-905f64828db8" providerId="ADAL" clId="{A6FBE09F-3457-E64B-B2F0-61ED5D74DF8A}" dt="2022-11-02T09:51:50.176" v="514" actId="478"/>
          <ac:picMkLst>
            <pc:docMk/>
            <pc:sldMk cId="2458826609" sldId="258"/>
            <ac:picMk id="11" creationId="{CAF09B79-BC4F-A3BB-33F2-2D1B55666F2E}"/>
          </ac:picMkLst>
        </pc:picChg>
        <pc:picChg chg="add del mod">
          <ac:chgData name="Renaldo Juman (2114362)" userId="6f61cec7-39b0-4994-b7ba-905f64828db8" providerId="ADAL" clId="{A6FBE09F-3457-E64B-B2F0-61ED5D74DF8A}" dt="2022-11-09T14:18:10.974" v="975" actId="14100"/>
          <ac:picMkLst>
            <pc:docMk/>
            <pc:sldMk cId="2458826609" sldId="258"/>
            <ac:picMk id="14" creationId="{894E555A-4E4A-81C8-D903-B4CF4F0ED583}"/>
          </ac:picMkLst>
        </pc:picChg>
        <pc:picChg chg="add mod">
          <ac:chgData name="Renaldo Juman (2114362)" userId="6f61cec7-39b0-4994-b7ba-905f64828db8" providerId="ADAL" clId="{A6FBE09F-3457-E64B-B2F0-61ED5D74DF8A}" dt="2022-11-02T10:13:22.965" v="636" actId="14100"/>
          <ac:picMkLst>
            <pc:docMk/>
            <pc:sldMk cId="2458826609" sldId="258"/>
            <ac:picMk id="16" creationId="{5D21485F-0B06-CAA5-84E5-B11A4F1DA182}"/>
          </ac:picMkLst>
        </pc:picChg>
        <pc:picChg chg="add del mod">
          <ac:chgData name="Renaldo Juman (2114362)" userId="6f61cec7-39b0-4994-b7ba-905f64828db8" providerId="ADAL" clId="{A6FBE09F-3457-E64B-B2F0-61ED5D74DF8A}" dt="2022-11-02T10:03:42.537" v="578" actId="478"/>
          <ac:picMkLst>
            <pc:docMk/>
            <pc:sldMk cId="2458826609" sldId="258"/>
            <ac:picMk id="17" creationId="{A3995C43-7A92-1510-F6B5-E19758932792}"/>
          </ac:picMkLst>
        </pc:picChg>
      </pc:sldChg>
      <pc:sldChg chg="addSp delSp modSp new mod ord setBg modAnim modNotesTx">
        <pc:chgData name="Renaldo Juman (2114362)" userId="6f61cec7-39b0-4994-b7ba-905f64828db8" providerId="ADAL" clId="{A6FBE09F-3457-E64B-B2F0-61ED5D74DF8A}" dt="2022-11-16T09:18:36.808" v="2762" actId="113"/>
        <pc:sldMkLst>
          <pc:docMk/>
          <pc:sldMk cId="1353059817" sldId="259"/>
        </pc:sldMkLst>
        <pc:spChg chg="add del mod">
          <ac:chgData name="Renaldo Juman (2114362)" userId="6f61cec7-39b0-4994-b7ba-905f64828db8" providerId="ADAL" clId="{A6FBE09F-3457-E64B-B2F0-61ED5D74DF8A}" dt="2022-11-16T08:57:37.423" v="2546"/>
          <ac:spMkLst>
            <pc:docMk/>
            <pc:sldMk cId="1353059817" sldId="259"/>
            <ac:spMk id="2" creationId="{21E95C7A-FE81-8711-44EC-1BCBADC60508}"/>
          </ac:spMkLst>
        </pc:spChg>
        <pc:spChg chg="del">
          <ac:chgData name="Renaldo Juman (2114362)" userId="6f61cec7-39b0-4994-b7ba-905f64828db8" providerId="ADAL" clId="{A6FBE09F-3457-E64B-B2F0-61ED5D74DF8A}" dt="2022-11-03T08:15:17.331" v="638" actId="478"/>
          <ac:spMkLst>
            <pc:docMk/>
            <pc:sldMk cId="1353059817" sldId="259"/>
            <ac:spMk id="2" creationId="{A439BBDD-4300-030C-DA8D-6EF4AE5E0339}"/>
          </ac:spMkLst>
        </pc:spChg>
        <pc:spChg chg="del mod">
          <ac:chgData name="Renaldo Juman (2114362)" userId="6f61cec7-39b0-4994-b7ba-905f64828db8" providerId="ADAL" clId="{A6FBE09F-3457-E64B-B2F0-61ED5D74DF8A}" dt="2022-11-03T08:15:23.673" v="640" actId="478"/>
          <ac:spMkLst>
            <pc:docMk/>
            <pc:sldMk cId="1353059817" sldId="259"/>
            <ac:spMk id="3" creationId="{BB37C2D5-7E0D-636D-0A5F-FB40BB64FD49}"/>
          </ac:spMkLst>
        </pc:spChg>
        <pc:spChg chg="add mod">
          <ac:chgData name="Renaldo Juman (2114362)" userId="6f61cec7-39b0-4994-b7ba-905f64828db8" providerId="ADAL" clId="{A6FBE09F-3457-E64B-B2F0-61ED5D74DF8A}" dt="2022-11-03T08:29:43.994" v="817" actId="14100"/>
          <ac:spMkLst>
            <pc:docMk/>
            <pc:sldMk cId="1353059817" sldId="259"/>
            <ac:spMk id="5" creationId="{881AF7BF-A4D4-5D8B-E1F9-6068E148160C}"/>
          </ac:spMkLst>
        </pc:spChg>
        <pc:spChg chg="add mod">
          <ac:chgData name="Renaldo Juman (2114362)" userId="6f61cec7-39b0-4994-b7ba-905f64828db8" providerId="ADAL" clId="{A6FBE09F-3457-E64B-B2F0-61ED5D74DF8A}" dt="2022-11-16T09:18:36.808" v="2762" actId="113"/>
          <ac:spMkLst>
            <pc:docMk/>
            <pc:sldMk cId="1353059817" sldId="259"/>
            <ac:spMk id="6" creationId="{9A2490A1-371B-72B0-F12F-C6F3C058326D}"/>
          </ac:spMkLst>
        </pc:spChg>
        <pc:spChg chg="add del">
          <ac:chgData name="Renaldo Juman (2114362)" userId="6f61cec7-39b0-4994-b7ba-905f64828db8" providerId="ADAL" clId="{A6FBE09F-3457-E64B-B2F0-61ED5D74DF8A}" dt="2022-11-03T08:16:42.905" v="643" actId="26606"/>
          <ac:spMkLst>
            <pc:docMk/>
            <pc:sldMk cId="1353059817" sldId="259"/>
            <ac:spMk id="10" creationId="{B7BD7FCF-A254-4A97-A15C-319B67622677}"/>
          </ac:spMkLst>
        </pc:spChg>
        <pc:spChg chg="add del">
          <ac:chgData name="Renaldo Juman (2114362)" userId="6f61cec7-39b0-4994-b7ba-905f64828db8" providerId="ADAL" clId="{A6FBE09F-3457-E64B-B2F0-61ED5D74DF8A}" dt="2022-11-03T08:16:42.905" v="643" actId="26606"/>
          <ac:spMkLst>
            <pc:docMk/>
            <pc:sldMk cId="1353059817" sldId="259"/>
            <ac:spMk id="12" creationId="{52FFAF72-6204-4676-9C6F-9A4CC4D91805}"/>
          </ac:spMkLst>
        </pc:spChg>
        <pc:spChg chg="add del">
          <ac:chgData name="Renaldo Juman (2114362)" userId="6f61cec7-39b0-4994-b7ba-905f64828db8" providerId="ADAL" clId="{A6FBE09F-3457-E64B-B2F0-61ED5D74DF8A}" dt="2022-11-03T08:17:07.698" v="645" actId="26606"/>
          <ac:spMkLst>
            <pc:docMk/>
            <pc:sldMk cId="1353059817" sldId="259"/>
            <ac:spMk id="14" creationId="{A29398BB-6F62-472B-88B2-8D942FEBFB20}"/>
          </ac:spMkLst>
        </pc:spChg>
        <pc:spChg chg="add del">
          <ac:chgData name="Renaldo Juman (2114362)" userId="6f61cec7-39b0-4994-b7ba-905f64828db8" providerId="ADAL" clId="{A6FBE09F-3457-E64B-B2F0-61ED5D74DF8A}" dt="2022-11-03T08:17:07.698" v="645" actId="26606"/>
          <ac:spMkLst>
            <pc:docMk/>
            <pc:sldMk cId="1353059817" sldId="259"/>
            <ac:spMk id="15" creationId="{74F93062-C8C5-49C4-B90F-AA5653D572D2}"/>
          </ac:spMkLst>
        </pc:spChg>
        <pc:spChg chg="add del">
          <ac:chgData name="Renaldo Juman (2114362)" userId="6f61cec7-39b0-4994-b7ba-905f64828db8" providerId="ADAL" clId="{A6FBE09F-3457-E64B-B2F0-61ED5D74DF8A}" dt="2022-11-03T08:17:14.530" v="647" actId="26606"/>
          <ac:spMkLst>
            <pc:docMk/>
            <pc:sldMk cId="1353059817" sldId="259"/>
            <ac:spMk id="17" creationId="{A29398BB-6F62-472B-88B2-8D942FEBFB20}"/>
          </ac:spMkLst>
        </pc:spChg>
        <pc:spChg chg="add del">
          <ac:chgData name="Renaldo Juman (2114362)" userId="6f61cec7-39b0-4994-b7ba-905f64828db8" providerId="ADAL" clId="{A6FBE09F-3457-E64B-B2F0-61ED5D74DF8A}" dt="2022-11-03T08:17:14.530" v="647" actId="26606"/>
          <ac:spMkLst>
            <pc:docMk/>
            <pc:sldMk cId="1353059817" sldId="259"/>
            <ac:spMk id="18" creationId="{74F93062-C8C5-49C4-B90F-AA5653D572D2}"/>
          </ac:spMkLst>
        </pc:spChg>
        <pc:spChg chg="add">
          <ac:chgData name="Renaldo Juman (2114362)" userId="6f61cec7-39b0-4994-b7ba-905f64828db8" providerId="ADAL" clId="{A6FBE09F-3457-E64B-B2F0-61ED5D74DF8A}" dt="2022-11-03T08:17:14.604" v="648" actId="26606"/>
          <ac:spMkLst>
            <pc:docMk/>
            <pc:sldMk cId="1353059817" sldId="259"/>
            <ac:spMk id="20" creationId="{A29398BB-6F62-472B-88B2-8D942FEBFB20}"/>
          </ac:spMkLst>
        </pc:spChg>
        <pc:spChg chg="add">
          <ac:chgData name="Renaldo Juman (2114362)" userId="6f61cec7-39b0-4994-b7ba-905f64828db8" providerId="ADAL" clId="{A6FBE09F-3457-E64B-B2F0-61ED5D74DF8A}" dt="2022-11-03T08:17:14.604" v="648" actId="26606"/>
          <ac:spMkLst>
            <pc:docMk/>
            <pc:sldMk cId="1353059817" sldId="259"/>
            <ac:spMk id="21" creationId="{74F93062-C8C5-49C4-B90F-AA5653D572D2}"/>
          </ac:spMkLst>
        </pc:spChg>
        <pc:graphicFrameChg chg="add mod ord modGraphic">
          <ac:chgData name="Renaldo Juman (2114362)" userId="6f61cec7-39b0-4994-b7ba-905f64828db8" providerId="ADAL" clId="{A6FBE09F-3457-E64B-B2F0-61ED5D74DF8A}" dt="2022-11-03T08:29:11.621" v="809" actId="13926"/>
          <ac:graphicFrameMkLst>
            <pc:docMk/>
            <pc:sldMk cId="1353059817" sldId="259"/>
            <ac:graphicFrameMk id="4" creationId="{08938D9E-DCEA-C4C6-4540-5F8FE741B6CB}"/>
          </ac:graphicFrameMkLst>
        </pc:graphicFrameChg>
      </pc:sldChg>
      <pc:sldChg chg="addSp modSp mod modAnim modNotesTx">
        <pc:chgData name="Renaldo Juman (2114362)" userId="6f61cec7-39b0-4994-b7ba-905f64828db8" providerId="ADAL" clId="{A6FBE09F-3457-E64B-B2F0-61ED5D74DF8A}" dt="2022-11-17T10:49:54.689" v="3462" actId="14100"/>
        <pc:sldMkLst>
          <pc:docMk/>
          <pc:sldMk cId="1374536764" sldId="260"/>
        </pc:sldMkLst>
        <pc:spChg chg="mod">
          <ac:chgData name="Renaldo Juman (2114362)" userId="6f61cec7-39b0-4994-b7ba-905f64828db8" providerId="ADAL" clId="{A6FBE09F-3457-E64B-B2F0-61ED5D74DF8A}" dt="2022-11-17T10:49:54.689" v="3462" actId="14100"/>
          <ac:spMkLst>
            <pc:docMk/>
            <pc:sldMk cId="1374536764" sldId="260"/>
            <ac:spMk id="2" creationId="{DDAB809C-873E-6599-D07F-EF18CCD54C35}"/>
          </ac:spMkLst>
        </pc:spChg>
        <pc:spChg chg="mod">
          <ac:chgData name="Renaldo Juman (2114362)" userId="6f61cec7-39b0-4994-b7ba-905f64828db8" providerId="ADAL" clId="{A6FBE09F-3457-E64B-B2F0-61ED5D74DF8A}" dt="2022-11-16T09:02:35.151" v="2623" actId="20577"/>
          <ac:spMkLst>
            <pc:docMk/>
            <pc:sldMk cId="1374536764" sldId="260"/>
            <ac:spMk id="3" creationId="{629EB9FA-0C3B-D132-4E90-DCCB24939FC9}"/>
          </ac:spMkLst>
        </pc:spChg>
        <pc:graphicFrameChg chg="add mod">
          <ac:chgData name="Renaldo Juman (2114362)" userId="6f61cec7-39b0-4994-b7ba-905f64828db8" providerId="ADAL" clId="{A6FBE09F-3457-E64B-B2F0-61ED5D74DF8A}" dt="2022-11-16T12:08:46.753" v="2810" actId="1957"/>
          <ac:graphicFrameMkLst>
            <pc:docMk/>
            <pc:sldMk cId="1374536764" sldId="260"/>
            <ac:graphicFrameMk id="4" creationId="{A1392DBC-1309-F47E-2313-B2E42B4B4320}"/>
          </ac:graphicFrameMkLst>
        </pc:graphicFrameChg>
      </pc:sldChg>
      <pc:sldChg chg="modSp mod modAnim">
        <pc:chgData name="Renaldo Juman (2114362)" userId="6f61cec7-39b0-4994-b7ba-905f64828db8" providerId="ADAL" clId="{A6FBE09F-3457-E64B-B2F0-61ED5D74DF8A}" dt="2022-11-10T12:58:33.430" v="2388"/>
        <pc:sldMkLst>
          <pc:docMk/>
          <pc:sldMk cId="742122533" sldId="261"/>
        </pc:sldMkLst>
        <pc:spChg chg="mod">
          <ac:chgData name="Renaldo Juman (2114362)" userId="6f61cec7-39b0-4994-b7ba-905f64828db8" providerId="ADAL" clId="{A6FBE09F-3457-E64B-B2F0-61ED5D74DF8A}" dt="2022-11-10T12:58:23.545" v="2386" actId="14100"/>
          <ac:spMkLst>
            <pc:docMk/>
            <pc:sldMk cId="742122533" sldId="261"/>
            <ac:spMk id="2" creationId="{482B444D-D74F-DD54-4A52-FFA3068E8E1B}"/>
          </ac:spMkLst>
        </pc:spChg>
        <pc:spChg chg="mod">
          <ac:chgData name="Renaldo Juman (2114362)" userId="6f61cec7-39b0-4994-b7ba-905f64828db8" providerId="ADAL" clId="{A6FBE09F-3457-E64B-B2F0-61ED5D74DF8A}" dt="2022-11-10T12:57:27.709" v="2384" actId="313"/>
          <ac:spMkLst>
            <pc:docMk/>
            <pc:sldMk cId="742122533" sldId="261"/>
            <ac:spMk id="3" creationId="{D11A58E7-4CFE-FC84-A9EF-4333213D5BCC}"/>
          </ac:spMkLst>
        </pc:spChg>
      </pc:sldChg>
      <pc:sldChg chg="delSp modSp mod modAnim">
        <pc:chgData name="Renaldo Juman (2114362)" userId="6f61cec7-39b0-4994-b7ba-905f64828db8" providerId="ADAL" clId="{A6FBE09F-3457-E64B-B2F0-61ED5D74DF8A}" dt="2022-11-10T12:58:40.899" v="2389"/>
        <pc:sldMkLst>
          <pc:docMk/>
          <pc:sldMk cId="180432114" sldId="262"/>
        </pc:sldMkLst>
        <pc:spChg chg="del">
          <ac:chgData name="Renaldo Juman (2114362)" userId="6f61cec7-39b0-4994-b7ba-905f64828db8" providerId="ADAL" clId="{A6FBE09F-3457-E64B-B2F0-61ED5D74DF8A}" dt="2022-11-09T14:24:06.044" v="1051" actId="478"/>
          <ac:spMkLst>
            <pc:docMk/>
            <pc:sldMk cId="180432114" sldId="262"/>
            <ac:spMk id="2" creationId="{7C01D588-8E7F-2FC0-F225-1F4827142413}"/>
          </ac:spMkLst>
        </pc:spChg>
        <pc:spChg chg="mod">
          <ac:chgData name="Renaldo Juman (2114362)" userId="6f61cec7-39b0-4994-b7ba-905f64828db8" providerId="ADAL" clId="{A6FBE09F-3457-E64B-B2F0-61ED5D74DF8A}" dt="2022-11-10T12:55:55.794" v="2365" actId="14100"/>
          <ac:spMkLst>
            <pc:docMk/>
            <pc:sldMk cId="180432114" sldId="262"/>
            <ac:spMk id="3" creationId="{64A852BC-1827-F886-AC44-7D8C27C2FE17}"/>
          </ac:spMkLst>
        </pc:spChg>
      </pc:sldChg>
      <pc:sldChg chg="addSp delSp modSp mod modAnim">
        <pc:chgData name="Renaldo Juman (2114362)" userId="6f61cec7-39b0-4994-b7ba-905f64828db8" providerId="ADAL" clId="{A6FBE09F-3457-E64B-B2F0-61ED5D74DF8A}" dt="2022-11-16T12:12:16.243" v="2812"/>
        <pc:sldMkLst>
          <pc:docMk/>
          <pc:sldMk cId="1255357377" sldId="263"/>
        </pc:sldMkLst>
        <pc:spChg chg="mod ord">
          <ac:chgData name="Renaldo Juman (2114362)" userId="6f61cec7-39b0-4994-b7ba-905f64828db8" providerId="ADAL" clId="{A6FBE09F-3457-E64B-B2F0-61ED5D74DF8A}" dt="2022-11-16T09:06:28.330" v="2719" actId="27636"/>
          <ac:spMkLst>
            <pc:docMk/>
            <pc:sldMk cId="1255357377" sldId="263"/>
            <ac:spMk id="2" creationId="{4C8D2D09-86B3-D2B4-2DCF-E3073285DC03}"/>
          </ac:spMkLst>
        </pc:spChg>
        <pc:spChg chg="mod">
          <ac:chgData name="Renaldo Juman (2114362)" userId="6f61cec7-39b0-4994-b7ba-905f64828db8" providerId="ADAL" clId="{A6FBE09F-3457-E64B-B2F0-61ED5D74DF8A}" dt="2022-11-09T14:44:17.319" v="1272" actId="2711"/>
          <ac:spMkLst>
            <pc:docMk/>
            <pc:sldMk cId="1255357377" sldId="263"/>
            <ac:spMk id="3" creationId="{7643CC60-0D23-A657-1DCE-3D91DEA0A5BE}"/>
          </ac:spMkLst>
        </pc:spChg>
        <pc:spChg chg="del">
          <ac:chgData name="Renaldo Juman (2114362)" userId="6f61cec7-39b0-4994-b7ba-905f64828db8" providerId="ADAL" clId="{A6FBE09F-3457-E64B-B2F0-61ED5D74DF8A}" dt="2022-11-09T14:34:39.416" v="1139" actId="26606"/>
          <ac:spMkLst>
            <pc:docMk/>
            <pc:sldMk cId="1255357377" sldId="263"/>
            <ac:spMk id="9" creationId="{2C61293E-6EBE-43EF-A52C-9BEBFD7679D4}"/>
          </ac:spMkLst>
        </pc:spChg>
        <pc:spChg chg="del">
          <ac:chgData name="Renaldo Juman (2114362)" userId="6f61cec7-39b0-4994-b7ba-905f64828db8" providerId="ADAL" clId="{A6FBE09F-3457-E64B-B2F0-61ED5D74DF8A}" dt="2022-11-09T14:34:39.416" v="1139" actId="26606"/>
          <ac:spMkLst>
            <pc:docMk/>
            <pc:sldMk cId="1255357377" sldId="263"/>
            <ac:spMk id="11" creationId="{21540236-BFD5-4A9D-8840-4703E7F76825}"/>
          </ac:spMkLst>
        </pc:spChg>
        <pc:spChg chg="add">
          <ac:chgData name="Renaldo Juman (2114362)" userId="6f61cec7-39b0-4994-b7ba-905f64828db8" providerId="ADAL" clId="{A6FBE09F-3457-E64B-B2F0-61ED5D74DF8A}" dt="2022-11-09T14:34:39.416" v="1139" actId="26606"/>
          <ac:spMkLst>
            <pc:docMk/>
            <pc:sldMk cId="1255357377" sldId="263"/>
            <ac:spMk id="16" creationId="{04812C46-200A-4DEB-A05E-3ED6C68C2387}"/>
          </ac:spMkLst>
        </pc:spChg>
        <pc:spChg chg="add">
          <ac:chgData name="Renaldo Juman (2114362)" userId="6f61cec7-39b0-4994-b7ba-905f64828db8" providerId="ADAL" clId="{A6FBE09F-3457-E64B-B2F0-61ED5D74DF8A}" dt="2022-11-09T14:34:39.416" v="1139" actId="26606"/>
          <ac:spMkLst>
            <pc:docMk/>
            <pc:sldMk cId="1255357377" sldId="263"/>
            <ac:spMk id="18" creationId="{D1EA859B-E555-4109-94F3-6700E046E008}"/>
          </ac:spMkLst>
        </pc:spChg>
        <pc:picChg chg="mod">
          <ac:chgData name="Renaldo Juman (2114362)" userId="6f61cec7-39b0-4994-b7ba-905f64828db8" providerId="ADAL" clId="{A6FBE09F-3457-E64B-B2F0-61ED5D74DF8A}" dt="2022-11-09T14:34:39.416" v="1139" actId="26606"/>
          <ac:picMkLst>
            <pc:docMk/>
            <pc:sldMk cId="1255357377" sldId="263"/>
            <ac:picMk id="5" creationId="{21B7A729-C683-81F4-6482-1555AD1B7D8D}"/>
          </ac:picMkLst>
        </pc:picChg>
      </pc:sldChg>
      <pc:sldChg chg="addSp delSp modSp mod modAnim">
        <pc:chgData name="Renaldo Juman (2114362)" userId="6f61cec7-39b0-4994-b7ba-905f64828db8" providerId="ADAL" clId="{A6FBE09F-3457-E64B-B2F0-61ED5D74DF8A}" dt="2022-11-16T12:14:35.646" v="2822"/>
        <pc:sldMkLst>
          <pc:docMk/>
          <pc:sldMk cId="3421458973" sldId="264"/>
        </pc:sldMkLst>
        <pc:spChg chg="mod ord">
          <ac:chgData name="Renaldo Juman (2114362)" userId="6f61cec7-39b0-4994-b7ba-905f64828db8" providerId="ADAL" clId="{A6FBE09F-3457-E64B-B2F0-61ED5D74DF8A}" dt="2022-11-16T09:07:40.317" v="2723" actId="14100"/>
          <ac:spMkLst>
            <pc:docMk/>
            <pc:sldMk cId="3421458973" sldId="264"/>
            <ac:spMk id="2" creationId="{FE0A57F4-617A-B80F-5B96-CD39D521D335}"/>
          </ac:spMkLst>
        </pc:spChg>
        <pc:spChg chg="mod">
          <ac:chgData name="Renaldo Juman (2114362)" userId="6f61cec7-39b0-4994-b7ba-905f64828db8" providerId="ADAL" clId="{A6FBE09F-3457-E64B-B2F0-61ED5D74DF8A}" dt="2022-11-16T09:06:01.061" v="2713" actId="20577"/>
          <ac:spMkLst>
            <pc:docMk/>
            <pc:sldMk cId="3421458973" sldId="264"/>
            <ac:spMk id="3" creationId="{27D73FB9-F327-2E8B-AB8E-FA92469F0D0B}"/>
          </ac:spMkLst>
        </pc:spChg>
        <pc:spChg chg="add mod">
          <ac:chgData name="Renaldo Juman (2114362)" userId="6f61cec7-39b0-4994-b7ba-905f64828db8" providerId="ADAL" clId="{A6FBE09F-3457-E64B-B2F0-61ED5D74DF8A}" dt="2022-11-09T14:35:18.385" v="1140" actId="26606"/>
          <ac:spMkLst>
            <pc:docMk/>
            <pc:sldMk cId="3421458973" sldId="264"/>
            <ac:spMk id="5" creationId="{0075475E-3F83-4AAD-F793-9E2F1A8D2A46}"/>
          </ac:spMkLst>
        </pc:spChg>
        <pc:spChg chg="add del">
          <ac:chgData name="Renaldo Juman (2114362)" userId="6f61cec7-39b0-4994-b7ba-905f64828db8" providerId="ADAL" clId="{A6FBE09F-3457-E64B-B2F0-61ED5D74DF8A}" dt="2022-11-09T14:35:41.382" v="1147" actId="22"/>
          <ac:spMkLst>
            <pc:docMk/>
            <pc:sldMk cId="3421458973" sldId="264"/>
            <ac:spMk id="7" creationId="{AB517865-CAEF-9725-7239-BAAC3F10B063}"/>
          </ac:spMkLst>
        </pc:spChg>
        <pc:spChg chg="add del">
          <ac:chgData name="Renaldo Juman (2114362)" userId="6f61cec7-39b0-4994-b7ba-905f64828db8" providerId="ADAL" clId="{A6FBE09F-3457-E64B-B2F0-61ED5D74DF8A}" dt="2022-11-09T14:32:18.394" v="1123" actId="26606"/>
          <ac:spMkLst>
            <pc:docMk/>
            <pc:sldMk cId="3421458973" sldId="264"/>
            <ac:spMk id="11" creationId="{21540236-BFD5-4A9D-8840-4703E7F76825}"/>
          </ac:spMkLst>
        </pc:spChg>
        <pc:spChg chg="add del">
          <ac:chgData name="Renaldo Juman (2114362)" userId="6f61cec7-39b0-4994-b7ba-905f64828db8" providerId="ADAL" clId="{A6FBE09F-3457-E64B-B2F0-61ED5D74DF8A}" dt="2022-11-09T14:32:18.394" v="1123" actId="26606"/>
          <ac:spMkLst>
            <pc:docMk/>
            <pc:sldMk cId="3421458973" sldId="264"/>
            <ac:spMk id="12" creationId="{2C61293E-6EBE-43EF-A52C-9BEBFD7679D4}"/>
          </ac:spMkLst>
        </pc:spChg>
        <pc:spChg chg="add del">
          <ac:chgData name="Renaldo Juman (2114362)" userId="6f61cec7-39b0-4994-b7ba-905f64828db8" providerId="ADAL" clId="{A6FBE09F-3457-E64B-B2F0-61ED5D74DF8A}" dt="2022-11-09T14:32:18.375" v="1122" actId="26606"/>
          <ac:spMkLst>
            <pc:docMk/>
            <pc:sldMk cId="3421458973" sldId="264"/>
            <ac:spMk id="17" creationId="{04812C46-200A-4DEB-A05E-3ED6C68C2387}"/>
          </ac:spMkLst>
        </pc:spChg>
        <pc:spChg chg="add del">
          <ac:chgData name="Renaldo Juman (2114362)" userId="6f61cec7-39b0-4994-b7ba-905f64828db8" providerId="ADAL" clId="{A6FBE09F-3457-E64B-B2F0-61ED5D74DF8A}" dt="2022-11-09T14:32:18.375" v="1122" actId="26606"/>
          <ac:spMkLst>
            <pc:docMk/>
            <pc:sldMk cId="3421458973" sldId="264"/>
            <ac:spMk id="19" creationId="{D1EA859B-E555-4109-94F3-6700E046E008}"/>
          </ac:spMkLst>
        </pc:spChg>
        <pc:spChg chg="add del">
          <ac:chgData name="Renaldo Juman (2114362)" userId="6f61cec7-39b0-4994-b7ba-905f64828db8" providerId="ADAL" clId="{A6FBE09F-3457-E64B-B2F0-61ED5D74DF8A}" dt="2022-11-09T14:35:18.385" v="1140" actId="26606"/>
          <ac:spMkLst>
            <pc:docMk/>
            <pc:sldMk cId="3421458973" sldId="264"/>
            <ac:spMk id="21" creationId="{D009D6D5-DAC2-4A8B-A17A-E206B9012D09}"/>
          </ac:spMkLst>
        </pc:spChg>
        <pc:spChg chg="add">
          <ac:chgData name="Renaldo Juman (2114362)" userId="6f61cec7-39b0-4994-b7ba-905f64828db8" providerId="ADAL" clId="{A6FBE09F-3457-E64B-B2F0-61ED5D74DF8A}" dt="2022-11-09T14:35:18.385" v="1140" actId="26606"/>
          <ac:spMkLst>
            <pc:docMk/>
            <pc:sldMk cId="3421458973" sldId="264"/>
            <ac:spMk id="26" creationId="{04812C46-200A-4DEB-A05E-3ED6C68C2387}"/>
          </ac:spMkLst>
        </pc:spChg>
        <pc:spChg chg="add">
          <ac:chgData name="Renaldo Juman (2114362)" userId="6f61cec7-39b0-4994-b7ba-905f64828db8" providerId="ADAL" clId="{A6FBE09F-3457-E64B-B2F0-61ED5D74DF8A}" dt="2022-11-09T14:35:18.385" v="1140" actId="26606"/>
          <ac:spMkLst>
            <pc:docMk/>
            <pc:sldMk cId="3421458973" sldId="264"/>
            <ac:spMk id="28" creationId="{D1EA859B-E555-4109-94F3-6700E046E008}"/>
          </ac:spMkLst>
        </pc:spChg>
        <pc:picChg chg="mod ord">
          <ac:chgData name="Renaldo Juman (2114362)" userId="6f61cec7-39b0-4994-b7ba-905f64828db8" providerId="ADAL" clId="{A6FBE09F-3457-E64B-B2F0-61ED5D74DF8A}" dt="2022-11-09T14:35:32.869" v="1143" actId="1076"/>
          <ac:picMkLst>
            <pc:docMk/>
            <pc:sldMk cId="3421458973" sldId="264"/>
            <ac:picMk id="4" creationId="{93301D80-9C6E-2A9E-D5D1-F612EE905483}"/>
          </ac:picMkLst>
        </pc:picChg>
      </pc:sldChg>
      <pc:sldChg chg="modSp mod modAnim">
        <pc:chgData name="Renaldo Juman (2114362)" userId="6f61cec7-39b0-4994-b7ba-905f64828db8" providerId="ADAL" clId="{A6FBE09F-3457-E64B-B2F0-61ED5D74DF8A}" dt="2022-11-16T12:15:41.440" v="2830"/>
        <pc:sldMkLst>
          <pc:docMk/>
          <pc:sldMk cId="2794124051" sldId="265"/>
        </pc:sldMkLst>
        <pc:spChg chg="mod">
          <ac:chgData name="Renaldo Juman (2114362)" userId="6f61cec7-39b0-4994-b7ba-905f64828db8" providerId="ADAL" clId="{A6FBE09F-3457-E64B-B2F0-61ED5D74DF8A}" dt="2022-11-16T09:07:54.789" v="2724" actId="255"/>
          <ac:spMkLst>
            <pc:docMk/>
            <pc:sldMk cId="2794124051" sldId="265"/>
            <ac:spMk id="2" creationId="{8CCF93C1-3945-4A91-035F-308C4398CF7B}"/>
          </ac:spMkLst>
        </pc:spChg>
        <pc:spChg chg="mod">
          <ac:chgData name="Renaldo Juman (2114362)" userId="6f61cec7-39b0-4994-b7ba-905f64828db8" providerId="ADAL" clId="{A6FBE09F-3457-E64B-B2F0-61ED5D74DF8A}" dt="2022-11-09T14:42:28.195" v="1257" actId="20577"/>
          <ac:spMkLst>
            <pc:docMk/>
            <pc:sldMk cId="2794124051" sldId="265"/>
            <ac:spMk id="3" creationId="{1771A826-823F-EE81-47D5-1786FCEC4319}"/>
          </ac:spMkLst>
        </pc:spChg>
        <pc:spChg chg="mod">
          <ac:chgData name="Renaldo Juman (2114362)" userId="6f61cec7-39b0-4994-b7ba-905f64828db8" providerId="ADAL" clId="{A6FBE09F-3457-E64B-B2F0-61ED5D74DF8A}" dt="2022-11-09T14:39:09.822" v="1178" actId="255"/>
          <ac:spMkLst>
            <pc:docMk/>
            <pc:sldMk cId="2794124051" sldId="265"/>
            <ac:spMk id="5" creationId="{539A616C-8C5B-D630-D95A-111F3945C787}"/>
          </ac:spMkLst>
        </pc:spChg>
        <pc:picChg chg="mod">
          <ac:chgData name="Renaldo Juman (2114362)" userId="6f61cec7-39b0-4994-b7ba-905f64828db8" providerId="ADAL" clId="{A6FBE09F-3457-E64B-B2F0-61ED5D74DF8A}" dt="2022-11-10T12:36:12.655" v="2214" actId="14861"/>
          <ac:picMkLst>
            <pc:docMk/>
            <pc:sldMk cId="2794124051" sldId="265"/>
            <ac:picMk id="4" creationId="{EC5B983C-2277-15A3-CEC5-17DB72815B38}"/>
          </ac:picMkLst>
        </pc:picChg>
      </pc:sldChg>
      <pc:sldChg chg="modSp mod modAnim">
        <pc:chgData name="Renaldo Juman (2114362)" userId="6f61cec7-39b0-4994-b7ba-905f64828db8" providerId="ADAL" clId="{A6FBE09F-3457-E64B-B2F0-61ED5D74DF8A}" dt="2022-11-16T12:16:25.383" v="2836"/>
        <pc:sldMkLst>
          <pc:docMk/>
          <pc:sldMk cId="328341171" sldId="266"/>
        </pc:sldMkLst>
        <pc:spChg chg="mod">
          <ac:chgData name="Renaldo Juman (2114362)" userId="6f61cec7-39b0-4994-b7ba-905f64828db8" providerId="ADAL" clId="{A6FBE09F-3457-E64B-B2F0-61ED5D74DF8A}" dt="2022-11-16T09:08:42.813" v="2729" actId="255"/>
          <ac:spMkLst>
            <pc:docMk/>
            <pc:sldMk cId="328341171" sldId="266"/>
            <ac:spMk id="2" creationId="{1AE9D89B-B3FC-CF7B-A9C3-5227615800A9}"/>
          </ac:spMkLst>
        </pc:spChg>
        <pc:spChg chg="mod">
          <ac:chgData name="Renaldo Juman (2114362)" userId="6f61cec7-39b0-4994-b7ba-905f64828db8" providerId="ADAL" clId="{A6FBE09F-3457-E64B-B2F0-61ED5D74DF8A}" dt="2022-11-09T14:44:01.152" v="1271" actId="14100"/>
          <ac:spMkLst>
            <pc:docMk/>
            <pc:sldMk cId="328341171" sldId="266"/>
            <ac:spMk id="3" creationId="{EE8A6F1B-5B06-616B-D515-9CCE1FB4B896}"/>
          </ac:spMkLst>
        </pc:spChg>
      </pc:sldChg>
      <pc:sldChg chg="addSp delSp modSp mod modAnim">
        <pc:chgData name="Renaldo Juman (2114362)" userId="6f61cec7-39b0-4994-b7ba-905f64828db8" providerId="ADAL" clId="{A6FBE09F-3457-E64B-B2F0-61ED5D74DF8A}" dt="2022-11-16T12:17:43.062" v="2842"/>
        <pc:sldMkLst>
          <pc:docMk/>
          <pc:sldMk cId="1320246830" sldId="267"/>
        </pc:sldMkLst>
        <pc:spChg chg="mod ord">
          <ac:chgData name="Renaldo Juman (2114362)" userId="6f61cec7-39b0-4994-b7ba-905f64828db8" providerId="ADAL" clId="{A6FBE09F-3457-E64B-B2F0-61ED5D74DF8A}" dt="2022-11-09T14:31:00.666" v="1120" actId="255"/>
          <ac:spMkLst>
            <pc:docMk/>
            <pc:sldMk cId="1320246830" sldId="267"/>
            <ac:spMk id="2" creationId="{628E5AF6-596B-B03A-7082-5D6FF948AFF7}"/>
          </ac:spMkLst>
        </pc:spChg>
        <pc:spChg chg="mod">
          <ac:chgData name="Renaldo Juman (2114362)" userId="6f61cec7-39b0-4994-b7ba-905f64828db8" providerId="ADAL" clId="{A6FBE09F-3457-E64B-B2F0-61ED5D74DF8A}" dt="2022-11-09T14:30:38.645" v="1118" actId="27636"/>
          <ac:spMkLst>
            <pc:docMk/>
            <pc:sldMk cId="1320246830" sldId="267"/>
            <ac:spMk id="3" creationId="{1DDF7E00-9EAE-6962-CD7F-FD7E5A9E4E88}"/>
          </ac:spMkLst>
        </pc:spChg>
        <pc:spChg chg="mod">
          <ac:chgData name="Renaldo Juman (2114362)" userId="6f61cec7-39b0-4994-b7ba-905f64828db8" providerId="ADAL" clId="{A6FBE09F-3457-E64B-B2F0-61ED5D74DF8A}" dt="2022-11-09T14:30:14.004" v="1113" actId="26606"/>
          <ac:spMkLst>
            <pc:docMk/>
            <pc:sldMk cId="1320246830" sldId="267"/>
            <ac:spMk id="5" creationId="{206C1D8A-2090-210E-466D-FF7EC2C49B42}"/>
          </ac:spMkLst>
        </pc:spChg>
        <pc:spChg chg="del">
          <ac:chgData name="Renaldo Juman (2114362)" userId="6f61cec7-39b0-4994-b7ba-905f64828db8" providerId="ADAL" clId="{A6FBE09F-3457-E64B-B2F0-61ED5D74DF8A}" dt="2022-11-09T14:30:14.004" v="1113" actId="26606"/>
          <ac:spMkLst>
            <pc:docMk/>
            <pc:sldMk cId="1320246830" sldId="267"/>
            <ac:spMk id="18" creationId="{23E547B5-89CF-4EC0-96DE-25771AED0799}"/>
          </ac:spMkLst>
        </pc:spChg>
        <pc:spChg chg="del">
          <ac:chgData name="Renaldo Juman (2114362)" userId="6f61cec7-39b0-4994-b7ba-905f64828db8" providerId="ADAL" clId="{A6FBE09F-3457-E64B-B2F0-61ED5D74DF8A}" dt="2022-11-09T14:30:14.004" v="1113" actId="26606"/>
          <ac:spMkLst>
            <pc:docMk/>
            <pc:sldMk cId="1320246830" sldId="267"/>
            <ac:spMk id="19" creationId="{3F0B8CEB-8279-4E5E-A0CE-1FC9F71736F2}"/>
          </ac:spMkLst>
        </pc:spChg>
        <pc:spChg chg="add">
          <ac:chgData name="Renaldo Juman (2114362)" userId="6f61cec7-39b0-4994-b7ba-905f64828db8" providerId="ADAL" clId="{A6FBE09F-3457-E64B-B2F0-61ED5D74DF8A}" dt="2022-11-09T14:30:14.004" v="1113" actId="26606"/>
          <ac:spMkLst>
            <pc:docMk/>
            <pc:sldMk cId="1320246830" sldId="267"/>
            <ac:spMk id="24" creationId="{04812C46-200A-4DEB-A05E-3ED6C68C2387}"/>
          </ac:spMkLst>
        </pc:spChg>
        <pc:spChg chg="add">
          <ac:chgData name="Renaldo Juman (2114362)" userId="6f61cec7-39b0-4994-b7ba-905f64828db8" providerId="ADAL" clId="{A6FBE09F-3457-E64B-B2F0-61ED5D74DF8A}" dt="2022-11-09T14:30:14.004" v="1113" actId="26606"/>
          <ac:spMkLst>
            <pc:docMk/>
            <pc:sldMk cId="1320246830" sldId="267"/>
            <ac:spMk id="26" creationId="{D1EA859B-E555-4109-94F3-6700E046E008}"/>
          </ac:spMkLst>
        </pc:spChg>
        <pc:picChg chg="mod">
          <ac:chgData name="Renaldo Juman (2114362)" userId="6f61cec7-39b0-4994-b7ba-905f64828db8" providerId="ADAL" clId="{A6FBE09F-3457-E64B-B2F0-61ED5D74DF8A}" dt="2022-11-09T14:30:14.004" v="1113" actId="26606"/>
          <ac:picMkLst>
            <pc:docMk/>
            <pc:sldMk cId="1320246830" sldId="267"/>
            <ac:picMk id="4" creationId="{A306009C-98C0-9627-6676-D672C59EFA57}"/>
          </ac:picMkLst>
        </pc:picChg>
      </pc:sldChg>
      <pc:sldChg chg="addSp delSp modSp mod modAnim">
        <pc:chgData name="Renaldo Juman (2114362)" userId="6f61cec7-39b0-4994-b7ba-905f64828db8" providerId="ADAL" clId="{A6FBE09F-3457-E64B-B2F0-61ED5D74DF8A}" dt="2022-11-16T09:09:12.421" v="2733" actId="14100"/>
        <pc:sldMkLst>
          <pc:docMk/>
          <pc:sldMk cId="179412117" sldId="268"/>
        </pc:sldMkLst>
        <pc:spChg chg="mod">
          <ac:chgData name="Renaldo Juman (2114362)" userId="6f61cec7-39b0-4994-b7ba-905f64828db8" providerId="ADAL" clId="{A6FBE09F-3457-E64B-B2F0-61ED5D74DF8A}" dt="2022-11-16T09:08:58.128" v="2731" actId="255"/>
          <ac:spMkLst>
            <pc:docMk/>
            <pc:sldMk cId="179412117" sldId="268"/>
            <ac:spMk id="2" creationId="{9908F303-A941-B0A9-7BEB-258736953829}"/>
          </ac:spMkLst>
        </pc:spChg>
        <pc:spChg chg="mod">
          <ac:chgData name="Renaldo Juman (2114362)" userId="6f61cec7-39b0-4994-b7ba-905f64828db8" providerId="ADAL" clId="{A6FBE09F-3457-E64B-B2F0-61ED5D74DF8A}" dt="2022-11-09T14:28:01.146" v="1094" actId="14100"/>
          <ac:spMkLst>
            <pc:docMk/>
            <pc:sldMk cId="179412117" sldId="268"/>
            <ac:spMk id="6" creationId="{ABC97BE5-0354-A15F-8227-A2BB575B98F1}"/>
          </ac:spMkLst>
        </pc:spChg>
        <pc:picChg chg="add del mod">
          <ac:chgData name="Renaldo Juman (2114362)" userId="6f61cec7-39b0-4994-b7ba-905f64828db8" providerId="ADAL" clId="{A6FBE09F-3457-E64B-B2F0-61ED5D74DF8A}" dt="2022-11-09T14:10:44.542" v="832" actId="478"/>
          <ac:picMkLst>
            <pc:docMk/>
            <pc:sldMk cId="179412117" sldId="268"/>
            <ac:picMk id="4" creationId="{10DDF481-0911-3372-D618-74A011E44481}"/>
          </ac:picMkLst>
        </pc:picChg>
        <pc:picChg chg="mod">
          <ac:chgData name="Renaldo Juman (2114362)" userId="6f61cec7-39b0-4994-b7ba-905f64828db8" providerId="ADAL" clId="{A6FBE09F-3457-E64B-B2F0-61ED5D74DF8A}" dt="2022-11-16T09:09:12.421" v="2733" actId="14100"/>
          <ac:picMkLst>
            <pc:docMk/>
            <pc:sldMk cId="179412117" sldId="268"/>
            <ac:picMk id="5" creationId="{9FBECBCF-6969-B658-D2B7-E2B6E223D6E8}"/>
          </ac:picMkLst>
        </pc:picChg>
      </pc:sldChg>
      <pc:sldChg chg="modSp mod modAnim">
        <pc:chgData name="Renaldo Juman (2114362)" userId="6f61cec7-39b0-4994-b7ba-905f64828db8" providerId="ADAL" clId="{A6FBE09F-3457-E64B-B2F0-61ED5D74DF8A}" dt="2022-11-17T19:42:43.839" v="3533"/>
        <pc:sldMkLst>
          <pc:docMk/>
          <pc:sldMk cId="2053321911" sldId="269"/>
        </pc:sldMkLst>
        <pc:spChg chg="mod">
          <ac:chgData name="Renaldo Juman (2114362)" userId="6f61cec7-39b0-4994-b7ba-905f64828db8" providerId="ADAL" clId="{A6FBE09F-3457-E64B-B2F0-61ED5D74DF8A}" dt="2022-11-17T10:50:19.951" v="3463" actId="14100"/>
          <ac:spMkLst>
            <pc:docMk/>
            <pc:sldMk cId="2053321911" sldId="269"/>
            <ac:spMk id="2" creationId="{88B03EEF-1A13-13C2-DC7B-6BAF7C9BC4BA}"/>
          </ac:spMkLst>
        </pc:spChg>
        <pc:spChg chg="mod">
          <ac:chgData name="Renaldo Juman (2114362)" userId="6f61cec7-39b0-4994-b7ba-905f64828db8" providerId="ADAL" clId="{A6FBE09F-3457-E64B-B2F0-61ED5D74DF8A}" dt="2022-11-17T19:34:52.770" v="3508" actId="14100"/>
          <ac:spMkLst>
            <pc:docMk/>
            <pc:sldMk cId="2053321911" sldId="269"/>
            <ac:spMk id="3" creationId="{B8C8F2F8-6118-10FE-E5BD-575A256DFCB4}"/>
          </ac:spMkLst>
        </pc:spChg>
      </pc:sldChg>
      <pc:sldChg chg="addSp delSp modSp mod setBg modAnim modNotesTx">
        <pc:chgData name="Renaldo Juman (2114362)" userId="6f61cec7-39b0-4994-b7ba-905f64828db8" providerId="ADAL" clId="{A6FBE09F-3457-E64B-B2F0-61ED5D74DF8A}" dt="2022-11-17T08:49:46.859" v="3431" actId="20577"/>
        <pc:sldMkLst>
          <pc:docMk/>
          <pc:sldMk cId="1622505808" sldId="270"/>
        </pc:sldMkLst>
        <pc:spChg chg="add mod ord">
          <ac:chgData name="Renaldo Juman (2114362)" userId="6f61cec7-39b0-4994-b7ba-905f64828db8" providerId="ADAL" clId="{A6FBE09F-3457-E64B-B2F0-61ED5D74DF8A}" dt="2022-11-16T09:05:34.240" v="2711" actId="14100"/>
          <ac:spMkLst>
            <pc:docMk/>
            <pc:sldMk cId="1622505808" sldId="270"/>
            <ac:spMk id="2" creationId="{5915C755-5F09-8313-6C1B-077C4E0A9945}"/>
          </ac:spMkLst>
        </pc:spChg>
        <pc:spChg chg="add mod">
          <ac:chgData name="Renaldo Juman (2114362)" userId="6f61cec7-39b0-4994-b7ba-905f64828db8" providerId="ADAL" clId="{A6FBE09F-3457-E64B-B2F0-61ED5D74DF8A}" dt="2022-11-16T09:19:08.324" v="2766" actId="14100"/>
          <ac:spMkLst>
            <pc:docMk/>
            <pc:sldMk cId="1622505808" sldId="270"/>
            <ac:spMk id="3" creationId="{85FD2E37-EAE0-D3AD-7DA5-3EE8DDC1D011}"/>
          </ac:spMkLst>
        </pc:spChg>
        <pc:spChg chg="del mod">
          <ac:chgData name="Renaldo Juman (2114362)" userId="6f61cec7-39b0-4994-b7ba-905f64828db8" providerId="ADAL" clId="{A6FBE09F-3457-E64B-B2F0-61ED5D74DF8A}" dt="2022-11-09T14:21:28.829" v="1002"/>
          <ac:spMkLst>
            <pc:docMk/>
            <pc:sldMk cId="1622505808" sldId="270"/>
            <ac:spMk id="5" creationId="{4AC027BC-3A69-BADA-9C36-C5581A036423}"/>
          </ac:spMkLst>
        </pc:spChg>
        <pc:spChg chg="del mod">
          <ac:chgData name="Renaldo Juman (2114362)" userId="6f61cec7-39b0-4994-b7ba-905f64828db8" providerId="ADAL" clId="{A6FBE09F-3457-E64B-B2F0-61ED5D74DF8A}" dt="2022-11-09T14:21:28.830" v="1004"/>
          <ac:spMkLst>
            <pc:docMk/>
            <pc:sldMk cId="1622505808" sldId="270"/>
            <ac:spMk id="6" creationId="{39E5ED83-25D3-DAA6-1B46-1C142A4CCDFD}"/>
          </ac:spMkLst>
        </pc:spChg>
        <pc:spChg chg="del mod">
          <ac:chgData name="Renaldo Juman (2114362)" userId="6f61cec7-39b0-4994-b7ba-905f64828db8" providerId="ADAL" clId="{A6FBE09F-3457-E64B-B2F0-61ED5D74DF8A}" dt="2022-11-09T14:21:28.832" v="1006"/>
          <ac:spMkLst>
            <pc:docMk/>
            <pc:sldMk cId="1622505808" sldId="270"/>
            <ac:spMk id="9" creationId="{19FFD4E7-E8C3-6869-8ADB-549A8A665B95}"/>
          </ac:spMkLst>
        </pc:spChg>
        <pc:spChg chg="add del mod">
          <ac:chgData name="Renaldo Juman (2114362)" userId="6f61cec7-39b0-4994-b7ba-905f64828db8" providerId="ADAL" clId="{A6FBE09F-3457-E64B-B2F0-61ED5D74DF8A}" dt="2022-11-16T14:31:41.708" v="2942"/>
          <ac:spMkLst>
            <pc:docMk/>
            <pc:sldMk cId="1622505808" sldId="270"/>
            <ac:spMk id="9" creationId="{DD0D5568-C96B-A5D9-44AD-1D81992C376C}"/>
          </ac:spMkLst>
        </pc:spChg>
        <pc:spChg chg="del mod">
          <ac:chgData name="Renaldo Juman (2114362)" userId="6f61cec7-39b0-4994-b7ba-905f64828db8" providerId="ADAL" clId="{A6FBE09F-3457-E64B-B2F0-61ED5D74DF8A}" dt="2022-11-09T14:21:28.833" v="1008"/>
          <ac:spMkLst>
            <pc:docMk/>
            <pc:sldMk cId="1622505808" sldId="270"/>
            <ac:spMk id="11" creationId="{87712F49-6E22-9F00-D9F9-7429C1126231}"/>
          </ac:spMkLst>
        </pc:spChg>
        <pc:spChg chg="add del">
          <ac:chgData name="Renaldo Juman (2114362)" userId="6f61cec7-39b0-4994-b7ba-905f64828db8" providerId="ADAL" clId="{A6FBE09F-3457-E64B-B2F0-61ED5D74DF8A}" dt="2022-11-09T14:46:32.326" v="1279" actId="26606"/>
          <ac:spMkLst>
            <pc:docMk/>
            <pc:sldMk cId="1622505808" sldId="270"/>
            <ac:spMk id="14" creationId="{82C3F97B-0E59-1AAE-0F97-3C7042FE13EB}"/>
          </ac:spMkLst>
        </pc:spChg>
        <pc:spChg chg="add del">
          <ac:chgData name="Renaldo Juman (2114362)" userId="6f61cec7-39b0-4994-b7ba-905f64828db8" providerId="ADAL" clId="{A6FBE09F-3457-E64B-B2F0-61ED5D74DF8A}" dt="2022-11-09T14:46:32.326" v="1279" actId="26606"/>
          <ac:spMkLst>
            <pc:docMk/>
            <pc:sldMk cId="1622505808" sldId="270"/>
            <ac:spMk id="17" creationId="{5B779097-0D69-4290-BA87-1376821E4A30}"/>
          </ac:spMkLst>
        </pc:spChg>
        <pc:grpChg chg="add del">
          <ac:chgData name="Renaldo Juman (2114362)" userId="6f61cec7-39b0-4994-b7ba-905f64828db8" providerId="ADAL" clId="{A6FBE09F-3457-E64B-B2F0-61ED5D74DF8A}" dt="2022-11-09T14:46:32.326" v="1279" actId="26606"/>
          <ac:grpSpMkLst>
            <pc:docMk/>
            <pc:sldMk cId="1622505808" sldId="270"/>
            <ac:grpSpMk id="19" creationId="{EBAD34AF-5414-49A5-AB75-F1CA854B3094}"/>
          </ac:grpSpMkLst>
        </pc:grpChg>
        <pc:grpChg chg="add del">
          <ac:chgData name="Renaldo Juman (2114362)" userId="6f61cec7-39b0-4994-b7ba-905f64828db8" providerId="ADAL" clId="{A6FBE09F-3457-E64B-B2F0-61ED5D74DF8A}" dt="2022-11-09T14:46:32.326" v="1279" actId="26606"/>
          <ac:grpSpMkLst>
            <pc:docMk/>
            <pc:sldMk cId="1622505808" sldId="270"/>
            <ac:grpSpMk id="23" creationId="{A7058376-8680-4625-B783-C9F525147657}"/>
          </ac:grpSpMkLst>
        </pc:grpChg>
        <pc:grpChg chg="add del">
          <ac:chgData name="Renaldo Juman (2114362)" userId="6f61cec7-39b0-4994-b7ba-905f64828db8" providerId="ADAL" clId="{A6FBE09F-3457-E64B-B2F0-61ED5D74DF8A}" dt="2022-11-09T14:46:32.326" v="1279" actId="26606"/>
          <ac:grpSpMkLst>
            <pc:docMk/>
            <pc:sldMk cId="1622505808" sldId="270"/>
            <ac:grpSpMk id="27" creationId="{6C6D9DC8-9EDB-48B2-8125-10F4D6B8995B}"/>
          </ac:grpSpMkLst>
        </pc:grpChg>
        <pc:grpChg chg="add del">
          <ac:chgData name="Renaldo Juman (2114362)" userId="6f61cec7-39b0-4994-b7ba-905f64828db8" providerId="ADAL" clId="{A6FBE09F-3457-E64B-B2F0-61ED5D74DF8A}" dt="2022-11-09T14:46:32.326" v="1279" actId="26606"/>
          <ac:grpSpMkLst>
            <pc:docMk/>
            <pc:sldMk cId="1622505808" sldId="270"/>
            <ac:grpSpMk id="31" creationId="{BCE84650-6FAA-48DC-BB93-39BB42D85F57}"/>
          </ac:grpSpMkLst>
        </pc:grpChg>
        <pc:grpChg chg="add del">
          <ac:chgData name="Renaldo Juman (2114362)" userId="6f61cec7-39b0-4994-b7ba-905f64828db8" providerId="ADAL" clId="{A6FBE09F-3457-E64B-B2F0-61ED5D74DF8A}" dt="2022-11-09T14:46:32.326" v="1279" actId="26606"/>
          <ac:grpSpMkLst>
            <pc:docMk/>
            <pc:sldMk cId="1622505808" sldId="270"/>
            <ac:grpSpMk id="35" creationId="{13E67C91-5B28-4AAD-881B-55AD0E00453B}"/>
          </ac:grpSpMkLst>
        </pc:grpChg>
        <pc:picChg chg="mod ord">
          <ac:chgData name="Renaldo Juman (2114362)" userId="6f61cec7-39b0-4994-b7ba-905f64828db8" providerId="ADAL" clId="{A6FBE09F-3457-E64B-B2F0-61ED5D74DF8A}" dt="2022-11-16T14:29:30.918" v="2859" actId="1076"/>
          <ac:picMkLst>
            <pc:docMk/>
            <pc:sldMk cId="1622505808" sldId="270"/>
            <ac:picMk id="4" creationId="{001651A5-3DD8-2970-ACD6-767483C12637}"/>
          </ac:picMkLst>
        </pc:picChg>
        <pc:picChg chg="add mod">
          <ac:chgData name="Renaldo Juman (2114362)" userId="6f61cec7-39b0-4994-b7ba-905f64828db8" providerId="ADAL" clId="{A6FBE09F-3457-E64B-B2F0-61ED5D74DF8A}" dt="2022-11-16T14:29:22.656" v="2858" actId="1076"/>
          <ac:picMkLst>
            <pc:docMk/>
            <pc:sldMk cId="1622505808" sldId="270"/>
            <ac:picMk id="6" creationId="{BAFBDEDC-DAEC-9329-4ACB-5DE913A6C19A}"/>
          </ac:picMkLst>
        </pc:picChg>
        <pc:picChg chg="mod ord">
          <ac:chgData name="Renaldo Juman (2114362)" userId="6f61cec7-39b0-4994-b7ba-905f64828db8" providerId="ADAL" clId="{A6FBE09F-3457-E64B-B2F0-61ED5D74DF8A}" dt="2022-11-16T14:29:38.854" v="2861" actId="1076"/>
          <ac:picMkLst>
            <pc:docMk/>
            <pc:sldMk cId="1622505808" sldId="270"/>
            <ac:picMk id="7" creationId="{07F892E7-2B77-4C55-4FB9-BFE60A7FE180}"/>
          </ac:picMkLst>
        </pc:picChg>
        <pc:picChg chg="mod">
          <ac:chgData name="Renaldo Juman (2114362)" userId="6f61cec7-39b0-4994-b7ba-905f64828db8" providerId="ADAL" clId="{A6FBE09F-3457-E64B-B2F0-61ED5D74DF8A}" dt="2022-11-16T14:29:11.036" v="2855" actId="1076"/>
          <ac:picMkLst>
            <pc:docMk/>
            <pc:sldMk cId="1622505808" sldId="270"/>
            <ac:picMk id="8" creationId="{4070BDC2-90ED-098C-6EE9-699B6EFE20B3}"/>
          </ac:picMkLst>
        </pc:picChg>
        <pc:picChg chg="mod">
          <ac:chgData name="Renaldo Juman (2114362)" userId="6f61cec7-39b0-4994-b7ba-905f64828db8" providerId="ADAL" clId="{A6FBE09F-3457-E64B-B2F0-61ED5D74DF8A}" dt="2022-11-16T14:29:42.867" v="2862" actId="1076"/>
          <ac:picMkLst>
            <pc:docMk/>
            <pc:sldMk cId="1622505808" sldId="270"/>
            <ac:picMk id="10" creationId="{FF50E80C-3247-F251-A9B1-EC0BE688C69D}"/>
          </ac:picMkLst>
        </pc:picChg>
      </pc:sldChg>
      <pc:sldChg chg="modSp mod modAnim">
        <pc:chgData name="Renaldo Juman (2114362)" userId="6f61cec7-39b0-4994-b7ba-905f64828db8" providerId="ADAL" clId="{A6FBE09F-3457-E64B-B2F0-61ED5D74DF8A}" dt="2022-11-17T10:52:16.720" v="3465" actId="20577"/>
        <pc:sldMkLst>
          <pc:docMk/>
          <pc:sldMk cId="685081220" sldId="271"/>
        </pc:sldMkLst>
        <pc:spChg chg="mod">
          <ac:chgData name="Renaldo Juman (2114362)" userId="6f61cec7-39b0-4994-b7ba-905f64828db8" providerId="ADAL" clId="{A6FBE09F-3457-E64B-B2F0-61ED5D74DF8A}" dt="2022-11-16T09:09:58.333" v="2737" actId="14100"/>
          <ac:spMkLst>
            <pc:docMk/>
            <pc:sldMk cId="685081220" sldId="271"/>
            <ac:spMk id="2" creationId="{8F7C8AAC-38B0-80B6-1871-382C04A28BA3}"/>
          </ac:spMkLst>
        </pc:spChg>
        <pc:spChg chg="mod">
          <ac:chgData name="Renaldo Juman (2114362)" userId="6f61cec7-39b0-4994-b7ba-905f64828db8" providerId="ADAL" clId="{A6FBE09F-3457-E64B-B2F0-61ED5D74DF8A}" dt="2022-11-17T10:52:16.720" v="3465" actId="20577"/>
          <ac:spMkLst>
            <pc:docMk/>
            <pc:sldMk cId="685081220" sldId="271"/>
            <ac:spMk id="3" creationId="{770BE76A-3E03-6483-DA61-EF690CDC8BC1}"/>
          </ac:spMkLst>
        </pc:spChg>
        <pc:graphicFrameChg chg="mod">
          <ac:chgData name="Renaldo Juman (2114362)" userId="6f61cec7-39b0-4994-b7ba-905f64828db8" providerId="ADAL" clId="{A6FBE09F-3457-E64B-B2F0-61ED5D74DF8A}" dt="2022-11-17T09:22:08.783" v="3433" actId="14100"/>
          <ac:graphicFrameMkLst>
            <pc:docMk/>
            <pc:sldMk cId="685081220" sldId="271"/>
            <ac:graphicFrameMk id="4" creationId="{1F339574-306D-6366-2894-C0C77F85535F}"/>
          </ac:graphicFrameMkLst>
        </pc:graphicFrameChg>
      </pc:sldChg>
      <pc:sldChg chg="modSp new mod modAnim">
        <pc:chgData name="Renaldo Juman (2114362)" userId="6f61cec7-39b0-4994-b7ba-905f64828db8" providerId="ADAL" clId="{A6FBE09F-3457-E64B-B2F0-61ED5D74DF8A}" dt="2022-11-17T19:41:51.647" v="3529"/>
        <pc:sldMkLst>
          <pc:docMk/>
          <pc:sldMk cId="1674372496" sldId="272"/>
        </pc:sldMkLst>
        <pc:spChg chg="mod">
          <ac:chgData name="Renaldo Juman (2114362)" userId="6f61cec7-39b0-4994-b7ba-905f64828db8" providerId="ADAL" clId="{A6FBE09F-3457-E64B-B2F0-61ED5D74DF8A}" dt="2022-11-16T09:12:44.678" v="2753" actId="14100"/>
          <ac:spMkLst>
            <pc:docMk/>
            <pc:sldMk cId="1674372496" sldId="272"/>
            <ac:spMk id="2" creationId="{B737C747-2E1F-88A9-86B5-68D6523DDB28}"/>
          </ac:spMkLst>
        </pc:spChg>
        <pc:spChg chg="mod">
          <ac:chgData name="Renaldo Juman (2114362)" userId="6f61cec7-39b0-4994-b7ba-905f64828db8" providerId="ADAL" clId="{A6FBE09F-3457-E64B-B2F0-61ED5D74DF8A}" dt="2022-11-17T19:40:23.672" v="3528" actId="20577"/>
          <ac:spMkLst>
            <pc:docMk/>
            <pc:sldMk cId="1674372496" sldId="272"/>
            <ac:spMk id="3" creationId="{7EED0BDB-373C-D618-3E0C-81B4641E5647}"/>
          </ac:spMkLst>
        </pc:spChg>
      </pc:sldChg>
      <pc:sldChg chg="delSp modSp new del mod">
        <pc:chgData name="Renaldo Juman (2114362)" userId="6f61cec7-39b0-4994-b7ba-905f64828db8" providerId="ADAL" clId="{A6FBE09F-3457-E64B-B2F0-61ED5D74DF8A}" dt="2022-11-17T19:36:25.279" v="3518" actId="2696"/>
        <pc:sldMkLst>
          <pc:docMk/>
          <pc:sldMk cId="1688072178" sldId="273"/>
        </pc:sldMkLst>
        <pc:spChg chg="del">
          <ac:chgData name="Renaldo Juman (2114362)" userId="6f61cec7-39b0-4994-b7ba-905f64828db8" providerId="ADAL" clId="{A6FBE09F-3457-E64B-B2F0-61ED5D74DF8A}" dt="2022-11-17T19:30:01.136" v="3471" actId="478"/>
          <ac:spMkLst>
            <pc:docMk/>
            <pc:sldMk cId="1688072178" sldId="273"/>
            <ac:spMk id="2" creationId="{BE919716-F4D2-3DF3-61CD-63DAD03BA875}"/>
          </ac:spMkLst>
        </pc:spChg>
        <pc:spChg chg="mod">
          <ac:chgData name="Renaldo Juman (2114362)" userId="6f61cec7-39b0-4994-b7ba-905f64828db8" providerId="ADAL" clId="{A6FBE09F-3457-E64B-B2F0-61ED5D74DF8A}" dt="2022-11-17T19:32:43.794" v="3495" actId="21"/>
          <ac:spMkLst>
            <pc:docMk/>
            <pc:sldMk cId="1688072178" sldId="273"/>
            <ac:spMk id="3" creationId="{DD786308-A638-04C1-2B52-C068D3C733C3}"/>
          </ac:spMkLst>
        </pc:spChg>
      </pc:sldChg>
    </pc:docChg>
  </pc:docChgLst>
  <pc:docChgLst>
    <pc:chgData name="Maiyara Florian Santana (2113112)" userId="S::2113112@student.uwtsd.ac.uk::8241b9fa-4c6e-4214-bbce-338c7a729172" providerId="AD" clId="Web-{F4C4C3BD-2C1E-C8A9-AF34-51B682CD9F73}"/>
    <pc:docChg chg="modSld">
      <pc:chgData name="Maiyara Florian Santana (2113112)" userId="S::2113112@student.uwtsd.ac.uk::8241b9fa-4c6e-4214-bbce-338c7a729172" providerId="AD" clId="Web-{F4C4C3BD-2C1E-C8A9-AF34-51B682CD9F73}" dt="2022-11-17T19:22:37.914" v="213" actId="20577"/>
      <pc:docMkLst>
        <pc:docMk/>
      </pc:docMkLst>
      <pc:sldChg chg="modSp">
        <pc:chgData name="Maiyara Florian Santana (2113112)" userId="S::2113112@student.uwtsd.ac.uk::8241b9fa-4c6e-4214-bbce-338c7a729172" providerId="AD" clId="Web-{F4C4C3BD-2C1E-C8A9-AF34-51B682CD9F73}" dt="2022-11-17T19:22:37.914" v="213" actId="20577"/>
        <pc:sldMkLst>
          <pc:docMk/>
          <pc:sldMk cId="1674372496" sldId="272"/>
        </pc:sldMkLst>
        <pc:spChg chg="mod">
          <ac:chgData name="Maiyara Florian Santana (2113112)" userId="S::2113112@student.uwtsd.ac.uk::8241b9fa-4c6e-4214-bbce-338c7a729172" providerId="AD" clId="Web-{F4C4C3BD-2C1E-C8A9-AF34-51B682CD9F73}" dt="2022-11-17T19:22:37.914" v="213" actId="20577"/>
          <ac:spMkLst>
            <pc:docMk/>
            <pc:sldMk cId="1674372496" sldId="272"/>
            <ac:spMk id="3" creationId="{7EED0BDB-373C-D618-3E0C-81B4641E5647}"/>
          </ac:spMkLst>
        </pc:spChg>
      </pc:sldChg>
    </pc:docChg>
  </pc:docChgLst>
  <pc:docChgLst>
    <pc:chgData name="Renaldo Juman (2114362)" userId="6f61cec7-39b0-4994-b7ba-905f64828db8" providerId="ADAL" clId="{9D17EE19-F77F-944E-ADAD-CCED22680388}"/>
    <pc:docChg chg="undo custSel modSld">
      <pc:chgData name="Renaldo Juman (2114362)" userId="6f61cec7-39b0-4994-b7ba-905f64828db8" providerId="ADAL" clId="{9D17EE19-F77F-944E-ADAD-CCED22680388}" dt="2022-11-05T14:58:53.920" v="23"/>
      <pc:docMkLst>
        <pc:docMk/>
      </pc:docMkLst>
      <pc:sldChg chg="modSp mod">
        <pc:chgData name="Renaldo Juman (2114362)" userId="6f61cec7-39b0-4994-b7ba-905f64828db8" providerId="ADAL" clId="{9D17EE19-F77F-944E-ADAD-CCED22680388}" dt="2022-11-05T14:56:30.697" v="17" actId="1076"/>
        <pc:sldMkLst>
          <pc:docMk/>
          <pc:sldMk cId="2196805431" sldId="257"/>
        </pc:sldMkLst>
        <pc:picChg chg="mod">
          <ac:chgData name="Renaldo Juman (2114362)" userId="6f61cec7-39b0-4994-b7ba-905f64828db8" providerId="ADAL" clId="{9D17EE19-F77F-944E-ADAD-CCED22680388}" dt="2022-11-05T14:56:30.697" v="17" actId="1076"/>
          <ac:picMkLst>
            <pc:docMk/>
            <pc:sldMk cId="2196805431" sldId="257"/>
            <ac:picMk id="14" creationId="{CDE56DB0-55EF-8721-D788-90E1DC54DD66}"/>
          </ac:picMkLst>
        </pc:picChg>
      </pc:sldChg>
      <pc:sldChg chg="delSp modSp mod delAnim modAnim">
        <pc:chgData name="Renaldo Juman (2114362)" userId="6f61cec7-39b0-4994-b7ba-905f64828db8" providerId="ADAL" clId="{9D17EE19-F77F-944E-ADAD-CCED22680388}" dt="2022-11-05T14:58:53.920" v="23"/>
        <pc:sldMkLst>
          <pc:docMk/>
          <pc:sldMk cId="2458826609" sldId="258"/>
        </pc:sldMkLst>
        <pc:picChg chg="mod">
          <ac:chgData name="Renaldo Juman (2114362)" userId="6f61cec7-39b0-4994-b7ba-905f64828db8" providerId="ADAL" clId="{9D17EE19-F77F-944E-ADAD-CCED22680388}" dt="2022-11-05T14:56:56.061" v="20" actId="14100"/>
          <ac:picMkLst>
            <pc:docMk/>
            <pc:sldMk cId="2458826609" sldId="258"/>
            <ac:picMk id="14" creationId="{894E555A-4E4A-81C8-D903-B4CF4F0ED583}"/>
          </ac:picMkLst>
        </pc:picChg>
        <pc:picChg chg="del mod">
          <ac:chgData name="Renaldo Juman (2114362)" userId="6f61cec7-39b0-4994-b7ba-905f64828db8" providerId="ADAL" clId="{9D17EE19-F77F-944E-ADAD-CCED22680388}" dt="2022-11-05T14:56:45.840" v="19" actId="478"/>
          <ac:picMkLst>
            <pc:docMk/>
            <pc:sldMk cId="2458826609" sldId="258"/>
            <ac:picMk id="16" creationId="{5D21485F-0B06-CAA5-84E5-B11A4F1DA182}"/>
          </ac:picMkLst>
        </pc:picChg>
      </pc:sldChg>
      <pc:sldChg chg="modSp mod modAnim">
        <pc:chgData name="Renaldo Juman (2114362)" userId="6f61cec7-39b0-4994-b7ba-905f64828db8" providerId="ADAL" clId="{9D17EE19-F77F-944E-ADAD-CCED22680388}" dt="2022-11-05T14:47:42.797" v="12" actId="14100"/>
        <pc:sldMkLst>
          <pc:docMk/>
          <pc:sldMk cId="1353059817" sldId="259"/>
        </pc:sldMkLst>
        <pc:spChg chg="mod">
          <ac:chgData name="Renaldo Juman (2114362)" userId="6f61cec7-39b0-4994-b7ba-905f64828db8" providerId="ADAL" clId="{9D17EE19-F77F-944E-ADAD-CCED22680388}" dt="2022-11-05T14:45:56.148" v="4" actId="20578"/>
          <ac:spMkLst>
            <pc:docMk/>
            <pc:sldMk cId="1353059817" sldId="259"/>
            <ac:spMk id="5" creationId="{881AF7BF-A4D4-5D8B-E1F9-6068E148160C}"/>
          </ac:spMkLst>
        </pc:spChg>
        <pc:graphicFrameChg chg="modGraphic">
          <ac:chgData name="Renaldo Juman (2114362)" userId="6f61cec7-39b0-4994-b7ba-905f64828db8" providerId="ADAL" clId="{9D17EE19-F77F-944E-ADAD-CCED22680388}" dt="2022-11-05T14:47:42.797" v="12" actId="14100"/>
          <ac:graphicFrameMkLst>
            <pc:docMk/>
            <pc:sldMk cId="1353059817" sldId="259"/>
            <ac:graphicFrameMk id="4" creationId="{08938D9E-DCEA-C4C6-4540-5F8FE741B6CB}"/>
          </ac:graphicFrameMkLst>
        </pc:graphicFrameChg>
      </pc:sldChg>
    </pc:docChg>
  </pc:docChgLst>
  <pc:docChgLst>
    <pc:chgData name="Cristian Lungu (2212206)" userId="fb45757c-f448-4614-9a9c-e966ca6fed69" providerId="ADAL" clId="{DEA27D7C-D3B9-45F8-B8C2-3DCD3824B862}"/>
    <pc:docChg chg="undo custSel addSld delSld modSld sldOrd">
      <pc:chgData name="Cristian Lungu (2212206)" userId="fb45757c-f448-4614-9a9c-e966ca6fed69" providerId="ADAL" clId="{DEA27D7C-D3B9-45F8-B8C2-3DCD3824B862}" dt="2022-11-17T21:08:45.535" v="800" actId="1076"/>
      <pc:docMkLst>
        <pc:docMk/>
      </pc:docMkLst>
      <pc:sldChg chg="modSp mod">
        <pc:chgData name="Cristian Lungu (2212206)" userId="fb45757c-f448-4614-9a9c-e966ca6fed69" providerId="ADAL" clId="{DEA27D7C-D3B9-45F8-B8C2-3DCD3824B862}" dt="2022-11-17T21:08:45.535" v="800" actId="1076"/>
        <pc:sldMkLst>
          <pc:docMk/>
          <pc:sldMk cId="3794033095" sldId="256"/>
        </pc:sldMkLst>
        <pc:spChg chg="mod">
          <ac:chgData name="Cristian Lungu (2212206)" userId="fb45757c-f448-4614-9a9c-e966ca6fed69" providerId="ADAL" clId="{DEA27D7C-D3B9-45F8-B8C2-3DCD3824B862}" dt="2022-11-17T21:08:45.535" v="800" actId="1076"/>
          <ac:spMkLst>
            <pc:docMk/>
            <pc:sldMk cId="3794033095" sldId="256"/>
            <ac:spMk id="13" creationId="{509A6335-E35F-47EE-001E-5B3BB0382AE0}"/>
          </ac:spMkLst>
        </pc:spChg>
        <pc:picChg chg="mod ord">
          <ac:chgData name="Cristian Lungu (2212206)" userId="fb45757c-f448-4614-9a9c-e966ca6fed69" providerId="ADAL" clId="{DEA27D7C-D3B9-45F8-B8C2-3DCD3824B862}" dt="2022-11-14T21:57:18.058" v="798" actId="1076"/>
          <ac:picMkLst>
            <pc:docMk/>
            <pc:sldMk cId="3794033095" sldId="256"/>
            <ac:picMk id="11" creationId="{45DFC332-2BA4-0FFA-4C88-1F25B85C848B}"/>
          </ac:picMkLst>
        </pc:picChg>
      </pc:sldChg>
      <pc:sldChg chg="modSp new mod ord">
        <pc:chgData name="Cristian Lungu (2212206)" userId="fb45757c-f448-4614-9a9c-e966ca6fed69" providerId="ADAL" clId="{DEA27D7C-D3B9-45F8-B8C2-3DCD3824B862}" dt="2022-11-14T21:47:22.894" v="749" actId="14100"/>
        <pc:sldMkLst>
          <pc:docMk/>
          <pc:sldMk cId="1374536764" sldId="260"/>
        </pc:sldMkLst>
        <pc:spChg chg="mod">
          <ac:chgData name="Cristian Lungu (2212206)" userId="fb45757c-f448-4614-9a9c-e966ca6fed69" providerId="ADAL" clId="{DEA27D7C-D3B9-45F8-B8C2-3DCD3824B862}" dt="2022-11-14T20:31:58.939" v="162" actId="122"/>
          <ac:spMkLst>
            <pc:docMk/>
            <pc:sldMk cId="1374536764" sldId="260"/>
            <ac:spMk id="2" creationId="{DDAB809C-873E-6599-D07F-EF18CCD54C35}"/>
          </ac:spMkLst>
        </pc:spChg>
        <pc:spChg chg="mod">
          <ac:chgData name="Cristian Lungu (2212206)" userId="fb45757c-f448-4614-9a9c-e966ca6fed69" providerId="ADAL" clId="{DEA27D7C-D3B9-45F8-B8C2-3DCD3824B862}" dt="2022-11-14T20:31:34.940" v="161" actId="12"/>
          <ac:spMkLst>
            <pc:docMk/>
            <pc:sldMk cId="1374536764" sldId="260"/>
            <ac:spMk id="3" creationId="{629EB9FA-0C3B-D132-4E90-DCCB24939FC9}"/>
          </ac:spMkLst>
        </pc:spChg>
        <pc:graphicFrameChg chg="mod">
          <ac:chgData name="Cristian Lungu (2212206)" userId="fb45757c-f448-4614-9a9c-e966ca6fed69" providerId="ADAL" clId="{DEA27D7C-D3B9-45F8-B8C2-3DCD3824B862}" dt="2022-11-14T21:47:22.894" v="749" actId="14100"/>
          <ac:graphicFrameMkLst>
            <pc:docMk/>
            <pc:sldMk cId="1374536764" sldId="260"/>
            <ac:graphicFrameMk id="4" creationId="{A1392DBC-1309-F47E-2313-B2E42B4B4320}"/>
          </ac:graphicFrameMkLst>
        </pc:graphicFrameChg>
      </pc:sldChg>
      <pc:sldChg chg="addSp delSp modSp new del mod modAnim">
        <pc:chgData name="Cristian Lungu (2212206)" userId="fb45757c-f448-4614-9a9c-e966ca6fed69" providerId="ADAL" clId="{DEA27D7C-D3B9-45F8-B8C2-3DCD3824B862}" dt="2022-11-14T21:43:20.462" v="611" actId="2696"/>
        <pc:sldMkLst>
          <pc:docMk/>
          <pc:sldMk cId="742122533" sldId="261"/>
        </pc:sldMkLst>
        <pc:spChg chg="mod">
          <ac:chgData name="Cristian Lungu (2212206)" userId="fb45757c-f448-4614-9a9c-e966ca6fed69" providerId="ADAL" clId="{DEA27D7C-D3B9-45F8-B8C2-3DCD3824B862}" dt="2022-11-08T11:33:58.482" v="147" actId="20577"/>
          <ac:spMkLst>
            <pc:docMk/>
            <pc:sldMk cId="742122533" sldId="261"/>
            <ac:spMk id="2" creationId="{482B444D-D74F-DD54-4A52-FFA3068E8E1B}"/>
          </ac:spMkLst>
        </pc:spChg>
        <pc:spChg chg="mod">
          <ac:chgData name="Cristian Lungu (2212206)" userId="fb45757c-f448-4614-9a9c-e966ca6fed69" providerId="ADAL" clId="{DEA27D7C-D3B9-45F8-B8C2-3DCD3824B862}" dt="2022-11-14T21:33:55.961" v="374" actId="20577"/>
          <ac:spMkLst>
            <pc:docMk/>
            <pc:sldMk cId="742122533" sldId="261"/>
            <ac:spMk id="3" creationId="{D11A58E7-4CFE-FC84-A9EF-4333213D5BCC}"/>
          </ac:spMkLst>
        </pc:spChg>
        <pc:graphicFrameChg chg="add del mod">
          <ac:chgData name="Cristian Lungu (2212206)" userId="fb45757c-f448-4614-9a9c-e966ca6fed69" providerId="ADAL" clId="{DEA27D7C-D3B9-45F8-B8C2-3DCD3824B862}" dt="2022-11-14T21:26:19.853" v="171" actId="478"/>
          <ac:graphicFrameMkLst>
            <pc:docMk/>
            <pc:sldMk cId="742122533" sldId="261"/>
            <ac:graphicFrameMk id="4" creationId="{1F339574-306D-6366-2894-C0C77F85535F}"/>
          </ac:graphicFrameMkLst>
        </pc:graphicFrameChg>
      </pc:sldChg>
      <pc:sldChg chg="modSp new del mod ord">
        <pc:chgData name="Cristian Lungu (2212206)" userId="fb45757c-f448-4614-9a9c-e966ca6fed69" providerId="ADAL" clId="{DEA27D7C-D3B9-45F8-B8C2-3DCD3824B862}" dt="2022-11-14T21:42:31.296" v="610" actId="47"/>
        <pc:sldMkLst>
          <pc:docMk/>
          <pc:sldMk cId="180432114" sldId="262"/>
        </pc:sldMkLst>
        <pc:spChg chg="mod">
          <ac:chgData name="Cristian Lungu (2212206)" userId="fb45757c-f448-4614-9a9c-e966ca6fed69" providerId="ADAL" clId="{DEA27D7C-D3B9-45F8-B8C2-3DCD3824B862}" dt="2022-11-14T21:32:31.852" v="324" actId="20577"/>
          <ac:spMkLst>
            <pc:docMk/>
            <pc:sldMk cId="180432114" sldId="262"/>
            <ac:spMk id="3" creationId="{64A852BC-1827-F886-AC44-7D8C27C2FE17}"/>
          </ac:spMkLst>
        </pc:spChg>
      </pc:sldChg>
      <pc:sldChg chg="modSp mod modAnim">
        <pc:chgData name="Cristian Lungu (2212206)" userId="fb45757c-f448-4614-9a9c-e966ca6fed69" providerId="ADAL" clId="{DEA27D7C-D3B9-45F8-B8C2-3DCD3824B862}" dt="2022-11-14T21:55:58.990" v="795"/>
        <pc:sldMkLst>
          <pc:docMk/>
          <pc:sldMk cId="2053321911" sldId="269"/>
        </pc:sldMkLst>
        <pc:spChg chg="mod">
          <ac:chgData name="Cristian Lungu (2212206)" userId="fb45757c-f448-4614-9a9c-e966ca6fed69" providerId="ADAL" clId="{DEA27D7C-D3B9-45F8-B8C2-3DCD3824B862}" dt="2022-11-14T21:55:58.990" v="795"/>
          <ac:spMkLst>
            <pc:docMk/>
            <pc:sldMk cId="2053321911" sldId="269"/>
            <ac:spMk id="3" creationId="{B8C8F2F8-6118-10FE-E5BD-575A256DFCB4}"/>
          </ac:spMkLst>
        </pc:spChg>
      </pc:sldChg>
      <pc:sldChg chg="new del">
        <pc:chgData name="Cristian Lungu (2212206)" userId="fb45757c-f448-4614-9a9c-e966ca6fed69" providerId="ADAL" clId="{DEA27D7C-D3B9-45F8-B8C2-3DCD3824B862}" dt="2022-11-14T21:26:45.131" v="174" actId="47"/>
        <pc:sldMkLst>
          <pc:docMk/>
          <pc:sldMk cId="581103648" sldId="271"/>
        </pc:sldMkLst>
      </pc:sldChg>
      <pc:sldChg chg="addSp delSp modSp new mod ord setBg">
        <pc:chgData name="Cristian Lungu (2212206)" userId="fb45757c-f448-4614-9a9c-e966ca6fed69" providerId="ADAL" clId="{DEA27D7C-D3B9-45F8-B8C2-3DCD3824B862}" dt="2022-11-14T21:54:15.831" v="777" actId="27636"/>
        <pc:sldMkLst>
          <pc:docMk/>
          <pc:sldMk cId="685081220" sldId="271"/>
        </pc:sldMkLst>
        <pc:spChg chg="mod">
          <ac:chgData name="Cristian Lungu (2212206)" userId="fb45757c-f448-4614-9a9c-e966ca6fed69" providerId="ADAL" clId="{DEA27D7C-D3B9-45F8-B8C2-3DCD3824B862}" dt="2022-11-14T21:44:25.713" v="675" actId="20577"/>
          <ac:spMkLst>
            <pc:docMk/>
            <pc:sldMk cId="685081220" sldId="271"/>
            <ac:spMk id="2" creationId="{8F7C8AAC-38B0-80B6-1871-382C04A28BA3}"/>
          </ac:spMkLst>
        </pc:spChg>
        <pc:spChg chg="mod">
          <ac:chgData name="Cristian Lungu (2212206)" userId="fb45757c-f448-4614-9a9c-e966ca6fed69" providerId="ADAL" clId="{DEA27D7C-D3B9-45F8-B8C2-3DCD3824B862}" dt="2022-11-14T21:54:15.831" v="777" actId="27636"/>
          <ac:spMkLst>
            <pc:docMk/>
            <pc:sldMk cId="685081220" sldId="271"/>
            <ac:spMk id="3" creationId="{770BE76A-3E03-6483-DA61-EF690CDC8BC1}"/>
          </ac:spMkLst>
        </pc:spChg>
        <pc:spChg chg="add del">
          <ac:chgData name="Cristian Lungu (2212206)" userId="fb45757c-f448-4614-9a9c-e966ca6fed69" providerId="ADAL" clId="{DEA27D7C-D3B9-45F8-B8C2-3DCD3824B862}" dt="2022-11-14T21:27:30.066" v="177" actId="26606"/>
          <ac:spMkLst>
            <pc:docMk/>
            <pc:sldMk cId="685081220" sldId="271"/>
            <ac:spMk id="8" creationId="{2B566528-1B12-4246-9431-5C2D7D081168}"/>
          </ac:spMkLst>
        </pc:spChg>
        <pc:spChg chg="add del">
          <ac:chgData name="Cristian Lungu (2212206)" userId="fb45757c-f448-4614-9a9c-e966ca6fed69" providerId="ADAL" clId="{DEA27D7C-D3B9-45F8-B8C2-3DCD3824B862}" dt="2022-11-14T21:27:30.066" v="177" actId="26606"/>
          <ac:spMkLst>
            <pc:docMk/>
            <pc:sldMk cId="685081220" sldId="271"/>
            <ac:spMk id="10" creationId="{2E80C965-DB6D-4F81-9E9E-B027384D0BD6}"/>
          </ac:spMkLst>
        </pc:spChg>
        <pc:spChg chg="add del">
          <ac:chgData name="Cristian Lungu (2212206)" userId="fb45757c-f448-4614-9a9c-e966ca6fed69" providerId="ADAL" clId="{DEA27D7C-D3B9-45F8-B8C2-3DCD3824B862}" dt="2022-11-14T21:27:30.066" v="177" actId="26606"/>
          <ac:spMkLst>
            <pc:docMk/>
            <pc:sldMk cId="685081220" sldId="271"/>
            <ac:spMk id="12" creationId="{A580F890-B085-4E95-96AA-55AEBEC5CE6E}"/>
          </ac:spMkLst>
        </pc:spChg>
        <pc:spChg chg="add del">
          <ac:chgData name="Cristian Lungu (2212206)" userId="fb45757c-f448-4614-9a9c-e966ca6fed69" providerId="ADAL" clId="{DEA27D7C-D3B9-45F8-B8C2-3DCD3824B862}" dt="2022-11-14T21:27:30.066" v="177" actId="26606"/>
          <ac:spMkLst>
            <pc:docMk/>
            <pc:sldMk cId="685081220" sldId="271"/>
            <ac:spMk id="14" creationId="{D3F51FEB-38FB-4F6C-9F7B-2F2AFAB65463}"/>
          </ac:spMkLst>
        </pc:spChg>
        <pc:spChg chg="add del">
          <ac:chgData name="Cristian Lungu (2212206)" userId="fb45757c-f448-4614-9a9c-e966ca6fed69" providerId="ADAL" clId="{DEA27D7C-D3B9-45F8-B8C2-3DCD3824B862}" dt="2022-11-14T21:27:30.066" v="177" actId="26606"/>
          <ac:spMkLst>
            <pc:docMk/>
            <pc:sldMk cId="685081220" sldId="271"/>
            <ac:spMk id="16" creationId="{1E547BA6-BAE0-43BB-A7CA-60F69CE252F0}"/>
          </ac:spMkLst>
        </pc:spChg>
        <pc:graphicFrameChg chg="add mod">
          <ac:chgData name="Cristian Lungu (2212206)" userId="fb45757c-f448-4614-9a9c-e966ca6fed69" providerId="ADAL" clId="{DEA27D7C-D3B9-45F8-B8C2-3DCD3824B862}" dt="2022-11-14T21:28:04.383" v="184"/>
          <ac:graphicFrameMkLst>
            <pc:docMk/>
            <pc:sldMk cId="685081220" sldId="271"/>
            <ac:graphicFrameMk id="4" creationId="{1F339574-306D-6366-2894-C0C77F85535F}"/>
          </ac:graphicFrameMkLst>
        </pc:graphicFrameChg>
      </pc:sldChg>
    </pc:docChg>
  </pc:docChgLst>
  <pc:docChgLst>
    <pc:chgData name="Maiyara Florian Santana (2113112)" userId="S::2113112@student.uwtsd.ac.uk::8241b9fa-4c6e-4214-bbce-338c7a729172" providerId="AD" clId="Web-{1D7826B6-19F2-3F55-D371-CA597A7DB805}"/>
    <pc:docChg chg="addSld delSld modSld">
      <pc:chgData name="Maiyara Florian Santana (2113112)" userId="S::2113112@student.uwtsd.ac.uk::8241b9fa-4c6e-4214-bbce-338c7a729172" providerId="AD" clId="Web-{1D7826B6-19F2-3F55-D371-CA597A7DB805}" dt="2022-11-08T18:19:44.717" v="317" actId="20577"/>
      <pc:docMkLst>
        <pc:docMk/>
      </pc:docMkLst>
      <pc:sldChg chg="addSp modSp new mod setBg">
        <pc:chgData name="Maiyara Florian Santana (2113112)" userId="S::2113112@student.uwtsd.ac.uk::8241b9fa-4c6e-4214-bbce-338c7a729172" providerId="AD" clId="Web-{1D7826B6-19F2-3F55-D371-CA597A7DB805}" dt="2022-11-08T17:53:31.914" v="90"/>
        <pc:sldMkLst>
          <pc:docMk/>
          <pc:sldMk cId="1255357377" sldId="263"/>
        </pc:sldMkLst>
        <pc:spChg chg="mod">
          <ac:chgData name="Maiyara Florian Santana (2113112)" userId="S::2113112@student.uwtsd.ac.uk::8241b9fa-4c6e-4214-bbce-338c7a729172" providerId="AD" clId="Web-{1D7826B6-19F2-3F55-D371-CA597A7DB805}" dt="2022-11-08T17:53:31.914" v="90"/>
          <ac:spMkLst>
            <pc:docMk/>
            <pc:sldMk cId="1255357377" sldId="263"/>
            <ac:spMk id="2" creationId="{4C8D2D09-86B3-D2B4-2DCF-E3073285DC03}"/>
          </ac:spMkLst>
        </pc:spChg>
        <pc:spChg chg="mod">
          <ac:chgData name="Maiyara Florian Santana (2113112)" userId="S::2113112@student.uwtsd.ac.uk::8241b9fa-4c6e-4214-bbce-338c7a729172" providerId="AD" clId="Web-{1D7826B6-19F2-3F55-D371-CA597A7DB805}" dt="2022-11-08T17:53:31.914" v="90"/>
          <ac:spMkLst>
            <pc:docMk/>
            <pc:sldMk cId="1255357377" sldId="263"/>
            <ac:spMk id="3" creationId="{7643CC60-0D23-A657-1DCE-3D91DEA0A5BE}"/>
          </ac:spMkLst>
        </pc:spChg>
        <pc:spChg chg="add">
          <ac:chgData name="Maiyara Florian Santana (2113112)" userId="S::2113112@student.uwtsd.ac.uk::8241b9fa-4c6e-4214-bbce-338c7a729172" providerId="AD" clId="Web-{1D7826B6-19F2-3F55-D371-CA597A7DB805}" dt="2022-11-08T17:53:31.914" v="90"/>
          <ac:spMkLst>
            <pc:docMk/>
            <pc:sldMk cId="1255357377" sldId="263"/>
            <ac:spMk id="9" creationId="{2C61293E-6EBE-43EF-A52C-9BEBFD7679D4}"/>
          </ac:spMkLst>
        </pc:spChg>
        <pc:spChg chg="add">
          <ac:chgData name="Maiyara Florian Santana (2113112)" userId="S::2113112@student.uwtsd.ac.uk::8241b9fa-4c6e-4214-bbce-338c7a729172" providerId="AD" clId="Web-{1D7826B6-19F2-3F55-D371-CA597A7DB805}" dt="2022-11-08T17:53:31.914" v="90"/>
          <ac:spMkLst>
            <pc:docMk/>
            <pc:sldMk cId="1255357377" sldId="263"/>
            <ac:spMk id="11" creationId="{21540236-BFD5-4A9D-8840-4703E7F76825}"/>
          </ac:spMkLst>
        </pc:spChg>
        <pc:picChg chg="add">
          <ac:chgData name="Maiyara Florian Santana (2113112)" userId="S::2113112@student.uwtsd.ac.uk::8241b9fa-4c6e-4214-bbce-338c7a729172" providerId="AD" clId="Web-{1D7826B6-19F2-3F55-D371-CA597A7DB805}" dt="2022-11-08T17:53:31.914" v="90"/>
          <ac:picMkLst>
            <pc:docMk/>
            <pc:sldMk cId="1255357377" sldId="263"/>
            <ac:picMk id="5" creationId="{21B7A729-C683-81F4-6482-1555AD1B7D8D}"/>
          </ac:picMkLst>
        </pc:picChg>
      </pc:sldChg>
      <pc:sldChg chg="addSp delSp modSp new mod setBg">
        <pc:chgData name="Maiyara Florian Santana (2113112)" userId="S::2113112@student.uwtsd.ac.uk::8241b9fa-4c6e-4214-bbce-338c7a729172" providerId="AD" clId="Web-{1D7826B6-19F2-3F55-D371-CA597A7DB805}" dt="2022-11-08T18:12:41.473" v="237" actId="20577"/>
        <pc:sldMkLst>
          <pc:docMk/>
          <pc:sldMk cId="3421458973" sldId="264"/>
        </pc:sldMkLst>
        <pc:spChg chg="mod">
          <ac:chgData name="Maiyara Florian Santana (2113112)" userId="S::2113112@student.uwtsd.ac.uk::8241b9fa-4c6e-4214-bbce-338c7a729172" providerId="AD" clId="Web-{1D7826B6-19F2-3F55-D371-CA597A7DB805}" dt="2022-11-08T17:52:50.163" v="83"/>
          <ac:spMkLst>
            <pc:docMk/>
            <pc:sldMk cId="3421458973" sldId="264"/>
            <ac:spMk id="2" creationId="{FE0A57F4-617A-B80F-5B96-CD39D521D335}"/>
          </ac:spMkLst>
        </pc:spChg>
        <pc:spChg chg="mod ord">
          <ac:chgData name="Maiyara Florian Santana (2113112)" userId="S::2113112@student.uwtsd.ac.uk::8241b9fa-4c6e-4214-bbce-338c7a729172" providerId="AD" clId="Web-{1D7826B6-19F2-3F55-D371-CA597A7DB805}" dt="2022-11-08T18:12:41.473" v="237" actId="20577"/>
          <ac:spMkLst>
            <pc:docMk/>
            <pc:sldMk cId="3421458973" sldId="264"/>
            <ac:spMk id="3" creationId="{27D73FB9-F327-2E8B-AB8E-FA92469F0D0B}"/>
          </ac:spMkLst>
        </pc:spChg>
        <pc:spChg chg="add del">
          <ac:chgData name="Maiyara Florian Santana (2113112)" userId="S::2113112@student.uwtsd.ac.uk::8241b9fa-4c6e-4214-bbce-338c7a729172" providerId="AD" clId="Web-{1D7826B6-19F2-3F55-D371-CA597A7DB805}" dt="2022-11-08T17:52:50.163" v="82"/>
          <ac:spMkLst>
            <pc:docMk/>
            <pc:sldMk cId="3421458973" sldId="264"/>
            <ac:spMk id="9" creationId="{D009D6D5-DAC2-4A8B-A17A-E206B9012D09}"/>
          </ac:spMkLst>
        </pc:spChg>
        <pc:spChg chg="add">
          <ac:chgData name="Maiyara Florian Santana (2113112)" userId="S::2113112@student.uwtsd.ac.uk::8241b9fa-4c6e-4214-bbce-338c7a729172" providerId="AD" clId="Web-{1D7826B6-19F2-3F55-D371-CA597A7DB805}" dt="2022-11-08T17:52:50.163" v="83"/>
          <ac:spMkLst>
            <pc:docMk/>
            <pc:sldMk cId="3421458973" sldId="264"/>
            <ac:spMk id="11" creationId="{21540236-BFD5-4A9D-8840-4703E7F76825}"/>
          </ac:spMkLst>
        </pc:spChg>
        <pc:spChg chg="add">
          <ac:chgData name="Maiyara Florian Santana (2113112)" userId="S::2113112@student.uwtsd.ac.uk::8241b9fa-4c6e-4214-bbce-338c7a729172" providerId="AD" clId="Web-{1D7826B6-19F2-3F55-D371-CA597A7DB805}" dt="2022-11-08T17:52:50.163" v="83"/>
          <ac:spMkLst>
            <pc:docMk/>
            <pc:sldMk cId="3421458973" sldId="264"/>
            <ac:spMk id="12" creationId="{2C61293E-6EBE-43EF-A52C-9BEBFD7679D4}"/>
          </ac:spMkLst>
        </pc:spChg>
        <pc:picChg chg="add mod">
          <ac:chgData name="Maiyara Florian Santana (2113112)" userId="S::2113112@student.uwtsd.ac.uk::8241b9fa-4c6e-4214-bbce-338c7a729172" providerId="AD" clId="Web-{1D7826B6-19F2-3F55-D371-CA597A7DB805}" dt="2022-11-08T17:52:50.163" v="83"/>
          <ac:picMkLst>
            <pc:docMk/>
            <pc:sldMk cId="3421458973" sldId="264"/>
            <ac:picMk id="4" creationId="{93301D80-9C6E-2A9E-D5D1-F612EE905483}"/>
          </ac:picMkLst>
        </pc:picChg>
      </pc:sldChg>
      <pc:sldChg chg="addSp delSp modSp new mod setBg">
        <pc:chgData name="Maiyara Florian Santana (2113112)" userId="S::2113112@student.uwtsd.ac.uk::8241b9fa-4c6e-4214-bbce-338c7a729172" providerId="AD" clId="Web-{1D7826B6-19F2-3F55-D371-CA597A7DB805}" dt="2022-11-08T18:15:12.304" v="255" actId="20577"/>
        <pc:sldMkLst>
          <pc:docMk/>
          <pc:sldMk cId="2794124051" sldId="265"/>
        </pc:sldMkLst>
        <pc:spChg chg="mod">
          <ac:chgData name="Maiyara Florian Santana (2113112)" userId="S::2113112@student.uwtsd.ac.uk::8241b9fa-4c6e-4214-bbce-338c7a729172" providerId="AD" clId="Web-{1D7826B6-19F2-3F55-D371-CA597A7DB805}" dt="2022-11-08T17:52:01.756" v="73"/>
          <ac:spMkLst>
            <pc:docMk/>
            <pc:sldMk cId="2794124051" sldId="265"/>
            <ac:spMk id="2" creationId="{8CCF93C1-3945-4A91-035F-308C4398CF7B}"/>
          </ac:spMkLst>
        </pc:spChg>
        <pc:spChg chg="mod">
          <ac:chgData name="Maiyara Florian Santana (2113112)" userId="S::2113112@student.uwtsd.ac.uk::8241b9fa-4c6e-4214-bbce-338c7a729172" providerId="AD" clId="Web-{1D7826B6-19F2-3F55-D371-CA597A7DB805}" dt="2022-11-08T17:52:23.960" v="80" actId="20577"/>
          <ac:spMkLst>
            <pc:docMk/>
            <pc:sldMk cId="2794124051" sldId="265"/>
            <ac:spMk id="3" creationId="{1771A826-823F-EE81-47D5-1786FCEC4319}"/>
          </ac:spMkLst>
        </pc:spChg>
        <pc:spChg chg="add mod">
          <ac:chgData name="Maiyara Florian Santana (2113112)" userId="S::2113112@student.uwtsd.ac.uk::8241b9fa-4c6e-4214-bbce-338c7a729172" providerId="AD" clId="Web-{1D7826B6-19F2-3F55-D371-CA597A7DB805}" dt="2022-11-08T18:15:12.304" v="255" actId="20577"/>
          <ac:spMkLst>
            <pc:docMk/>
            <pc:sldMk cId="2794124051" sldId="265"/>
            <ac:spMk id="5" creationId="{539A616C-8C5B-D630-D95A-111F3945C787}"/>
          </ac:spMkLst>
        </pc:spChg>
        <pc:spChg chg="add del">
          <ac:chgData name="Maiyara Florian Santana (2113112)" userId="S::2113112@student.uwtsd.ac.uk::8241b9fa-4c6e-4214-bbce-338c7a729172" providerId="AD" clId="Web-{1D7826B6-19F2-3F55-D371-CA597A7DB805}" dt="2022-11-08T17:51:38.459" v="68"/>
          <ac:spMkLst>
            <pc:docMk/>
            <pc:sldMk cId="2794124051" sldId="265"/>
            <ac:spMk id="9" creationId="{04812C46-200A-4DEB-A05E-3ED6C68C2387}"/>
          </ac:spMkLst>
        </pc:spChg>
        <pc:spChg chg="add del">
          <ac:chgData name="Maiyara Florian Santana (2113112)" userId="S::2113112@student.uwtsd.ac.uk::8241b9fa-4c6e-4214-bbce-338c7a729172" providerId="AD" clId="Web-{1D7826B6-19F2-3F55-D371-CA597A7DB805}" dt="2022-11-08T17:51:38.459" v="68"/>
          <ac:spMkLst>
            <pc:docMk/>
            <pc:sldMk cId="2794124051" sldId="265"/>
            <ac:spMk id="11" creationId="{D1EA859B-E555-4109-94F3-6700E046E008}"/>
          </ac:spMkLst>
        </pc:spChg>
        <pc:spChg chg="add del">
          <ac:chgData name="Maiyara Florian Santana (2113112)" userId="S::2113112@student.uwtsd.ac.uk::8241b9fa-4c6e-4214-bbce-338c7a729172" providerId="AD" clId="Web-{1D7826B6-19F2-3F55-D371-CA597A7DB805}" dt="2022-11-08T17:51:50.474" v="70"/>
          <ac:spMkLst>
            <pc:docMk/>
            <pc:sldMk cId="2794124051" sldId="265"/>
            <ac:spMk id="13" creationId="{3CD9DF72-87A3-404E-A828-84CBF11A8303}"/>
          </ac:spMkLst>
        </pc:spChg>
        <pc:spChg chg="add del">
          <ac:chgData name="Maiyara Florian Santana (2113112)" userId="S::2113112@student.uwtsd.ac.uk::8241b9fa-4c6e-4214-bbce-338c7a729172" providerId="AD" clId="Web-{1D7826B6-19F2-3F55-D371-CA597A7DB805}" dt="2022-11-08T17:52:01.740" v="72"/>
          <ac:spMkLst>
            <pc:docMk/>
            <pc:sldMk cId="2794124051" sldId="265"/>
            <ac:spMk id="16" creationId="{F13C74B1-5B17-4795-BED0-7140497B445A}"/>
          </ac:spMkLst>
        </pc:spChg>
        <pc:spChg chg="add del">
          <ac:chgData name="Maiyara Florian Santana (2113112)" userId="S::2113112@student.uwtsd.ac.uk::8241b9fa-4c6e-4214-bbce-338c7a729172" providerId="AD" clId="Web-{1D7826B6-19F2-3F55-D371-CA597A7DB805}" dt="2022-11-08T17:52:01.740" v="72"/>
          <ac:spMkLst>
            <pc:docMk/>
            <pc:sldMk cId="2794124051" sldId="265"/>
            <ac:spMk id="17" creationId="{D4974D33-8DC5-464E-8C6D-BE58F0669C17}"/>
          </ac:spMkLst>
        </pc:spChg>
        <pc:spChg chg="add">
          <ac:chgData name="Maiyara Florian Santana (2113112)" userId="S::2113112@student.uwtsd.ac.uk::8241b9fa-4c6e-4214-bbce-338c7a729172" providerId="AD" clId="Web-{1D7826B6-19F2-3F55-D371-CA597A7DB805}" dt="2022-11-08T17:52:01.756" v="73"/>
          <ac:spMkLst>
            <pc:docMk/>
            <pc:sldMk cId="2794124051" sldId="265"/>
            <ac:spMk id="19" creationId="{3CD9DF72-87A3-404E-A828-84CBF11A8303}"/>
          </ac:spMkLst>
        </pc:spChg>
        <pc:picChg chg="add mod ord">
          <ac:chgData name="Maiyara Florian Santana (2113112)" userId="S::2113112@student.uwtsd.ac.uk::8241b9fa-4c6e-4214-bbce-338c7a729172" providerId="AD" clId="Web-{1D7826B6-19F2-3F55-D371-CA597A7DB805}" dt="2022-11-08T17:52:01.756" v="73"/>
          <ac:picMkLst>
            <pc:docMk/>
            <pc:sldMk cId="2794124051" sldId="265"/>
            <ac:picMk id="4" creationId="{EC5B983C-2277-15A3-CEC5-17DB72815B38}"/>
          </ac:picMkLst>
        </pc:picChg>
        <pc:cxnChg chg="add del">
          <ac:chgData name="Maiyara Florian Santana (2113112)" userId="S::2113112@student.uwtsd.ac.uk::8241b9fa-4c6e-4214-bbce-338c7a729172" providerId="AD" clId="Web-{1D7826B6-19F2-3F55-D371-CA597A7DB805}" dt="2022-11-08T17:51:50.474" v="70"/>
          <ac:cxnSpMkLst>
            <pc:docMk/>
            <pc:sldMk cId="2794124051" sldId="265"/>
            <ac:cxnSpMk id="14" creationId="{20E3A342-4D61-4E3F-AF90-1AB42AEB96CC}"/>
          </ac:cxnSpMkLst>
        </pc:cxnChg>
        <pc:cxnChg chg="add">
          <ac:chgData name="Maiyara Florian Santana (2113112)" userId="S::2113112@student.uwtsd.ac.uk::8241b9fa-4c6e-4214-bbce-338c7a729172" providerId="AD" clId="Web-{1D7826B6-19F2-3F55-D371-CA597A7DB805}" dt="2022-11-08T17:52:01.756" v="73"/>
          <ac:cxnSpMkLst>
            <pc:docMk/>
            <pc:sldMk cId="2794124051" sldId="265"/>
            <ac:cxnSpMk id="20" creationId="{20E3A342-4D61-4E3F-AF90-1AB42AEB96CC}"/>
          </ac:cxnSpMkLst>
        </pc:cxnChg>
      </pc:sldChg>
      <pc:sldChg chg="addSp modSp new mod setBg">
        <pc:chgData name="Maiyara Florian Santana (2113112)" userId="S::2113112@student.uwtsd.ac.uk::8241b9fa-4c6e-4214-bbce-338c7a729172" providerId="AD" clId="Web-{1D7826B6-19F2-3F55-D371-CA597A7DB805}" dt="2022-11-08T18:19:44.717" v="317" actId="20577"/>
        <pc:sldMkLst>
          <pc:docMk/>
          <pc:sldMk cId="328341171" sldId="266"/>
        </pc:sldMkLst>
        <pc:spChg chg="mod">
          <ac:chgData name="Maiyara Florian Santana (2113112)" userId="S::2113112@student.uwtsd.ac.uk::8241b9fa-4c6e-4214-bbce-338c7a729172" providerId="AD" clId="Web-{1D7826B6-19F2-3F55-D371-CA597A7DB805}" dt="2022-11-08T18:19:44.717" v="317" actId="20577"/>
          <ac:spMkLst>
            <pc:docMk/>
            <pc:sldMk cId="328341171" sldId="266"/>
            <ac:spMk id="2" creationId="{1AE9D89B-B3FC-CF7B-A9C3-5227615800A9}"/>
          </ac:spMkLst>
        </pc:spChg>
        <pc:spChg chg="mod">
          <ac:chgData name="Maiyara Florian Santana (2113112)" userId="S::2113112@student.uwtsd.ac.uk::8241b9fa-4c6e-4214-bbce-338c7a729172" providerId="AD" clId="Web-{1D7826B6-19F2-3F55-D371-CA597A7DB805}" dt="2022-11-08T18:16:55.166" v="274" actId="20577"/>
          <ac:spMkLst>
            <pc:docMk/>
            <pc:sldMk cId="328341171" sldId="266"/>
            <ac:spMk id="3" creationId="{EE8A6F1B-5B06-616B-D515-9CCE1FB4B896}"/>
          </ac:spMkLst>
        </pc:spChg>
        <pc:spChg chg="add">
          <ac:chgData name="Maiyara Florian Santana (2113112)" userId="S::2113112@student.uwtsd.ac.uk::8241b9fa-4c6e-4214-bbce-338c7a729172" providerId="AD" clId="Web-{1D7826B6-19F2-3F55-D371-CA597A7DB805}" dt="2022-11-08T17:55:54.933" v="98"/>
          <ac:spMkLst>
            <pc:docMk/>
            <pc:sldMk cId="328341171" sldId="266"/>
            <ac:spMk id="9" creationId="{04812C46-200A-4DEB-A05E-3ED6C68C2387}"/>
          </ac:spMkLst>
        </pc:spChg>
        <pc:spChg chg="add">
          <ac:chgData name="Maiyara Florian Santana (2113112)" userId="S::2113112@student.uwtsd.ac.uk::8241b9fa-4c6e-4214-bbce-338c7a729172" providerId="AD" clId="Web-{1D7826B6-19F2-3F55-D371-CA597A7DB805}" dt="2022-11-08T17:55:54.933" v="98"/>
          <ac:spMkLst>
            <pc:docMk/>
            <pc:sldMk cId="328341171" sldId="266"/>
            <ac:spMk id="11" creationId="{D1EA859B-E555-4109-94F3-6700E046E008}"/>
          </ac:spMkLst>
        </pc:spChg>
        <pc:picChg chg="add mod ord">
          <ac:chgData name="Maiyara Florian Santana (2113112)" userId="S::2113112@student.uwtsd.ac.uk::8241b9fa-4c6e-4214-bbce-338c7a729172" providerId="AD" clId="Web-{1D7826B6-19F2-3F55-D371-CA597A7DB805}" dt="2022-11-08T17:55:54.933" v="98"/>
          <ac:picMkLst>
            <pc:docMk/>
            <pc:sldMk cId="328341171" sldId="266"/>
            <ac:picMk id="4" creationId="{8280A88B-7174-6503-FBA9-D4DB08F05BCE}"/>
          </ac:picMkLst>
        </pc:picChg>
      </pc:sldChg>
      <pc:sldChg chg="addSp delSp modSp new mod setBg setClrOvrMap">
        <pc:chgData name="Maiyara Florian Santana (2113112)" userId="S::2113112@student.uwtsd.ac.uk::8241b9fa-4c6e-4214-bbce-338c7a729172" providerId="AD" clId="Web-{1D7826B6-19F2-3F55-D371-CA597A7DB805}" dt="2022-11-08T18:17:12.713" v="284" actId="1076"/>
        <pc:sldMkLst>
          <pc:docMk/>
          <pc:sldMk cId="1320246830" sldId="267"/>
        </pc:sldMkLst>
        <pc:spChg chg="mod">
          <ac:chgData name="Maiyara Florian Santana (2113112)" userId="S::2113112@student.uwtsd.ac.uk::8241b9fa-4c6e-4214-bbce-338c7a729172" providerId="AD" clId="Web-{1D7826B6-19F2-3F55-D371-CA597A7DB805}" dt="2022-11-08T17:58:15.249" v="118" actId="20577"/>
          <ac:spMkLst>
            <pc:docMk/>
            <pc:sldMk cId="1320246830" sldId="267"/>
            <ac:spMk id="2" creationId="{628E5AF6-596B-B03A-7082-5D6FF948AFF7}"/>
          </ac:spMkLst>
        </pc:spChg>
        <pc:spChg chg="mod ord">
          <ac:chgData name="Maiyara Florian Santana (2113112)" userId="S::2113112@student.uwtsd.ac.uk::8241b9fa-4c6e-4214-bbce-338c7a729172" providerId="AD" clId="Web-{1D7826B6-19F2-3F55-D371-CA597A7DB805}" dt="2022-11-08T17:58:29.093" v="125" actId="14100"/>
          <ac:spMkLst>
            <pc:docMk/>
            <pc:sldMk cId="1320246830" sldId="267"/>
            <ac:spMk id="3" creationId="{1DDF7E00-9EAE-6962-CD7F-FD7E5A9E4E88}"/>
          </ac:spMkLst>
        </pc:spChg>
        <pc:spChg chg="add mod">
          <ac:chgData name="Maiyara Florian Santana (2113112)" userId="S::2113112@student.uwtsd.ac.uk::8241b9fa-4c6e-4214-bbce-338c7a729172" providerId="AD" clId="Web-{1D7826B6-19F2-3F55-D371-CA597A7DB805}" dt="2022-11-08T18:17:12.713" v="284" actId="1076"/>
          <ac:spMkLst>
            <pc:docMk/>
            <pc:sldMk cId="1320246830" sldId="267"/>
            <ac:spMk id="5" creationId="{206C1D8A-2090-210E-466D-FF7EC2C49B42}"/>
          </ac:spMkLst>
        </pc:spChg>
        <pc:spChg chg="add del">
          <ac:chgData name="Maiyara Florian Santana (2113112)" userId="S::2113112@student.uwtsd.ac.uk::8241b9fa-4c6e-4214-bbce-338c7a729172" providerId="AD" clId="Web-{1D7826B6-19F2-3F55-D371-CA597A7DB805}" dt="2022-11-08T17:57:54.405" v="114"/>
          <ac:spMkLst>
            <pc:docMk/>
            <pc:sldMk cId="1320246830" sldId="267"/>
            <ac:spMk id="9" creationId="{04812C46-200A-4DEB-A05E-3ED6C68C2387}"/>
          </ac:spMkLst>
        </pc:spChg>
        <pc:spChg chg="add del">
          <ac:chgData name="Maiyara Florian Santana (2113112)" userId="S::2113112@student.uwtsd.ac.uk::8241b9fa-4c6e-4214-bbce-338c7a729172" providerId="AD" clId="Web-{1D7826B6-19F2-3F55-D371-CA597A7DB805}" dt="2022-11-08T17:57:54.405" v="114"/>
          <ac:spMkLst>
            <pc:docMk/>
            <pc:sldMk cId="1320246830" sldId="267"/>
            <ac:spMk id="11" creationId="{D1EA859B-E555-4109-94F3-6700E046E008}"/>
          </ac:spMkLst>
        </pc:spChg>
        <pc:spChg chg="add del">
          <ac:chgData name="Maiyara Florian Santana (2113112)" userId="S::2113112@student.uwtsd.ac.uk::8241b9fa-4c6e-4214-bbce-338c7a729172" providerId="AD" clId="Web-{1D7826B6-19F2-3F55-D371-CA597A7DB805}" dt="2022-11-08T17:58:01.858" v="116"/>
          <ac:spMkLst>
            <pc:docMk/>
            <pc:sldMk cId="1320246830" sldId="267"/>
            <ac:spMk id="13" creationId="{55D4142C-5077-457F-A6AD-3FECFDB39685}"/>
          </ac:spMkLst>
        </pc:spChg>
        <pc:spChg chg="add del">
          <ac:chgData name="Maiyara Florian Santana (2113112)" userId="S::2113112@student.uwtsd.ac.uk::8241b9fa-4c6e-4214-bbce-338c7a729172" providerId="AD" clId="Web-{1D7826B6-19F2-3F55-D371-CA597A7DB805}" dt="2022-11-08T17:58:01.858" v="116"/>
          <ac:spMkLst>
            <pc:docMk/>
            <pc:sldMk cId="1320246830" sldId="267"/>
            <ac:spMk id="14" creationId="{9AA72BD9-2C5A-4EDC-931F-5AA08EACA0F3}"/>
          </ac:spMkLst>
        </pc:spChg>
        <pc:spChg chg="add del">
          <ac:chgData name="Maiyara Florian Santana (2113112)" userId="S::2113112@student.uwtsd.ac.uk::8241b9fa-4c6e-4214-bbce-338c7a729172" providerId="AD" clId="Web-{1D7826B6-19F2-3F55-D371-CA597A7DB805}" dt="2022-11-08T17:58:01.858" v="116"/>
          <ac:spMkLst>
            <pc:docMk/>
            <pc:sldMk cId="1320246830" sldId="267"/>
            <ac:spMk id="15" creationId="{7A5F0580-5EE9-419F-96EE-B6529EF6E7D0}"/>
          </ac:spMkLst>
        </pc:spChg>
        <pc:spChg chg="add del">
          <ac:chgData name="Maiyara Florian Santana (2113112)" userId="S::2113112@student.uwtsd.ac.uk::8241b9fa-4c6e-4214-bbce-338c7a729172" providerId="AD" clId="Web-{1D7826B6-19F2-3F55-D371-CA597A7DB805}" dt="2022-11-08T17:58:01.858" v="116"/>
          <ac:spMkLst>
            <pc:docMk/>
            <pc:sldMk cId="1320246830" sldId="267"/>
            <ac:spMk id="16" creationId="{DD3981AC-7B61-4947-BCF3-F7AA7FA385B9}"/>
          </ac:spMkLst>
        </pc:spChg>
        <pc:spChg chg="add">
          <ac:chgData name="Maiyara Florian Santana (2113112)" userId="S::2113112@student.uwtsd.ac.uk::8241b9fa-4c6e-4214-bbce-338c7a729172" providerId="AD" clId="Web-{1D7826B6-19F2-3F55-D371-CA597A7DB805}" dt="2022-11-08T17:58:01.858" v="117"/>
          <ac:spMkLst>
            <pc:docMk/>
            <pc:sldMk cId="1320246830" sldId="267"/>
            <ac:spMk id="18" creationId="{23E547B5-89CF-4EC0-96DE-25771AED0799}"/>
          </ac:spMkLst>
        </pc:spChg>
        <pc:spChg chg="add">
          <ac:chgData name="Maiyara Florian Santana (2113112)" userId="S::2113112@student.uwtsd.ac.uk::8241b9fa-4c6e-4214-bbce-338c7a729172" providerId="AD" clId="Web-{1D7826B6-19F2-3F55-D371-CA597A7DB805}" dt="2022-11-08T17:58:01.858" v="117"/>
          <ac:spMkLst>
            <pc:docMk/>
            <pc:sldMk cId="1320246830" sldId="267"/>
            <ac:spMk id="19" creationId="{3F0B8CEB-8279-4E5E-A0CE-1FC9F71736F2}"/>
          </ac:spMkLst>
        </pc:spChg>
        <pc:picChg chg="add mod ord">
          <ac:chgData name="Maiyara Florian Santana (2113112)" userId="S::2113112@student.uwtsd.ac.uk::8241b9fa-4c6e-4214-bbce-338c7a729172" providerId="AD" clId="Web-{1D7826B6-19F2-3F55-D371-CA597A7DB805}" dt="2022-11-08T17:58:01.858" v="117"/>
          <ac:picMkLst>
            <pc:docMk/>
            <pc:sldMk cId="1320246830" sldId="267"/>
            <ac:picMk id="4" creationId="{A306009C-98C0-9627-6676-D672C59EFA57}"/>
          </ac:picMkLst>
        </pc:picChg>
      </pc:sldChg>
      <pc:sldChg chg="addSp delSp modSp new mod setBg">
        <pc:chgData name="Maiyara Florian Santana (2113112)" userId="S::2113112@student.uwtsd.ac.uk::8241b9fa-4c6e-4214-bbce-338c7a729172" providerId="AD" clId="Web-{1D7826B6-19F2-3F55-D371-CA597A7DB805}" dt="2022-11-08T18:18:46.903" v="309" actId="14100"/>
        <pc:sldMkLst>
          <pc:docMk/>
          <pc:sldMk cId="179412117" sldId="268"/>
        </pc:sldMkLst>
        <pc:spChg chg="add del mod">
          <ac:chgData name="Maiyara Florian Santana (2113112)" userId="S::2113112@student.uwtsd.ac.uk::8241b9fa-4c6e-4214-bbce-338c7a729172" providerId="AD" clId="Web-{1D7826B6-19F2-3F55-D371-CA597A7DB805}" dt="2022-11-08T18:10:50.470" v="214" actId="20577"/>
          <ac:spMkLst>
            <pc:docMk/>
            <pc:sldMk cId="179412117" sldId="268"/>
            <ac:spMk id="2" creationId="{9908F303-A941-B0A9-7BEB-258736953829}"/>
          </ac:spMkLst>
        </pc:spChg>
        <pc:spChg chg="add del mod">
          <ac:chgData name="Maiyara Florian Santana (2113112)" userId="S::2113112@student.uwtsd.ac.uk::8241b9fa-4c6e-4214-bbce-338c7a729172" providerId="AD" clId="Web-{1D7826B6-19F2-3F55-D371-CA597A7DB805}" dt="2022-11-08T18:08:08.607" v="163"/>
          <ac:spMkLst>
            <pc:docMk/>
            <pc:sldMk cId="179412117" sldId="268"/>
            <ac:spMk id="3" creationId="{B1FA383F-8961-BB87-5E1D-DFF878EC4D5F}"/>
          </ac:spMkLst>
        </pc:spChg>
        <pc:spChg chg="add mod">
          <ac:chgData name="Maiyara Florian Santana (2113112)" userId="S::2113112@student.uwtsd.ac.uk::8241b9fa-4c6e-4214-bbce-338c7a729172" providerId="AD" clId="Web-{1D7826B6-19F2-3F55-D371-CA597A7DB805}" dt="2022-11-08T18:10:23.454" v="211" actId="20577"/>
          <ac:spMkLst>
            <pc:docMk/>
            <pc:sldMk cId="179412117" sldId="268"/>
            <ac:spMk id="6" creationId="{ABC97BE5-0354-A15F-8227-A2BB575B98F1}"/>
          </ac:spMkLst>
        </pc:spChg>
        <pc:spChg chg="add del">
          <ac:chgData name="Maiyara Florian Santana (2113112)" userId="S::2113112@student.uwtsd.ac.uk::8241b9fa-4c6e-4214-bbce-338c7a729172" providerId="AD" clId="Web-{1D7826B6-19F2-3F55-D371-CA597A7DB805}" dt="2022-11-08T18:09:03.858" v="180"/>
          <ac:spMkLst>
            <pc:docMk/>
            <pc:sldMk cId="179412117" sldId="268"/>
            <ac:spMk id="7" creationId="{D4771268-CB57-404A-9271-370EB28F6090}"/>
          </ac:spMkLst>
        </pc:spChg>
        <pc:spChg chg="add del">
          <ac:chgData name="Maiyara Florian Santana (2113112)" userId="S::2113112@student.uwtsd.ac.uk::8241b9fa-4c6e-4214-bbce-338c7a729172" providerId="AD" clId="Web-{1D7826B6-19F2-3F55-D371-CA597A7DB805}" dt="2022-11-08T18:09:03.858" v="180"/>
          <ac:spMkLst>
            <pc:docMk/>
            <pc:sldMk cId="179412117" sldId="268"/>
            <ac:spMk id="8" creationId="{9908F303-A941-B0A9-7BEB-258736953829}"/>
          </ac:spMkLst>
        </pc:spChg>
        <pc:spChg chg="add del">
          <ac:chgData name="Maiyara Florian Santana (2113112)" userId="S::2113112@student.uwtsd.ac.uk::8241b9fa-4c6e-4214-bbce-338c7a729172" providerId="AD" clId="Web-{1D7826B6-19F2-3F55-D371-CA597A7DB805}" dt="2022-11-08T18:08:49.545" v="172"/>
          <ac:spMkLst>
            <pc:docMk/>
            <pc:sldMk cId="179412117" sldId="268"/>
            <ac:spMk id="9" creationId="{467A9758-DB2F-28AA-8C7B-37BCA6BD045E}"/>
          </ac:spMkLst>
        </pc:spChg>
        <pc:spChg chg="add del">
          <ac:chgData name="Maiyara Florian Santana (2113112)" userId="S::2113112@student.uwtsd.ac.uk::8241b9fa-4c6e-4214-bbce-338c7a729172" providerId="AD" clId="Web-{1D7826B6-19F2-3F55-D371-CA597A7DB805}" dt="2022-11-08T18:08:55.342" v="176"/>
          <ac:spMkLst>
            <pc:docMk/>
            <pc:sldMk cId="179412117" sldId="268"/>
            <ac:spMk id="10" creationId="{D4771268-CB57-404A-9271-370EB28F6090}"/>
          </ac:spMkLst>
        </pc:spChg>
        <pc:spChg chg="add del">
          <ac:chgData name="Maiyara Florian Santana (2113112)" userId="S::2113112@student.uwtsd.ac.uk::8241b9fa-4c6e-4214-bbce-338c7a729172" providerId="AD" clId="Web-{1D7826B6-19F2-3F55-D371-CA597A7DB805}" dt="2022-11-08T18:09:06.030" v="182"/>
          <ac:spMkLst>
            <pc:docMk/>
            <pc:sldMk cId="179412117" sldId="268"/>
            <ac:spMk id="11" creationId="{201CC55D-ED54-4C5C-95E6-10947BD1103B}"/>
          </ac:spMkLst>
        </pc:spChg>
        <pc:spChg chg="add del">
          <ac:chgData name="Maiyara Florian Santana (2113112)" userId="S::2113112@student.uwtsd.ac.uk::8241b9fa-4c6e-4214-bbce-338c7a729172" providerId="AD" clId="Web-{1D7826B6-19F2-3F55-D371-CA597A7DB805}" dt="2022-11-08T18:08:49.545" v="172"/>
          <ac:spMkLst>
            <pc:docMk/>
            <pc:sldMk cId="179412117" sldId="268"/>
            <ac:spMk id="12" creationId="{2B97F24A-32CE-4C1C-A50D-3016B394DCFB}"/>
          </ac:spMkLst>
        </pc:spChg>
        <pc:spChg chg="add del">
          <ac:chgData name="Maiyara Florian Santana (2113112)" userId="S::2113112@student.uwtsd.ac.uk::8241b9fa-4c6e-4214-bbce-338c7a729172" providerId="AD" clId="Web-{1D7826B6-19F2-3F55-D371-CA597A7DB805}" dt="2022-11-08T18:09:06.030" v="182"/>
          <ac:spMkLst>
            <pc:docMk/>
            <pc:sldMk cId="179412117" sldId="268"/>
            <ac:spMk id="13" creationId="{9908F303-A941-B0A9-7BEB-258736953829}"/>
          </ac:spMkLst>
        </pc:spChg>
        <pc:spChg chg="add del">
          <ac:chgData name="Maiyara Florian Santana (2113112)" userId="S::2113112@student.uwtsd.ac.uk::8241b9fa-4c6e-4214-bbce-338c7a729172" providerId="AD" clId="Web-{1D7826B6-19F2-3F55-D371-CA597A7DB805}" dt="2022-11-08T18:08:49.545" v="172"/>
          <ac:spMkLst>
            <pc:docMk/>
            <pc:sldMk cId="179412117" sldId="268"/>
            <ac:spMk id="14" creationId="{CD8B4F24-440B-49E9-B85D-733523DC064B}"/>
          </ac:spMkLst>
        </pc:spChg>
        <pc:spChg chg="add del">
          <ac:chgData name="Maiyara Florian Santana (2113112)" userId="S::2113112@student.uwtsd.ac.uk::8241b9fa-4c6e-4214-bbce-338c7a729172" providerId="AD" clId="Web-{1D7826B6-19F2-3F55-D371-CA597A7DB805}" dt="2022-11-08T18:08:53.577" v="174"/>
          <ac:spMkLst>
            <pc:docMk/>
            <pc:sldMk cId="179412117" sldId="268"/>
            <ac:spMk id="16" creationId="{4B9FAFB2-BEB5-4848-8018-BCAD99E2E1AA}"/>
          </ac:spMkLst>
        </pc:spChg>
        <pc:spChg chg="add del">
          <ac:chgData name="Maiyara Florian Santana (2113112)" userId="S::2113112@student.uwtsd.ac.uk::8241b9fa-4c6e-4214-bbce-338c7a729172" providerId="AD" clId="Web-{1D7826B6-19F2-3F55-D371-CA597A7DB805}" dt="2022-11-08T18:08:53.577" v="174"/>
          <ac:spMkLst>
            <pc:docMk/>
            <pc:sldMk cId="179412117" sldId="268"/>
            <ac:spMk id="17" creationId="{C232B152-3720-4D3B-97ED-45CE5483F16F}"/>
          </ac:spMkLst>
        </pc:spChg>
        <pc:spChg chg="add del">
          <ac:chgData name="Maiyara Florian Santana (2113112)" userId="S::2113112@student.uwtsd.ac.uk::8241b9fa-4c6e-4214-bbce-338c7a729172" providerId="AD" clId="Web-{1D7826B6-19F2-3F55-D371-CA597A7DB805}" dt="2022-11-08T18:08:53.577" v="174"/>
          <ac:spMkLst>
            <pc:docMk/>
            <pc:sldMk cId="179412117" sldId="268"/>
            <ac:spMk id="18" creationId="{11BAB570-FF10-4E96-8A3F-FA9804702B89}"/>
          </ac:spMkLst>
        </pc:spChg>
        <pc:spChg chg="add del">
          <ac:chgData name="Maiyara Florian Santana (2113112)" userId="S::2113112@student.uwtsd.ac.uk::8241b9fa-4c6e-4214-bbce-338c7a729172" providerId="AD" clId="Web-{1D7826B6-19F2-3F55-D371-CA597A7DB805}" dt="2022-11-08T18:08:53.577" v="174"/>
          <ac:spMkLst>
            <pc:docMk/>
            <pc:sldMk cId="179412117" sldId="268"/>
            <ac:spMk id="19" creationId="{21F1B0AF-CA37-66CF-E384-E23DA50183F1}"/>
          </ac:spMkLst>
        </pc:spChg>
        <pc:spChg chg="add del">
          <ac:chgData name="Maiyara Florian Santana (2113112)" userId="S::2113112@student.uwtsd.ac.uk::8241b9fa-4c6e-4214-bbce-338c7a729172" providerId="AD" clId="Web-{1D7826B6-19F2-3F55-D371-CA597A7DB805}" dt="2022-11-08T18:09:06.030" v="182"/>
          <ac:spMkLst>
            <pc:docMk/>
            <pc:sldMk cId="179412117" sldId="268"/>
            <ac:spMk id="20" creationId="{C13237C8-E62C-4F0D-A318-BD6FB6C2D138}"/>
          </ac:spMkLst>
        </pc:spChg>
        <pc:spChg chg="add del">
          <ac:chgData name="Maiyara Florian Santana (2113112)" userId="S::2113112@student.uwtsd.ac.uk::8241b9fa-4c6e-4214-bbce-338c7a729172" providerId="AD" clId="Web-{1D7826B6-19F2-3F55-D371-CA597A7DB805}" dt="2022-11-08T18:09:06.030" v="182"/>
          <ac:spMkLst>
            <pc:docMk/>
            <pc:sldMk cId="179412117" sldId="268"/>
            <ac:spMk id="22" creationId="{19C9EAEA-39D0-4B0E-A0EB-51E7B26740B1}"/>
          </ac:spMkLst>
        </pc:spChg>
        <pc:spChg chg="add del">
          <ac:chgData name="Maiyara Florian Santana (2113112)" userId="S::2113112@student.uwtsd.ac.uk::8241b9fa-4c6e-4214-bbce-338c7a729172" providerId="AD" clId="Web-{1D7826B6-19F2-3F55-D371-CA597A7DB805}" dt="2022-11-08T18:09:06.030" v="182"/>
          <ac:spMkLst>
            <pc:docMk/>
            <pc:sldMk cId="179412117" sldId="268"/>
            <ac:spMk id="24" creationId="{3873B707-463F-40B0-8227-E8CC6C67EB25}"/>
          </ac:spMkLst>
        </pc:spChg>
        <pc:spChg chg="add del">
          <ac:chgData name="Maiyara Florian Santana (2113112)" userId="S::2113112@student.uwtsd.ac.uk::8241b9fa-4c6e-4214-bbce-338c7a729172" providerId="AD" clId="Web-{1D7826B6-19F2-3F55-D371-CA597A7DB805}" dt="2022-11-08T18:09:06.030" v="182"/>
          <ac:spMkLst>
            <pc:docMk/>
            <pc:sldMk cId="179412117" sldId="268"/>
            <ac:spMk id="25" creationId="{889BB970-B112-3CF5-63B5-A6612A01B12D}"/>
          </ac:spMkLst>
        </pc:spChg>
        <pc:spChg chg="add del">
          <ac:chgData name="Maiyara Florian Santana (2113112)" userId="S::2113112@student.uwtsd.ac.uk::8241b9fa-4c6e-4214-bbce-338c7a729172" providerId="AD" clId="Web-{1D7826B6-19F2-3F55-D371-CA597A7DB805}" dt="2022-11-08T18:09:12.015" v="184"/>
          <ac:spMkLst>
            <pc:docMk/>
            <pc:sldMk cId="179412117" sldId="268"/>
            <ac:spMk id="27" creationId="{C232B152-3720-4D3B-97ED-45CE5483F16F}"/>
          </ac:spMkLst>
        </pc:spChg>
        <pc:spChg chg="add del">
          <ac:chgData name="Maiyara Florian Santana (2113112)" userId="S::2113112@student.uwtsd.ac.uk::8241b9fa-4c6e-4214-bbce-338c7a729172" providerId="AD" clId="Web-{1D7826B6-19F2-3F55-D371-CA597A7DB805}" dt="2022-11-08T18:09:12.015" v="184"/>
          <ac:spMkLst>
            <pc:docMk/>
            <pc:sldMk cId="179412117" sldId="268"/>
            <ac:spMk id="28" creationId="{11BAB570-FF10-4E96-8A3F-FA9804702B89}"/>
          </ac:spMkLst>
        </pc:spChg>
        <pc:spChg chg="add del">
          <ac:chgData name="Maiyara Florian Santana (2113112)" userId="S::2113112@student.uwtsd.ac.uk::8241b9fa-4c6e-4214-bbce-338c7a729172" providerId="AD" clId="Web-{1D7826B6-19F2-3F55-D371-CA597A7DB805}" dt="2022-11-08T18:09:12.015" v="184"/>
          <ac:spMkLst>
            <pc:docMk/>
            <pc:sldMk cId="179412117" sldId="268"/>
            <ac:spMk id="29" creationId="{4B9FAFB2-BEB5-4848-8018-BCAD99E2E1AA}"/>
          </ac:spMkLst>
        </pc:spChg>
        <pc:spChg chg="add del">
          <ac:chgData name="Maiyara Florian Santana (2113112)" userId="S::2113112@student.uwtsd.ac.uk::8241b9fa-4c6e-4214-bbce-338c7a729172" providerId="AD" clId="Web-{1D7826B6-19F2-3F55-D371-CA597A7DB805}" dt="2022-11-08T18:09:12.015" v="184"/>
          <ac:spMkLst>
            <pc:docMk/>
            <pc:sldMk cId="179412117" sldId="268"/>
            <ac:spMk id="30" creationId="{9908F303-A941-B0A9-7BEB-258736953829}"/>
          </ac:spMkLst>
        </pc:spChg>
        <pc:spChg chg="add del">
          <ac:chgData name="Maiyara Florian Santana (2113112)" userId="S::2113112@student.uwtsd.ac.uk::8241b9fa-4c6e-4214-bbce-338c7a729172" providerId="AD" clId="Web-{1D7826B6-19F2-3F55-D371-CA597A7DB805}" dt="2022-11-08T18:09:12.015" v="184"/>
          <ac:spMkLst>
            <pc:docMk/>
            <pc:sldMk cId="179412117" sldId="268"/>
            <ac:spMk id="31" creationId="{21F1B0AF-CA37-66CF-E384-E23DA50183F1}"/>
          </ac:spMkLst>
        </pc:spChg>
        <pc:grpChg chg="add del">
          <ac:chgData name="Maiyara Florian Santana (2113112)" userId="S::2113112@student.uwtsd.ac.uk::8241b9fa-4c6e-4214-bbce-338c7a729172" providerId="AD" clId="Web-{1D7826B6-19F2-3F55-D371-CA597A7DB805}" dt="2022-11-08T18:09:06.030" v="182"/>
          <ac:grpSpMkLst>
            <pc:docMk/>
            <pc:sldMk cId="179412117" sldId="268"/>
            <ac:grpSpMk id="21" creationId="{1DE889C7-FAD6-4397-98E2-05D503484459}"/>
          </ac:grpSpMkLst>
        </pc:grpChg>
        <pc:picChg chg="add del mod ord">
          <ac:chgData name="Maiyara Florian Santana (2113112)" userId="S::2113112@student.uwtsd.ac.uk::8241b9fa-4c6e-4214-bbce-338c7a729172" providerId="AD" clId="Web-{1D7826B6-19F2-3F55-D371-CA597A7DB805}" dt="2022-11-08T18:07:33.668" v="156"/>
          <ac:picMkLst>
            <pc:docMk/>
            <pc:sldMk cId="179412117" sldId="268"/>
            <ac:picMk id="4" creationId="{719FE8DC-3C76-8EC3-2EEE-A4A76DE3490F}"/>
          </ac:picMkLst>
        </pc:picChg>
        <pc:picChg chg="add mod ord">
          <ac:chgData name="Maiyara Florian Santana (2113112)" userId="S::2113112@student.uwtsd.ac.uk::8241b9fa-4c6e-4214-bbce-338c7a729172" providerId="AD" clId="Web-{1D7826B6-19F2-3F55-D371-CA597A7DB805}" dt="2022-11-08T18:18:46.903" v="309" actId="14100"/>
          <ac:picMkLst>
            <pc:docMk/>
            <pc:sldMk cId="179412117" sldId="268"/>
            <ac:picMk id="5" creationId="{9FBECBCF-6969-B658-D2B7-E2B6E223D6E8}"/>
          </ac:picMkLst>
        </pc:picChg>
      </pc:sldChg>
      <pc:sldChg chg="addSp delSp modSp new del">
        <pc:chgData name="Maiyara Florian Santana (2113112)" userId="S::2113112@student.uwtsd.ac.uk::8241b9fa-4c6e-4214-bbce-338c7a729172" providerId="AD" clId="Web-{1D7826B6-19F2-3F55-D371-CA597A7DB805}" dt="2022-11-08T18:07:05.402" v="153"/>
        <pc:sldMkLst>
          <pc:docMk/>
          <pc:sldMk cId="993033955" sldId="268"/>
        </pc:sldMkLst>
        <pc:spChg chg="mod">
          <ac:chgData name="Maiyara Florian Santana (2113112)" userId="S::2113112@student.uwtsd.ac.uk::8241b9fa-4c6e-4214-bbce-338c7a729172" providerId="AD" clId="Web-{1D7826B6-19F2-3F55-D371-CA597A7DB805}" dt="2022-11-08T18:07:04.324" v="152" actId="20577"/>
          <ac:spMkLst>
            <pc:docMk/>
            <pc:sldMk cId="993033955" sldId="268"/>
            <ac:spMk id="2" creationId="{D0A5A474-FD8A-EC4D-0E41-B6171BD687A3}"/>
          </ac:spMkLst>
        </pc:spChg>
        <pc:spChg chg="add del mod">
          <ac:chgData name="Maiyara Florian Santana (2113112)" userId="S::2113112@student.uwtsd.ac.uk::8241b9fa-4c6e-4214-bbce-338c7a729172" providerId="AD" clId="Web-{1D7826B6-19F2-3F55-D371-CA597A7DB805}" dt="2022-11-08T18:07:03.262" v="150" actId="20577"/>
          <ac:spMkLst>
            <pc:docMk/>
            <pc:sldMk cId="993033955" sldId="268"/>
            <ac:spMk id="3" creationId="{A373005D-EBD8-1185-0215-4887FE2A0699}"/>
          </ac:spMkLst>
        </pc:spChg>
        <pc:spChg chg="add del mod">
          <ac:chgData name="Maiyara Florian Santana (2113112)" userId="S::2113112@student.uwtsd.ac.uk::8241b9fa-4c6e-4214-bbce-338c7a729172" providerId="AD" clId="Web-{1D7826B6-19F2-3F55-D371-CA597A7DB805}" dt="2022-11-08T18:06:53.902" v="144"/>
          <ac:spMkLst>
            <pc:docMk/>
            <pc:sldMk cId="993033955" sldId="268"/>
            <ac:spMk id="6" creationId="{5EF0EA1B-76A5-836C-5F76-DE45A99F41D3}"/>
          </ac:spMkLst>
        </pc:spChg>
        <pc:picChg chg="add del mod ord">
          <ac:chgData name="Maiyara Florian Santana (2113112)" userId="S::2113112@student.uwtsd.ac.uk::8241b9fa-4c6e-4214-bbce-338c7a729172" providerId="AD" clId="Web-{1D7826B6-19F2-3F55-D371-CA597A7DB805}" dt="2022-11-08T18:07:00.277" v="149"/>
          <ac:picMkLst>
            <pc:docMk/>
            <pc:sldMk cId="993033955" sldId="268"/>
            <ac:picMk id="4" creationId="{2E28421B-258A-1F73-9A48-E6826247CDA2}"/>
          </ac:picMkLst>
        </pc:picChg>
        <pc:picChg chg="add del mod ord">
          <ac:chgData name="Maiyara Florian Santana (2113112)" userId="S::2113112@student.uwtsd.ac.uk::8241b9fa-4c6e-4214-bbce-338c7a729172" providerId="AD" clId="Web-{1D7826B6-19F2-3F55-D371-CA597A7DB805}" dt="2022-11-08T18:06:51.324" v="142"/>
          <ac:picMkLst>
            <pc:docMk/>
            <pc:sldMk cId="993033955" sldId="268"/>
            <ac:picMk id="7" creationId="{DC51126E-DA32-B544-B617-EB45FE816B75}"/>
          </ac:picMkLst>
        </pc:picChg>
      </pc:sldChg>
      <pc:sldChg chg="modSp new">
        <pc:chgData name="Maiyara Florian Santana (2113112)" userId="S::2113112@student.uwtsd.ac.uk::8241b9fa-4c6e-4214-bbce-338c7a729172" providerId="AD" clId="Web-{1D7826B6-19F2-3F55-D371-CA597A7DB805}" dt="2022-11-08T18:18:12.152" v="306" actId="20577"/>
        <pc:sldMkLst>
          <pc:docMk/>
          <pc:sldMk cId="2053321911" sldId="269"/>
        </pc:sldMkLst>
        <pc:spChg chg="mod">
          <ac:chgData name="Maiyara Florian Santana (2113112)" userId="S::2113112@student.uwtsd.ac.uk::8241b9fa-4c6e-4214-bbce-338c7a729172" providerId="AD" clId="Web-{1D7826B6-19F2-3F55-D371-CA597A7DB805}" dt="2022-11-08T18:18:12.152" v="306" actId="20577"/>
          <ac:spMkLst>
            <pc:docMk/>
            <pc:sldMk cId="2053321911" sldId="269"/>
            <ac:spMk id="2" creationId="{88B03EEF-1A13-13C2-DC7B-6BAF7C9BC4BA}"/>
          </ac:spMkLst>
        </pc:spChg>
      </pc:sldChg>
    </pc:docChg>
  </pc:docChgLst>
  <pc:docChgLst>
    <pc:chgData name="Stoyko Anguelov (2128919)" userId="S::2128919@student.uwtsd.ac.uk::f81d31a9-a142-4d0e-bdff-7f40762a7b7f" providerId="AD" clId="Web-{10747D1F-13CD-F795-6BD4-951D218A234E}"/>
    <pc:docChg chg="addSld delSld">
      <pc:chgData name="Stoyko Anguelov (2128919)" userId="S::2128919@student.uwtsd.ac.uk::f81d31a9-a142-4d0e-bdff-7f40762a7b7f" providerId="AD" clId="Web-{10747D1F-13CD-F795-6BD4-951D218A234E}" dt="2022-11-09T10:42:03.606" v="5"/>
      <pc:docMkLst>
        <pc:docMk/>
      </pc:docMkLst>
      <pc:sldChg chg="new del">
        <pc:chgData name="Stoyko Anguelov (2128919)" userId="S::2128919@student.uwtsd.ac.uk::f81d31a9-a142-4d0e-bdff-7f40762a7b7f" providerId="AD" clId="Web-{10747D1F-13CD-F795-6BD4-951D218A234E}" dt="2022-11-09T10:41:17.806" v="3"/>
        <pc:sldMkLst>
          <pc:docMk/>
          <pc:sldMk cId="423616115" sldId="270"/>
        </pc:sldMkLst>
      </pc:sldChg>
      <pc:sldChg chg="new del">
        <pc:chgData name="Stoyko Anguelov (2128919)" userId="S::2128919@student.uwtsd.ac.uk::f81d31a9-a142-4d0e-bdff-7f40762a7b7f" providerId="AD" clId="Web-{10747D1F-13CD-F795-6BD4-951D218A234E}" dt="2022-11-09T10:40:44.710" v="1"/>
        <pc:sldMkLst>
          <pc:docMk/>
          <pc:sldMk cId="1048858623" sldId="270"/>
        </pc:sldMkLst>
      </pc:sldChg>
      <pc:sldChg chg="new del">
        <pc:chgData name="Stoyko Anguelov (2128919)" userId="S::2128919@student.uwtsd.ac.uk::f81d31a9-a142-4d0e-bdff-7f40762a7b7f" providerId="AD" clId="Web-{10747D1F-13CD-F795-6BD4-951D218A234E}" dt="2022-11-09T10:42:03.606" v="5"/>
        <pc:sldMkLst>
          <pc:docMk/>
          <pc:sldMk cId="3576259399" sldId="270"/>
        </pc:sldMkLst>
      </pc:sldChg>
    </pc:docChg>
  </pc:docChgLst>
  <pc:docChgLst>
    <pc:chgData name="Stoyko Anguelov (2128919)" userId="S::2128919@student.uwtsd.ac.uk::f81d31a9-a142-4d0e-bdff-7f40762a7b7f" providerId="AD" clId="Web-{5165B140-4C4D-034C-598E-9C122E453283}"/>
    <pc:docChg chg="addSld delSld modSld">
      <pc:chgData name="Stoyko Anguelov (2128919)" userId="S::2128919@student.uwtsd.ac.uk::f81d31a9-a142-4d0e-bdff-7f40762a7b7f" providerId="AD" clId="Web-{5165B140-4C4D-034C-598E-9C122E453283}" dt="2022-11-09T11:09:08.296" v="174"/>
      <pc:docMkLst>
        <pc:docMk/>
      </pc:docMkLst>
      <pc:sldChg chg="addSp delSp modSp">
        <pc:chgData name="Stoyko Anguelov (2128919)" userId="S::2128919@student.uwtsd.ac.uk::f81d31a9-a142-4d0e-bdff-7f40762a7b7f" providerId="AD" clId="Web-{5165B140-4C4D-034C-598E-9C122E453283}" dt="2022-11-09T11:00:55.079" v="113"/>
        <pc:sldMkLst>
          <pc:docMk/>
          <pc:sldMk cId="2458826609" sldId="258"/>
        </pc:sldMkLst>
        <pc:graphicFrameChg chg="add mod modGraphic">
          <ac:chgData name="Stoyko Anguelov (2128919)" userId="S::2128919@student.uwtsd.ac.uk::f81d31a9-a142-4d0e-bdff-7f40762a7b7f" providerId="AD" clId="Web-{5165B140-4C4D-034C-598E-9C122E453283}" dt="2022-11-09T11:00:55.079" v="113"/>
          <ac:graphicFrameMkLst>
            <pc:docMk/>
            <pc:sldMk cId="2458826609" sldId="258"/>
            <ac:graphicFrameMk id="3" creationId="{7DF6D3E2-136F-ABB1-5A3E-263D072D9EEE}"/>
          </ac:graphicFrameMkLst>
        </pc:graphicFrameChg>
        <pc:picChg chg="add del mod">
          <ac:chgData name="Stoyko Anguelov (2128919)" userId="S::2128919@student.uwtsd.ac.uk::f81d31a9-a142-4d0e-bdff-7f40762a7b7f" providerId="AD" clId="Web-{5165B140-4C4D-034C-598E-9C122E453283}" dt="2022-11-09T10:57:36.410" v="33"/>
          <ac:picMkLst>
            <pc:docMk/>
            <pc:sldMk cId="2458826609" sldId="258"/>
            <ac:picMk id="2" creationId="{D235CD70-95A4-7346-3425-BA444357F3ED}"/>
          </ac:picMkLst>
        </pc:picChg>
        <pc:picChg chg="mod">
          <ac:chgData name="Stoyko Anguelov (2128919)" userId="S::2128919@student.uwtsd.ac.uk::f81d31a9-a142-4d0e-bdff-7f40762a7b7f" providerId="AD" clId="Web-{5165B140-4C4D-034C-598E-9C122E453283}" dt="2022-11-09T11:00:06.451" v="99" actId="14100"/>
          <ac:picMkLst>
            <pc:docMk/>
            <pc:sldMk cId="2458826609" sldId="258"/>
            <ac:picMk id="14" creationId="{894E555A-4E4A-81C8-D903-B4CF4F0ED583}"/>
          </ac:picMkLst>
        </pc:picChg>
      </pc:sldChg>
      <pc:sldChg chg="addSp delSp modSp new del">
        <pc:chgData name="Stoyko Anguelov (2128919)" userId="S::2128919@student.uwtsd.ac.uk::f81d31a9-a142-4d0e-bdff-7f40762a7b7f" providerId="AD" clId="Web-{5165B140-4C4D-034C-598E-9C122E453283}" dt="2022-11-09T10:51:51.327" v="30"/>
        <pc:sldMkLst>
          <pc:docMk/>
          <pc:sldMk cId="1248807339" sldId="270"/>
        </pc:sldMkLst>
        <pc:spChg chg="add del">
          <ac:chgData name="Stoyko Anguelov (2128919)" userId="S::2128919@student.uwtsd.ac.uk::f81d31a9-a142-4d0e-bdff-7f40762a7b7f" providerId="AD" clId="Web-{5165B140-4C4D-034C-598E-9C122E453283}" dt="2022-11-09T10:51:15.715" v="26"/>
          <ac:spMkLst>
            <pc:docMk/>
            <pc:sldMk cId="1248807339" sldId="270"/>
            <ac:spMk id="3" creationId="{E77A119E-FF9A-C5F7-7087-30F4B4F7B36B}"/>
          </ac:spMkLst>
        </pc:spChg>
        <pc:spChg chg="add mod">
          <ac:chgData name="Stoyko Anguelov (2128919)" userId="S::2128919@student.uwtsd.ac.uk::f81d31a9-a142-4d0e-bdff-7f40762a7b7f" providerId="AD" clId="Web-{5165B140-4C4D-034C-598E-9C122E453283}" dt="2022-11-09T10:51:38.717" v="29"/>
          <ac:spMkLst>
            <pc:docMk/>
            <pc:sldMk cId="1248807339" sldId="270"/>
            <ac:spMk id="8" creationId="{5F73B53C-EB83-4738-1753-74621C07913E}"/>
          </ac:spMkLst>
        </pc:spChg>
        <pc:graphicFrameChg chg="add del mod ord modGraphic">
          <ac:chgData name="Stoyko Anguelov (2128919)" userId="S::2128919@student.uwtsd.ac.uk::f81d31a9-a142-4d0e-bdff-7f40762a7b7f" providerId="AD" clId="Web-{5165B140-4C4D-034C-598E-9C122E453283}" dt="2022-11-09T10:51:03.465" v="25"/>
          <ac:graphicFrameMkLst>
            <pc:docMk/>
            <pc:sldMk cId="1248807339" sldId="270"/>
            <ac:graphicFrameMk id="5" creationId="{4AC5EFC7-BA91-0D45-5345-8835F1006F69}"/>
          </ac:graphicFrameMkLst>
        </pc:graphicFrameChg>
        <pc:picChg chg="add del mod ord">
          <ac:chgData name="Stoyko Anguelov (2128919)" userId="S::2128919@student.uwtsd.ac.uk::f81d31a9-a142-4d0e-bdff-7f40762a7b7f" providerId="AD" clId="Web-{5165B140-4C4D-034C-598E-9C122E453283}" dt="2022-11-09T10:51:38.717" v="29"/>
          <ac:picMkLst>
            <pc:docMk/>
            <pc:sldMk cId="1248807339" sldId="270"/>
            <ac:picMk id="6" creationId="{447B0011-C419-E1FA-D491-FEC9049EDC7B}"/>
          </ac:picMkLst>
        </pc:picChg>
      </pc:sldChg>
      <pc:sldChg chg="addSp delSp modSp new">
        <pc:chgData name="Stoyko Anguelov (2128919)" userId="S::2128919@student.uwtsd.ac.uk::f81d31a9-a142-4d0e-bdff-7f40762a7b7f" providerId="AD" clId="Web-{5165B140-4C4D-034C-598E-9C122E453283}" dt="2022-11-09T11:09:08.296" v="174"/>
        <pc:sldMkLst>
          <pc:docMk/>
          <pc:sldMk cId="1622505808" sldId="270"/>
        </pc:sldMkLst>
        <pc:spChg chg="del mod">
          <ac:chgData name="Stoyko Anguelov (2128919)" userId="S::2128919@student.uwtsd.ac.uk::f81d31a9-a142-4d0e-bdff-7f40762a7b7f" providerId="AD" clId="Web-{5165B140-4C4D-034C-598E-9C122E453283}" dt="2022-11-09T11:09:08.296" v="174"/>
          <ac:spMkLst>
            <pc:docMk/>
            <pc:sldMk cId="1622505808" sldId="270"/>
            <ac:spMk id="2" creationId="{00F3B2AE-2D56-0DBA-4687-9CD89E879277}"/>
          </ac:spMkLst>
        </pc:spChg>
        <pc:spChg chg="del">
          <ac:chgData name="Stoyko Anguelov (2128919)" userId="S::2128919@student.uwtsd.ac.uk::f81d31a9-a142-4d0e-bdff-7f40762a7b7f" providerId="AD" clId="Web-{5165B140-4C4D-034C-598E-9C122E453283}" dt="2022-11-09T11:01:33.472" v="115"/>
          <ac:spMkLst>
            <pc:docMk/>
            <pc:sldMk cId="1622505808" sldId="270"/>
            <ac:spMk id="3" creationId="{7FEF12F8-53B0-7E6F-470D-2261230597E9}"/>
          </ac:spMkLst>
        </pc:spChg>
        <pc:spChg chg="add mod">
          <ac:chgData name="Stoyko Anguelov (2128919)" userId="S::2128919@student.uwtsd.ac.uk::f81d31a9-a142-4d0e-bdff-7f40762a7b7f" providerId="AD" clId="Web-{5165B140-4C4D-034C-598E-9C122E453283}" dt="2022-11-09T11:06:03.910" v="150" actId="14100"/>
          <ac:spMkLst>
            <pc:docMk/>
            <pc:sldMk cId="1622505808" sldId="270"/>
            <ac:spMk id="5" creationId="{4AC027BC-3A69-BADA-9C36-C5581A036423}"/>
          </ac:spMkLst>
        </pc:spChg>
        <pc:spChg chg="add mod">
          <ac:chgData name="Stoyko Anguelov (2128919)" userId="S::2128919@student.uwtsd.ac.uk::f81d31a9-a142-4d0e-bdff-7f40762a7b7f" providerId="AD" clId="Web-{5165B140-4C4D-034C-598E-9C122E453283}" dt="2022-11-09T11:05:44.846" v="147" actId="20577"/>
          <ac:spMkLst>
            <pc:docMk/>
            <pc:sldMk cId="1622505808" sldId="270"/>
            <ac:spMk id="6" creationId="{39E5ED83-25D3-DAA6-1B46-1C142A4CCDFD}"/>
          </ac:spMkLst>
        </pc:spChg>
        <pc:spChg chg="add mod">
          <ac:chgData name="Stoyko Anguelov (2128919)" userId="S::2128919@student.uwtsd.ac.uk::f81d31a9-a142-4d0e-bdff-7f40762a7b7f" providerId="AD" clId="Web-{5165B140-4C4D-034C-598E-9C122E453283}" dt="2022-11-09T11:07:30.806" v="162" actId="1076"/>
          <ac:spMkLst>
            <pc:docMk/>
            <pc:sldMk cId="1622505808" sldId="270"/>
            <ac:spMk id="9" creationId="{19FFD4E7-E8C3-6869-8ADB-549A8A665B95}"/>
          </ac:spMkLst>
        </pc:spChg>
        <pc:spChg chg="add mod">
          <ac:chgData name="Stoyko Anguelov (2128919)" userId="S::2128919@student.uwtsd.ac.uk::f81d31a9-a142-4d0e-bdff-7f40762a7b7f" providerId="AD" clId="Web-{5165B140-4C4D-034C-598E-9C122E453283}" dt="2022-11-09T11:08:48.514" v="173" actId="1076"/>
          <ac:spMkLst>
            <pc:docMk/>
            <pc:sldMk cId="1622505808" sldId="270"/>
            <ac:spMk id="11" creationId="{87712F49-6E22-9F00-D9F9-7429C1126231}"/>
          </ac:spMkLst>
        </pc:spChg>
        <pc:picChg chg="add mod ord">
          <ac:chgData name="Stoyko Anguelov (2128919)" userId="S::2128919@student.uwtsd.ac.uk::f81d31a9-a142-4d0e-bdff-7f40762a7b7f" providerId="AD" clId="Web-{5165B140-4C4D-034C-598E-9C122E453283}" dt="2022-11-09T11:03:45.917" v="135" actId="14100"/>
          <ac:picMkLst>
            <pc:docMk/>
            <pc:sldMk cId="1622505808" sldId="270"/>
            <ac:picMk id="4" creationId="{001651A5-3DD8-2970-ACD6-767483C12637}"/>
          </ac:picMkLst>
        </pc:picChg>
        <pc:picChg chg="add mod">
          <ac:chgData name="Stoyko Anguelov (2128919)" userId="S::2128919@student.uwtsd.ac.uk::f81d31a9-a142-4d0e-bdff-7f40762a7b7f" providerId="AD" clId="Web-{5165B140-4C4D-034C-598E-9C122E453283}" dt="2022-11-09T11:04:30.342" v="142" actId="14100"/>
          <ac:picMkLst>
            <pc:docMk/>
            <pc:sldMk cId="1622505808" sldId="270"/>
            <ac:picMk id="7" creationId="{07F892E7-2B77-4C55-4FB9-BFE60A7FE180}"/>
          </ac:picMkLst>
        </pc:picChg>
        <pc:picChg chg="add mod">
          <ac:chgData name="Stoyko Anguelov (2128919)" userId="S::2128919@student.uwtsd.ac.uk::f81d31a9-a142-4d0e-bdff-7f40762a7b7f" providerId="AD" clId="Web-{5165B140-4C4D-034C-598E-9C122E453283}" dt="2022-11-09T11:06:52.647" v="156" actId="14100"/>
          <ac:picMkLst>
            <pc:docMk/>
            <pc:sldMk cId="1622505808" sldId="270"/>
            <ac:picMk id="8" creationId="{4070BDC2-90ED-098C-6EE9-699B6EFE20B3}"/>
          </ac:picMkLst>
        </pc:picChg>
        <pc:picChg chg="add mod">
          <ac:chgData name="Stoyko Anguelov (2128919)" userId="S::2128919@student.uwtsd.ac.uk::f81d31a9-a142-4d0e-bdff-7f40762a7b7f" providerId="AD" clId="Web-{5165B140-4C4D-034C-598E-9C122E453283}" dt="2022-11-09T11:08:19.340" v="166" actId="14100"/>
          <ac:picMkLst>
            <pc:docMk/>
            <pc:sldMk cId="1622505808" sldId="270"/>
            <ac:picMk id="10" creationId="{FF50E80C-3247-F251-A9B1-EC0BE688C69D}"/>
          </ac:picMkLst>
        </pc:picChg>
      </pc:sldChg>
      <pc:sldChg chg="addSp delSp modSp new del">
        <pc:chgData name="Stoyko Anguelov (2128919)" userId="S::2128919@student.uwtsd.ac.uk::f81d31a9-a142-4d0e-bdff-7f40762a7b7f" providerId="AD" clId="Web-{5165B140-4C4D-034C-598E-9C122E453283}" dt="2022-11-09T10:50:02.273" v="22"/>
        <pc:sldMkLst>
          <pc:docMk/>
          <pc:sldMk cId="2819948718" sldId="270"/>
        </pc:sldMkLst>
        <pc:spChg chg="add del">
          <ac:chgData name="Stoyko Anguelov (2128919)" userId="S::2128919@student.uwtsd.ac.uk::f81d31a9-a142-4d0e-bdff-7f40762a7b7f" providerId="AD" clId="Web-{5165B140-4C4D-034C-598E-9C122E453283}" dt="2022-11-09T10:48:37.893" v="7"/>
          <ac:spMkLst>
            <pc:docMk/>
            <pc:sldMk cId="2819948718" sldId="270"/>
            <ac:spMk id="3" creationId="{BFF21A20-828D-744F-223B-ED333E5D7CEB}"/>
          </ac:spMkLst>
        </pc:spChg>
        <pc:graphicFrameChg chg="add mod ord modGraphic">
          <ac:chgData name="Stoyko Anguelov (2128919)" userId="S::2128919@student.uwtsd.ac.uk::f81d31a9-a142-4d0e-bdff-7f40762a7b7f" providerId="AD" clId="Web-{5165B140-4C4D-034C-598E-9C122E453283}" dt="2022-11-09T10:49:47.491" v="21"/>
          <ac:graphicFrameMkLst>
            <pc:docMk/>
            <pc:sldMk cId="2819948718" sldId="270"/>
            <ac:graphicFrameMk id="6" creationId="{8D75D450-D6DB-E1BC-1A76-94CE62A15728}"/>
          </ac:graphicFrameMkLst>
        </pc:graphicFrameChg>
        <pc:picChg chg="add del mod ord">
          <ac:chgData name="Stoyko Anguelov (2128919)" userId="S::2128919@student.uwtsd.ac.uk::f81d31a9-a142-4d0e-bdff-7f40762a7b7f" providerId="AD" clId="Web-{5165B140-4C4D-034C-598E-9C122E453283}" dt="2022-11-09T10:48:03.407" v="6"/>
          <ac:picMkLst>
            <pc:docMk/>
            <pc:sldMk cId="2819948718" sldId="270"/>
            <ac:picMk id="4" creationId="{4F47E8F8-3849-5DA5-322B-EDFD9C1ED60E}"/>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a:t>CRYPTO MARKET</a:t>
            </a:r>
          </a:p>
          <a:p>
            <a:pPr>
              <a:defRPr/>
            </a:pPr>
            <a:endParaRPr lang="en-US"/>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4.144637846738275E-2"/>
          <c:y val="0.12748060996527535"/>
          <c:w val="0.92732483486165351"/>
          <c:h val="0.78300057977486548"/>
        </c:manualLayout>
      </c:layout>
      <c:bar3DChart>
        <c:barDir val="col"/>
        <c:grouping val="stack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Sheet1!$F$5:$I$5</c:f>
              <c:numCache>
                <c:formatCode>General</c:formatCode>
                <c:ptCount val="4"/>
                <c:pt idx="0">
                  <c:v>2022</c:v>
                </c:pt>
                <c:pt idx="1">
                  <c:v>2023</c:v>
                </c:pt>
                <c:pt idx="2">
                  <c:v>2024</c:v>
                </c:pt>
                <c:pt idx="3">
                  <c:v>2025</c:v>
                </c:pt>
              </c:numCache>
            </c:numRef>
          </c:cat>
          <c:val>
            <c:numRef>
              <c:f>Sheet1!$F$6:$I$6</c:f>
              <c:numCache>
                <c:formatCode>General</c:formatCode>
                <c:ptCount val="4"/>
                <c:pt idx="0">
                  <c:v>1.2</c:v>
                </c:pt>
                <c:pt idx="1">
                  <c:v>1.7</c:v>
                </c:pt>
                <c:pt idx="2">
                  <c:v>2</c:v>
                </c:pt>
                <c:pt idx="3">
                  <c:v>2.2000000000000002</c:v>
                </c:pt>
              </c:numCache>
            </c:numRef>
          </c:val>
          <c:extLst>
            <c:ext xmlns:c16="http://schemas.microsoft.com/office/drawing/2014/chart" uri="{C3380CC4-5D6E-409C-BE32-E72D297353CC}">
              <c16:uniqueId val="{00000001-9D37-4DDF-B83C-0A5479BE741C}"/>
            </c:ext>
          </c:extLst>
        </c:ser>
        <c:dLbls>
          <c:showLegendKey val="0"/>
          <c:showVal val="1"/>
          <c:showCatName val="0"/>
          <c:showSerName val="0"/>
          <c:showPercent val="0"/>
          <c:showBubbleSize val="0"/>
        </c:dLbls>
        <c:gapWidth val="100"/>
        <c:shape val="box"/>
        <c:axId val="738398191"/>
        <c:axId val="738390287"/>
        <c:axId val="0"/>
      </c:bar3DChart>
      <c:catAx>
        <c:axId val="738398191"/>
        <c:scaling>
          <c:orientation val="minMax"/>
        </c:scaling>
        <c:delete val="0"/>
        <c:axPos val="b"/>
        <c:title>
          <c:tx>
            <c:rich>
              <a:bodyPr rot="0" spcFirstLastPara="1" vertOverflow="ellipsis" vert="horz" wrap="square" anchor="ctr" anchorCtr="1"/>
              <a:lstStyle/>
              <a:p>
                <a:pPr>
                  <a:defRPr sz="1197" b="1" i="0" u="none" strike="noStrike" kern="1200" cap="all" baseline="0">
                    <a:solidFill>
                      <a:schemeClr val="lt1">
                        <a:lumMod val="85000"/>
                      </a:schemeClr>
                    </a:solidFill>
                    <a:latin typeface="+mn-lt"/>
                    <a:ea typeface="+mn-ea"/>
                    <a:cs typeface="+mn-cs"/>
                  </a:defRPr>
                </a:pPr>
                <a:r>
                  <a:rPr lang="en-US"/>
                  <a:t>trillion</a:t>
                </a:r>
              </a:p>
            </c:rich>
          </c:tx>
          <c:overlay val="0"/>
          <c:spPr>
            <a:noFill/>
            <a:ln>
              <a:noFill/>
            </a:ln>
            <a:effectLst/>
          </c:spPr>
          <c:txPr>
            <a:bodyPr rot="0" spcFirstLastPara="1" vertOverflow="ellipsis" vert="horz" wrap="square" anchor="ctr" anchorCtr="1"/>
            <a:lstStyle/>
            <a:p>
              <a:pPr>
                <a:defRPr sz="1197" b="1" i="0" u="none" strike="noStrike" kern="1200" cap="all" baseline="0">
                  <a:solidFill>
                    <a:schemeClr val="lt1">
                      <a:lumMod val="85000"/>
                    </a:schemeClr>
                  </a:solidFill>
                  <a:latin typeface="+mn-lt"/>
                  <a:ea typeface="+mn-ea"/>
                  <a:cs typeface="+mn-cs"/>
                </a:defRPr>
              </a:pPr>
              <a:endParaRPr lang="en-US"/>
            </a:p>
          </c:txPr>
        </c:title>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38390287"/>
        <c:crosses val="autoZero"/>
        <c:auto val="1"/>
        <c:lblAlgn val="ctr"/>
        <c:lblOffset val="100"/>
        <c:noMultiLvlLbl val="0"/>
      </c:catAx>
      <c:valAx>
        <c:axId val="738390287"/>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38398191"/>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Tesco </a:t>
            </a:r>
          </a:p>
          <a:p>
            <a:pPr>
              <a:defRPr/>
            </a:pPr>
            <a:r>
              <a:rPr lang="en-GB"/>
              <a:t>Users</a:t>
            </a:r>
          </a:p>
        </c:rich>
      </c:tx>
      <c:layout>
        <c:manualLayout>
          <c:xMode val="edge"/>
          <c:yMode val="edge"/>
          <c:x val="0.45852979083216977"/>
          <c:y val="0"/>
        </c:manualLayout>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4861881901886261E-2"/>
          <c:y val="0.10024367008613783"/>
          <c:w val="0.91584346332019451"/>
          <c:h val="0.75524950200052166"/>
        </c:manualLayout>
      </c:layout>
      <c:bar3D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Sheet1!$C$6:$F$6</c:f>
              <c:strCache>
                <c:ptCount val="3"/>
                <c:pt idx="0">
                  <c:v>Uk Online Services </c:v>
                </c:pt>
                <c:pt idx="2">
                  <c:v>Uk Offlines Services</c:v>
                </c:pt>
              </c:strCache>
            </c:strRef>
          </c:cat>
          <c:val>
            <c:numRef>
              <c:f>Sheet1!$C$7:$F$7</c:f>
              <c:numCache>
                <c:formatCode>General</c:formatCode>
                <c:ptCount val="4"/>
                <c:pt idx="0" formatCode="0%">
                  <c:v>0.9</c:v>
                </c:pt>
                <c:pt idx="2" formatCode="0%">
                  <c:v>0.15</c:v>
                </c:pt>
              </c:numCache>
            </c:numRef>
          </c:val>
          <c:extLst>
            <c:ext xmlns:c16="http://schemas.microsoft.com/office/drawing/2014/chart" uri="{C3380CC4-5D6E-409C-BE32-E72D297353CC}">
              <c16:uniqueId val="{00000000-7452-3449-962C-74FFE04C02BA}"/>
            </c:ext>
          </c:extLst>
        </c:ser>
        <c:dLbls>
          <c:showLegendKey val="0"/>
          <c:showVal val="1"/>
          <c:showCatName val="0"/>
          <c:showSerName val="0"/>
          <c:showPercent val="0"/>
          <c:showBubbleSize val="0"/>
        </c:dLbls>
        <c:gapWidth val="150"/>
        <c:shape val="box"/>
        <c:axId val="158556320"/>
        <c:axId val="147407072"/>
        <c:axId val="0"/>
      </c:bar3DChart>
      <c:catAx>
        <c:axId val="1585563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47407072"/>
        <c:crosses val="autoZero"/>
        <c:auto val="1"/>
        <c:lblAlgn val="ctr"/>
        <c:lblOffset val="100"/>
        <c:noMultiLvlLbl val="0"/>
      </c:catAx>
      <c:valAx>
        <c:axId val="147407072"/>
        <c:scaling>
          <c:orientation val="minMax"/>
        </c:scaling>
        <c:delete val="0"/>
        <c:axPos val="l"/>
        <c:majorGridlines>
          <c:spPr>
            <a:ln w="9525" cap="flat" cmpd="sng" algn="ctr">
              <a:solidFill>
                <a:schemeClr val="dk1">
                  <a:lumMod val="50000"/>
                  <a:lumOff val="5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585563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C97F56-76D2-8641-BDB4-1F002F895B9D}" type="datetimeFigureOut">
              <a:rPr lang="en-US" smtClean="0"/>
              <a:t>11/17/2022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CEA469-B445-8544-9484-4DE4508668AA}" type="slidenum">
              <a:rPr lang="en-US" smtClean="0"/>
              <a:t>‹#›</a:t>
            </a:fld>
            <a:endParaRPr lang="en-US"/>
          </a:p>
        </p:txBody>
      </p:sp>
    </p:spTree>
    <p:extLst>
      <p:ext uri="{BB962C8B-B14F-4D97-AF65-F5344CB8AC3E}">
        <p14:creationId xmlns:p14="http://schemas.microsoft.com/office/powerpoint/2010/main" val="647290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1CEA469-B445-8544-9484-4DE4508668AA}" type="slidenum">
              <a:rPr lang="en-US" smtClean="0"/>
              <a:t>4</a:t>
            </a:fld>
            <a:endParaRPr lang="en-US"/>
          </a:p>
        </p:txBody>
      </p:sp>
    </p:spTree>
    <p:extLst>
      <p:ext uri="{BB962C8B-B14F-4D97-AF65-F5344CB8AC3E}">
        <p14:creationId xmlns:p14="http://schemas.microsoft.com/office/powerpoint/2010/main" val="3783125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0" i="0" u="none" strike="noStrike">
                <a:solidFill>
                  <a:srgbClr val="222222"/>
                </a:solidFill>
                <a:effectLst/>
                <a:latin typeface="Arial" panose="020B0604020202020204" pitchFamily="34" charset="0"/>
                <a:cs typeface="Arial" panose="020B0604020202020204" pitchFamily="34" charset="0"/>
              </a:rPr>
              <a:t>Tesco has majorly expanded since its inception and now provides a wide range of products in categories including food, electronics, health, books, apparel, home and decor, party and gifting, sports and fitness equipment, beauty, jewellery, baby products, etc. It’s quite clear that Tesco caters to various needs of consumers from across segments and is a retail giant. Tesco has its own brands for these categories, namely Tesco Loves Baby, Tesco Lotus, Tesco kipa, F&amp;F Clothing, Tesco Value, etc.</a:t>
            </a:r>
          </a:p>
          <a:p>
            <a:endParaRPr lang="en-GB" sz="3200" b="0" i="0" u="none" strike="noStrike">
              <a:solidFill>
                <a:srgbClr val="222222"/>
              </a:solidFill>
              <a:effectLst/>
              <a:latin typeface="Arial" panose="020B0604020202020204" pitchFamily="34" charset="0"/>
              <a:cs typeface="Arial" panose="020B0604020202020204" pitchFamily="34" charset="0"/>
            </a:endParaRPr>
          </a:p>
          <a:p>
            <a:r>
              <a:rPr lang="en-GB" sz="3200" b="0" i="0" u="none" strike="noStrike">
                <a:solidFill>
                  <a:srgbClr val="222222"/>
                </a:solidFill>
                <a:effectLst/>
                <a:latin typeface="Arial" panose="020B0604020202020204" pitchFamily="34" charset="0"/>
                <a:cs typeface="Arial" panose="020B0604020202020204" pitchFamily="34" charset="0"/>
              </a:rPr>
              <a:t>Tesco’s stores stock over 40,000 different products</a:t>
            </a:r>
            <a:r>
              <a:rPr lang="en-GB" b="0" i="0" u="none" strike="noStrike">
                <a:solidFill>
                  <a:srgbClr val="222222"/>
                </a:solidFill>
                <a:effectLst/>
                <a:latin typeface="SFPro-Regular"/>
              </a:rPr>
              <a:t>.</a:t>
            </a:r>
            <a:endParaRPr lang="en-US"/>
          </a:p>
        </p:txBody>
      </p:sp>
      <p:sp>
        <p:nvSpPr>
          <p:cNvPr id="4" name="Slide Number Placeholder 3"/>
          <p:cNvSpPr>
            <a:spLocks noGrp="1"/>
          </p:cNvSpPr>
          <p:nvPr>
            <p:ph type="sldNum" sz="quarter" idx="5"/>
          </p:nvPr>
        </p:nvSpPr>
        <p:spPr/>
        <p:txBody>
          <a:bodyPr/>
          <a:lstStyle/>
          <a:p>
            <a:fld id="{01CEA469-B445-8544-9484-4DE4508668AA}" type="slidenum">
              <a:rPr lang="en-US" smtClean="0"/>
              <a:t>8</a:t>
            </a:fld>
            <a:endParaRPr lang="en-US"/>
          </a:p>
        </p:txBody>
      </p:sp>
    </p:spTree>
    <p:extLst>
      <p:ext uri="{BB962C8B-B14F-4D97-AF65-F5344CB8AC3E}">
        <p14:creationId xmlns:p14="http://schemas.microsoft.com/office/powerpoint/2010/main" val="1831764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rtl="0" eaLnBrk="1" fontAlgn="t" latinLnBrk="0" hangingPunct="1">
              <a:spcBef>
                <a:spcPts val="0"/>
              </a:spcBef>
              <a:spcAft>
                <a:spcPts val="0"/>
              </a:spcAft>
            </a:pPr>
            <a:r>
              <a:rPr lang="bg-BG" sz="2800" b="0" i="0" u="none" strike="noStrike" kern="1200">
                <a:solidFill>
                  <a:srgbClr val="FFFFFF"/>
                </a:solidFill>
                <a:effectLst/>
                <a:latin typeface="Arial" panose="020B0604020202020204" pitchFamily="34" charset="0"/>
                <a:cs typeface="Arial" panose="020B0604020202020204" pitchFamily="34" charset="0"/>
              </a:rPr>
              <a:t>Tesco Extra shops are larger, mainly out-of-town hypermarkets that stock nearly all of Tesco’s product ranges</a:t>
            </a:r>
            <a:endParaRPr lang="en-GB" sz="2800" b="0" i="0" u="none" strike="noStrike" kern="1200">
              <a:solidFill>
                <a:srgbClr val="FFFFFF"/>
              </a:solidFill>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endParaRPr lang="en-GB" sz="2800" b="0" i="0" u="none" strike="noStrike">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r>
              <a:rPr lang="bg-BG" sz="2800" b="0" i="0" u="none" strike="noStrike" kern="1200">
                <a:solidFill>
                  <a:srgbClr val="FFFFFF"/>
                </a:solidFill>
                <a:effectLst/>
                <a:latin typeface="Arial" panose="020B0604020202020204" pitchFamily="34" charset="0"/>
                <a:cs typeface="Arial" panose="020B0604020202020204" pitchFamily="34" charset="0"/>
              </a:rPr>
              <a:t>Tesco Superstores are standard large supermarkets, stocking groceries and a much smaller range of non-food goods than Extra hypermarkets</a:t>
            </a:r>
            <a:endParaRPr lang="en-GB" sz="2800" b="0" i="0" u="none" strike="noStrike">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endParaRPr lang="en-GB" sz="2800" b="0" i="0" u="none" strike="noStrike" kern="1200">
              <a:solidFill>
                <a:srgbClr val="FFFFFF"/>
              </a:solidFill>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r>
              <a:rPr lang="bg-BG" sz="2800" b="0" i="0" u="none" strike="noStrike" kern="1200">
                <a:solidFill>
                  <a:srgbClr val="FFFFFF"/>
                </a:solidFill>
                <a:effectLst/>
                <a:latin typeface="Arial" panose="020B0604020202020204" pitchFamily="34" charset="0"/>
                <a:cs typeface="Arial" panose="020B0604020202020204" pitchFamily="34" charset="0"/>
              </a:rPr>
              <a:t>Tesco Express shops are neighborhood convenience shops, stocking mainly food with and emphasis on higher -margin products</a:t>
            </a:r>
            <a:endParaRPr lang="en-GB" sz="2800" b="0" i="0" u="none" strike="noStrike">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endParaRPr lang="en-GB" sz="2800" b="0" i="0" u="none" strike="noStrike" kern="1200">
              <a:solidFill>
                <a:srgbClr val="FFFFFF"/>
              </a:solidFill>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r>
              <a:rPr lang="bg-BG" sz="2800" b="0" i="0" u="none" strike="noStrike" kern="1200">
                <a:solidFill>
                  <a:srgbClr val="FFFFFF"/>
                </a:solidFill>
                <a:effectLst/>
                <a:latin typeface="Arial" panose="020B0604020202020204" pitchFamily="34" charset="0"/>
                <a:cs typeface="Arial" panose="020B0604020202020204" pitchFamily="34" charset="0"/>
              </a:rPr>
              <a:t>Tesco Metro shops are sized between Tesco superstores and Tesco Express shops, designed to accommodate larger weekly shops as well as top-up shopping</a:t>
            </a:r>
            <a:endParaRPr lang="en-GB" sz="2800" b="0" i="0" u="none" strike="noStrike">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endParaRPr lang="en-GB" sz="2800" b="0" i="0" u="none" strike="noStrike" kern="1200">
              <a:solidFill>
                <a:srgbClr val="FFFFFF"/>
              </a:solidFill>
              <a:effectLst/>
              <a:latin typeface="Arial" panose="020B0604020202020204" pitchFamily="34" charset="0"/>
              <a:cs typeface="Arial" panose="020B0604020202020204" pitchFamily="34" charset="0"/>
            </a:endParaRPr>
          </a:p>
          <a:p>
            <a:pPr marL="0" algn="l" rtl="0" eaLnBrk="1" fontAlgn="t" latinLnBrk="0" hangingPunct="1">
              <a:spcBef>
                <a:spcPts val="0"/>
              </a:spcBef>
              <a:spcAft>
                <a:spcPts val="0"/>
              </a:spcAft>
            </a:pPr>
            <a:r>
              <a:rPr lang="bg-BG" sz="2800" b="0" i="0" u="none" strike="noStrike" kern="1200">
                <a:solidFill>
                  <a:srgbClr val="FFFFFF"/>
                </a:solidFill>
                <a:effectLst/>
                <a:latin typeface="Arial" panose="020B0604020202020204" pitchFamily="34" charset="0"/>
                <a:cs typeface="Arial" panose="020B0604020202020204" pitchFamily="34" charset="0"/>
              </a:rPr>
              <a:t>Includes some of the smallest shops (smaller than a Tesco Express). Stocking mainly food with and emphasis on higher-margin products</a:t>
            </a:r>
            <a:endParaRPr lang="en-GB" sz="2800" b="0" i="0" u="none" strike="noStrike">
              <a:effectLst/>
              <a:latin typeface="Arial" panose="020B0604020202020204" pitchFamily="34" charset="0"/>
              <a:cs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01CEA469-B445-8544-9484-4DE4508668AA}" type="slidenum">
              <a:rPr lang="en-US" smtClean="0"/>
              <a:t>9</a:t>
            </a:fld>
            <a:endParaRPr lang="en-US"/>
          </a:p>
        </p:txBody>
      </p:sp>
    </p:spTree>
    <p:extLst>
      <p:ext uri="{BB962C8B-B14F-4D97-AF65-F5344CB8AC3E}">
        <p14:creationId xmlns:p14="http://schemas.microsoft.com/office/powerpoint/2010/main" val="3812433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a:cs typeface="Arial"/>
              </a:rPr>
              <a:t>Tesco operates a cell phone business across the United Kingdom from 2003 as a joint venture with O2 and operates as a mobile virtual network operator (MVNO) using the network of O2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202122"/>
                </a:solidFill>
                <a:latin typeface="Arial"/>
              </a:rPr>
              <a:t>Tesco Bank provides a range of personal accounts, including credit cards, loans, savings accounts, insurance and foreign currency exchange.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solidFill>
                <a:srgbClr val="202122"/>
              </a:solidFill>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a:cs typeface="Arial"/>
              </a:rPr>
              <a:t>Tesco launched its customer loyalty scheme, the Tesco Clubcard, in 1995. It has been cited as pivotal development in Tesco’s progress towards becoming the UK’s largest supermarket chain.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a:cs typeface="Arial"/>
              </a:rPr>
              <a:t>Tesco first started selling petrol in 1974. Tesco recently diversified into biofuels offering petrol-bioethanol and diesel-biodiesel blends instead of pure petrol and diesel at its petrol stations.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a:cs typeface="Arial"/>
              </a:rPr>
              <a:t>In 1998, Tesco and Esso ( part of ExxonMobil ) formed a business alliance that included several petrol filling stations on lease from Esso, with Tesco operating the attached shops under its Express format. In turn, Esso operates the forecourts and sells fuel via the Tesco shop, as of 2013, there were 200 joint Tesco Express/ Esso sites in the UK.</a:t>
            </a:r>
          </a:p>
        </p:txBody>
      </p:sp>
      <p:sp>
        <p:nvSpPr>
          <p:cNvPr id="4" name="Slide Number Placeholder 3"/>
          <p:cNvSpPr>
            <a:spLocks noGrp="1"/>
          </p:cNvSpPr>
          <p:nvPr>
            <p:ph type="sldNum" sz="quarter" idx="5"/>
          </p:nvPr>
        </p:nvSpPr>
        <p:spPr/>
        <p:txBody>
          <a:bodyPr/>
          <a:lstStyle/>
          <a:p>
            <a:fld id="{01CEA469-B445-8544-9484-4DE4508668AA}" type="slidenum">
              <a:rPr lang="en-US" smtClean="0"/>
              <a:t>10</a:t>
            </a:fld>
            <a:endParaRPr lang="en-US"/>
          </a:p>
        </p:txBody>
      </p:sp>
    </p:spTree>
    <p:extLst>
      <p:ext uri="{BB962C8B-B14F-4D97-AF65-F5344CB8AC3E}">
        <p14:creationId xmlns:p14="http://schemas.microsoft.com/office/powerpoint/2010/main" val="3671934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altLang="en-US" sz="1200" b="0" i="0" u="none" strike="noStrike" kern="1200" cap="none" normalizeH="0" baseline="0">
                <a:ln>
                  <a:noFill/>
                </a:ln>
                <a:solidFill>
                  <a:schemeClr val="bg1"/>
                </a:solidFill>
                <a:effectLst/>
                <a:ea typeface="+mj-ea"/>
                <a:cs typeface="Arial" panose="020B0604020202020204" pitchFamily="34" charset="0"/>
              </a:rPr>
              <a:t>Tesco’s dominance in the market is more than evident. But it needs to capitalize on the available opportunities.</a:t>
            </a:r>
          </a:p>
          <a:p>
            <a:pPr marL="0" algn="l" rtl="0" eaLnBrk="1" fontAlgn="ctr" latinLnBrk="0" hangingPunct="1">
              <a:spcBef>
                <a:spcPts val="0"/>
              </a:spcBef>
              <a:spcAft>
                <a:spcPts val="0"/>
              </a:spcAft>
            </a:pPr>
            <a:br>
              <a:rPr lang="en-GB"/>
            </a:br>
            <a:r>
              <a:rPr lang="en-GB">
                <a:effectLst/>
              </a:rPr>
              <a:t>STRENGTH- </a:t>
            </a:r>
            <a:r>
              <a:rPr lang="en-GB" sz="1800" b="0" i="0" u="none" strike="noStrike" kern="1200" spc="0">
                <a:solidFill>
                  <a:srgbClr val="000000"/>
                </a:solidFill>
                <a:effectLst/>
                <a:latin typeface="Arial" panose="020B0604020202020204" pitchFamily="34" charset="0"/>
                <a:cs typeface="Arial" panose="020B0604020202020204" pitchFamily="34" charset="0"/>
              </a:rPr>
              <a:t>Efficient supply chain network</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Leading market share. Almost 27% in Great Britain.</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Geographically diversified. Tesco has a strong global presence.</a:t>
            </a:r>
            <a:endParaRPr lang="en-GB" sz="1800" b="0" i="0" u="none" strike="noStrike">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effectLst/>
            </a:endParaRPr>
          </a:p>
          <a:p>
            <a:pPr marL="0" algn="l" rtl="0" eaLnBrk="1" fontAlgn="ctr" latinLnBrk="0" hangingPunct="1">
              <a:spcBef>
                <a:spcPts val="0"/>
              </a:spcBef>
              <a:spcAft>
                <a:spcPts val="0"/>
              </a:spcAft>
            </a:pPr>
            <a:r>
              <a:rPr lang="en-GB">
                <a:effectLst/>
              </a:rPr>
              <a:t>WEAKNESSES- </a:t>
            </a:r>
            <a:r>
              <a:rPr lang="en-GB" sz="1800" b="0" i="0" u="none" strike="noStrike" kern="1200" spc="0">
                <a:solidFill>
                  <a:srgbClr val="000000"/>
                </a:solidFill>
                <a:effectLst/>
                <a:latin typeface="Arial" panose="020B0604020202020204" pitchFamily="34" charset="0"/>
                <a:cs typeface="Arial" panose="020B0604020202020204" pitchFamily="34" charset="0"/>
              </a:rPr>
              <a:t>Failed operations in Japan and the States.</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Participating in multiple segments resulting in inefficiency.</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Decline in operating profits.</a:t>
            </a:r>
            <a:endParaRPr lang="en-GB" sz="1800" b="0" i="0" u="none" strike="noStrike">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effectLst/>
            </a:endParaRPr>
          </a:p>
          <a:p>
            <a:pPr marL="0" algn="l" rtl="0" eaLnBrk="1" fontAlgn="ctr" latinLnBrk="0" hangingPunct="1">
              <a:spcBef>
                <a:spcPts val="0"/>
              </a:spcBef>
              <a:spcAft>
                <a:spcPts val="0"/>
              </a:spcAft>
            </a:pPr>
            <a:r>
              <a:rPr lang="en-GB">
                <a:effectLst/>
              </a:rPr>
              <a:t>OPPORTUNITIES-</a:t>
            </a:r>
            <a:r>
              <a:rPr lang="en-GB" sz="1800" b="0" i="0" u="none" strike="noStrike" kern="1200" spc="0">
                <a:solidFill>
                  <a:srgbClr val="000000"/>
                </a:solidFill>
                <a:effectLst/>
                <a:latin typeface="Arial" panose="020B0604020202020204" pitchFamily="34" charset="0"/>
                <a:cs typeface="Arial" panose="020B0604020202020204" pitchFamily="34" charset="0"/>
              </a:rPr>
              <a:t>Expanding to emerging markets such as South Korea, Indonesia, and Turkey.</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Strategic alliances with other brands to attract more customers.</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Capitalizing further on increased reliance on online channels.</a:t>
            </a:r>
            <a:endParaRPr lang="en-GB" sz="1800" b="0" i="0" u="none" strike="noStrike">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effectLst/>
            </a:endParaRPr>
          </a:p>
          <a:p>
            <a:pPr marL="0" algn="l" rtl="0" eaLnBrk="1" fontAlgn="ctr" latinLnBrk="0" hangingPunct="1">
              <a:spcBef>
                <a:spcPts val="0"/>
              </a:spcBef>
              <a:spcAft>
                <a:spcPts val="0"/>
              </a:spcAft>
            </a:pPr>
            <a:r>
              <a:rPr lang="en-GB">
                <a:effectLst/>
              </a:rPr>
              <a:t>THREATS-</a:t>
            </a:r>
            <a:r>
              <a:rPr lang="en-GB" sz="1800" b="0" i="0" u="none" strike="noStrike" kern="1200" spc="0">
                <a:solidFill>
                  <a:srgbClr val="000000"/>
                </a:solidFill>
                <a:effectLst/>
                <a:latin typeface="Arial" panose="020B0604020202020204" pitchFamily="34" charset="0"/>
                <a:cs typeface="Arial" panose="020B0604020202020204" pitchFamily="34" charset="0"/>
              </a:rPr>
              <a:t>Low price supermarkets. The business of the firm is affected by the introduction of supermarkets that offer very low prices and discounts.</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Competition from other giants like Walmart, Lidl and Aldi threatens Tesco’s market share.</a:t>
            </a:r>
            <a:endParaRPr lang="en-GB" sz="1800" b="0" i="0" u="none" strike="noStrike">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spc="0">
                <a:solidFill>
                  <a:srgbClr val="000000"/>
                </a:solidFill>
                <a:effectLst/>
                <a:latin typeface="Arial" panose="020B0604020202020204" pitchFamily="34" charset="0"/>
                <a:cs typeface="Arial" panose="020B0604020202020204" pitchFamily="34" charset="0"/>
              </a:rPr>
              <a:t>Economic reforms and consequences of Brexit in terms of tariffs, trade barriers, import and export taxes, etc.</a:t>
            </a:r>
            <a:endParaRPr lang="en-GB" sz="1800" b="0" i="0" u="none" strike="noStrike">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01CEA469-B445-8544-9484-4DE4508668AA}" type="slidenum">
              <a:rPr lang="en-US" smtClean="0"/>
              <a:t>11</a:t>
            </a:fld>
            <a:endParaRPr lang="en-US"/>
          </a:p>
        </p:txBody>
      </p:sp>
    </p:spTree>
    <p:extLst>
      <p:ext uri="{BB962C8B-B14F-4D97-AF65-F5344CB8AC3E}">
        <p14:creationId xmlns:p14="http://schemas.microsoft.com/office/powerpoint/2010/main" val="1053702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1CEA469-B445-8544-9484-4DE4508668AA}" type="slidenum">
              <a:rPr lang="en-US" smtClean="0"/>
              <a:t>12</a:t>
            </a:fld>
            <a:endParaRPr lang="en-US"/>
          </a:p>
        </p:txBody>
      </p:sp>
    </p:spTree>
    <p:extLst>
      <p:ext uri="{BB962C8B-B14F-4D97-AF65-F5344CB8AC3E}">
        <p14:creationId xmlns:p14="http://schemas.microsoft.com/office/powerpoint/2010/main" val="3776335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7000"/>
              </a:lnSpc>
              <a:spcBef>
                <a:spcPts val="0"/>
              </a:spcBef>
              <a:spcAft>
                <a:spcPts val="800"/>
              </a:spcAft>
              <a:buNone/>
            </a:pPr>
            <a:r>
              <a:rPr lang="en-US" sz="1200">
                <a:effectLst/>
                <a:latin typeface="Arial" panose="020B0604020202020204" pitchFamily="34" charset="0"/>
                <a:ea typeface="Calibri" panose="020F0502020204030204" pitchFamily="34" charset="0"/>
                <a:cs typeface="Arial" panose="020B0604020202020204" pitchFamily="34" charset="0"/>
              </a:rPr>
              <a:t>There are many online marketplaces such as amazon or eBay in the world where you can find different products and services that are sold on a daily basis.</a:t>
            </a:r>
          </a:p>
          <a:p>
            <a:pPr marL="0" indent="0">
              <a:lnSpc>
                <a:spcPct val="107000"/>
              </a:lnSpc>
              <a:spcBef>
                <a:spcPts val="0"/>
              </a:spcBef>
              <a:spcAft>
                <a:spcPts val="800"/>
              </a:spcAft>
              <a:buNone/>
            </a:pPr>
            <a:r>
              <a:rPr lang="en-US" sz="1200">
                <a:effectLst/>
                <a:latin typeface="Arial" panose="020B0604020202020204" pitchFamily="34" charset="0"/>
                <a:ea typeface="Calibri" panose="020F0502020204030204" pitchFamily="34" charset="0"/>
                <a:cs typeface="Arial" panose="020B0604020202020204" pitchFamily="34" charset="0"/>
              </a:rPr>
              <a:t> </a:t>
            </a:r>
          </a:p>
          <a:p>
            <a:pPr marL="0" indent="0">
              <a:lnSpc>
                <a:spcPct val="107000"/>
              </a:lnSpc>
              <a:spcBef>
                <a:spcPts val="0"/>
              </a:spcBef>
              <a:spcAft>
                <a:spcPts val="800"/>
              </a:spcAft>
              <a:buNone/>
            </a:pPr>
            <a:r>
              <a:rPr lang="en-US" sz="1200">
                <a:effectLst/>
                <a:latin typeface="Arial" panose="020B0604020202020204" pitchFamily="34" charset="0"/>
                <a:ea typeface="Calibri" panose="020F0502020204030204" pitchFamily="34" charset="0"/>
                <a:cs typeface="Arial" panose="020B0604020202020204" pitchFamily="34" charset="0"/>
              </a:rPr>
              <a:t>Online marketplaces are a great alternative for Tesco to gain more customers. </a:t>
            </a:r>
            <a:r>
              <a:rPr lang="en-US" sz="1200" i="0">
                <a:effectLst/>
                <a:latin typeface="Arial" panose="020B0604020202020204" pitchFamily="34" charset="0"/>
                <a:cs typeface="Arial" panose="020B0604020202020204" pitchFamily="34" charset="0"/>
              </a:rPr>
              <a:t>Morrisons reported an increase of 113% in online sales in the first 14 weeks, thanks to its partnership with Amazon and its continuing association with Amazon-owned Deliveroo.</a:t>
            </a:r>
            <a:r>
              <a:rPr lang="en-US" sz="1200">
                <a:effectLst/>
                <a:latin typeface="Arial" panose="020B0604020202020204" pitchFamily="34" charset="0"/>
                <a:ea typeface="Calibri" panose="020F0502020204030204" pitchFamily="34" charset="0"/>
                <a:cs typeface="Arial" panose="020B0604020202020204" pitchFamily="34" charset="0"/>
              </a:rPr>
              <a:t> </a:t>
            </a:r>
          </a:p>
          <a:p>
            <a:pPr marL="0" indent="0">
              <a:lnSpc>
                <a:spcPct val="107000"/>
              </a:lnSpc>
              <a:spcBef>
                <a:spcPts val="0"/>
              </a:spcBef>
              <a:spcAft>
                <a:spcPts val="800"/>
              </a:spcAft>
              <a:buNone/>
            </a:pPr>
            <a:r>
              <a:rPr lang="en-US" sz="1200">
                <a:effectLst/>
                <a:latin typeface="Arial" panose="020B0604020202020204" pitchFamily="34" charset="0"/>
                <a:ea typeface="Calibri" panose="020F0502020204030204" pitchFamily="34" charset="0"/>
                <a:cs typeface="Arial" panose="020B0604020202020204" pitchFamily="34" charset="0"/>
              </a:rPr>
              <a:t>According to a study conducted by Statista.com, more than 90% of people in the UK are using online services, while only 15% use offline services.</a:t>
            </a:r>
          </a:p>
          <a:p>
            <a:pPr marL="0" indent="0">
              <a:lnSpc>
                <a:spcPct val="107000"/>
              </a:lnSpc>
              <a:spcBef>
                <a:spcPts val="0"/>
              </a:spcBef>
              <a:spcAft>
                <a:spcPts val="800"/>
              </a:spcAft>
              <a:buNone/>
            </a:pPr>
            <a:r>
              <a:rPr lang="en-US" sz="1200">
                <a:effectLst/>
                <a:latin typeface="Arial" panose="020B0604020202020204" pitchFamily="34" charset="0"/>
                <a:ea typeface="Calibri" panose="020F0502020204030204" pitchFamily="34" charset="0"/>
                <a:cs typeface="Arial" panose="020B0604020202020204" pitchFamily="34" charset="0"/>
              </a:rPr>
              <a:t> </a:t>
            </a:r>
          </a:p>
          <a:p>
            <a:pPr marL="0" indent="0">
              <a:lnSpc>
                <a:spcPct val="107000"/>
              </a:lnSpc>
              <a:spcBef>
                <a:spcPts val="0"/>
              </a:spcBef>
              <a:spcAft>
                <a:spcPts val="800"/>
              </a:spcAft>
              <a:buNone/>
            </a:pPr>
            <a:r>
              <a:rPr lang="en-US" sz="1200">
                <a:effectLst/>
                <a:latin typeface="Arial" panose="020B0604020202020204" pitchFamily="34" charset="0"/>
                <a:ea typeface="Calibri" panose="020F0502020204030204" pitchFamily="34" charset="0"/>
                <a:cs typeface="Arial" panose="020B0604020202020204" pitchFamily="34" charset="0"/>
              </a:rPr>
              <a:t>This will be a great opportunity for Tesco to increase revenue and customer satisfaction.</a:t>
            </a:r>
          </a:p>
          <a:p>
            <a:endParaRPr lang="en-US"/>
          </a:p>
          <a:p>
            <a:r>
              <a:rPr lang="en-US"/>
              <a:t> Especially during the covid period </a:t>
            </a:r>
          </a:p>
        </p:txBody>
      </p:sp>
      <p:sp>
        <p:nvSpPr>
          <p:cNvPr id="4" name="Slide Number Placeholder 3"/>
          <p:cNvSpPr>
            <a:spLocks noGrp="1"/>
          </p:cNvSpPr>
          <p:nvPr>
            <p:ph type="sldNum" sz="quarter" idx="5"/>
          </p:nvPr>
        </p:nvSpPr>
        <p:spPr/>
        <p:txBody>
          <a:bodyPr/>
          <a:lstStyle/>
          <a:p>
            <a:fld id="{01CEA469-B445-8544-9484-4DE4508668AA}" type="slidenum">
              <a:rPr lang="en-US" smtClean="0"/>
              <a:t>13</a:t>
            </a:fld>
            <a:endParaRPr lang="en-US"/>
          </a:p>
        </p:txBody>
      </p:sp>
    </p:spTree>
    <p:extLst>
      <p:ext uri="{BB962C8B-B14F-4D97-AF65-F5344CB8AC3E}">
        <p14:creationId xmlns:p14="http://schemas.microsoft.com/office/powerpoint/2010/main" val="993530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BF2E9-C362-2F8B-2B08-965A5B1DCDF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D6C468C-D01C-359E-4059-93ED5EE1FB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D2E275D-92C4-B951-9FEA-C0F11C7F283B}"/>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5" name="Footer Placeholder 4">
            <a:extLst>
              <a:ext uri="{FF2B5EF4-FFF2-40B4-BE49-F238E27FC236}">
                <a16:creationId xmlns:a16="http://schemas.microsoft.com/office/drawing/2014/main" id="{95E36860-0A85-E17F-BE7A-CFD43D17DC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4A9667-1719-690C-E1C8-5113285F3619}"/>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373772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EC623-92F6-D4C6-67CF-8FB70FD5F40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ED8979F-0E85-0874-C6E2-7ED5DA09565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1DEAD2-A0B0-2B11-4529-30FC2A39AF0A}"/>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5" name="Footer Placeholder 4">
            <a:extLst>
              <a:ext uri="{FF2B5EF4-FFF2-40B4-BE49-F238E27FC236}">
                <a16:creationId xmlns:a16="http://schemas.microsoft.com/office/drawing/2014/main" id="{F91E27D9-3956-C18C-338D-C429F8E910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3A54B0-95E1-A4E1-E11D-F3556D43D6A6}"/>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4008922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B297E-7380-F359-C6CB-1DA5EFDEF8F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E80F5E2-A923-A110-6BAF-7DCA07360E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1D4352D-3FE5-F3E2-039E-47EC0B7DBFF8}"/>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5" name="Footer Placeholder 4">
            <a:extLst>
              <a:ext uri="{FF2B5EF4-FFF2-40B4-BE49-F238E27FC236}">
                <a16:creationId xmlns:a16="http://schemas.microsoft.com/office/drawing/2014/main" id="{164385DD-9590-1794-8D02-8715710917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79A085-380A-9610-DF90-DEDBDEBB18EB}"/>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4248238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963D4-6AA2-573C-F906-FFB0AF73315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1F438F9-7B75-3E33-AF62-669D58F121B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890117B-257F-FE2B-F866-DB63A90E104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C104462-CBC3-3723-929C-58BA021B1C9E}"/>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6" name="Footer Placeholder 5">
            <a:extLst>
              <a:ext uri="{FF2B5EF4-FFF2-40B4-BE49-F238E27FC236}">
                <a16:creationId xmlns:a16="http://schemas.microsoft.com/office/drawing/2014/main" id="{19B585AD-8911-D838-8063-84CDE3076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F215B1-D9E2-4D72-8D1A-0C8B77C0E203}"/>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3752528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08CF3-680B-57E1-53CF-42495658E42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8290FE3-A2ED-7757-C294-C07CAD905D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3E97DCD-2A00-1F56-6B2E-5B3574B716A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24BE3A2-8D71-3431-902A-B375B705FF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2BD68FB-A1BC-1A35-42A3-9133533304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0704141-812F-6F71-510E-1F24416E596A}"/>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8" name="Footer Placeholder 7">
            <a:extLst>
              <a:ext uri="{FF2B5EF4-FFF2-40B4-BE49-F238E27FC236}">
                <a16:creationId xmlns:a16="http://schemas.microsoft.com/office/drawing/2014/main" id="{6013B434-90C4-E2BD-EAFC-99E40F0A1EC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551061-A82D-4D20-CA82-179585EFA046}"/>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3301769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20765-5FC2-B200-3C7A-5396D7B5D04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A5D0C63-7174-0B52-BF02-B670A2807BF0}"/>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4" name="Footer Placeholder 3">
            <a:extLst>
              <a:ext uri="{FF2B5EF4-FFF2-40B4-BE49-F238E27FC236}">
                <a16:creationId xmlns:a16="http://schemas.microsoft.com/office/drawing/2014/main" id="{D2AC3FD7-1AF6-F603-4271-BC2357B2CC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ECEC173-736B-6CC3-00E6-8A2FB3BAB9B6}"/>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3696870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D5CB53-2AE5-A764-08F2-619D4BABA35B}"/>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3" name="Footer Placeholder 2">
            <a:extLst>
              <a:ext uri="{FF2B5EF4-FFF2-40B4-BE49-F238E27FC236}">
                <a16:creationId xmlns:a16="http://schemas.microsoft.com/office/drawing/2014/main" id="{F519D1B5-F8E5-5B6B-CCE0-3B59F54D57E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60710-01A5-C0F2-B8FB-F40D9990DDCB}"/>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3308141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ABD4D-D21C-0561-A3F4-1CC7D1F3CF2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AC468C7-FD14-AC96-C49E-08987848A4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2B8ACF2-A5EE-5C83-C23D-FC18C9348E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BC79FA0-C8D4-4E1C-F6C1-E0328CA5F0EE}"/>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6" name="Footer Placeholder 5">
            <a:extLst>
              <a:ext uri="{FF2B5EF4-FFF2-40B4-BE49-F238E27FC236}">
                <a16:creationId xmlns:a16="http://schemas.microsoft.com/office/drawing/2014/main" id="{7E1F4900-85B7-B3F9-552E-1425A545BEA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510245-D396-61DC-A3FB-6FCE3D9495A4}"/>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2803377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27D3D-B235-6C27-3D44-8B12EC1B730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8337F8F-5DA8-F620-17C8-AAEDD52F8B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305B412-6162-00F4-D6A1-E0395FF5B6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6B6AC8-21E6-E971-6394-18EC9BFA24B5}"/>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6" name="Footer Placeholder 5">
            <a:extLst>
              <a:ext uri="{FF2B5EF4-FFF2-40B4-BE49-F238E27FC236}">
                <a16:creationId xmlns:a16="http://schemas.microsoft.com/office/drawing/2014/main" id="{7B2A4DF8-8327-580D-F8A5-BF55B9837D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0DBA6A-2DB2-39DD-2497-5E35DE134A44}"/>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1605271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D1441-55C9-88D2-E190-E451191755E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426CE2E-D48D-B37E-EA54-BD5000B829D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D6BBB1-B240-3D75-218E-7E36CC8E9068}"/>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5" name="Footer Placeholder 4">
            <a:extLst>
              <a:ext uri="{FF2B5EF4-FFF2-40B4-BE49-F238E27FC236}">
                <a16:creationId xmlns:a16="http://schemas.microsoft.com/office/drawing/2014/main" id="{C9903A2E-A016-EA51-9351-DFDE568DEC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B191A9-DB00-76BC-6E4A-C2B9BC8E114F}"/>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1343495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B0844E-5741-AF42-A076-C8ADE8CFE05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E4396C1-4D05-62D8-FE03-7ECA56FCDE7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F6D5FE9-50F1-32C8-9DE2-D7D731A1703F}"/>
              </a:ext>
            </a:extLst>
          </p:cNvPr>
          <p:cNvSpPr>
            <a:spLocks noGrp="1"/>
          </p:cNvSpPr>
          <p:nvPr>
            <p:ph type="dt" sz="half" idx="10"/>
          </p:nvPr>
        </p:nvSpPr>
        <p:spPr/>
        <p:txBody>
          <a:bodyPr/>
          <a:lstStyle/>
          <a:p>
            <a:fld id="{5557CCE8-37C8-FD4D-998F-C7322D0EF423}" type="datetimeFigureOut">
              <a:rPr lang="en-US" smtClean="0"/>
              <a:t>11/17/2022</a:t>
            </a:fld>
            <a:endParaRPr lang="en-US"/>
          </a:p>
        </p:txBody>
      </p:sp>
      <p:sp>
        <p:nvSpPr>
          <p:cNvPr id="5" name="Footer Placeholder 4">
            <a:extLst>
              <a:ext uri="{FF2B5EF4-FFF2-40B4-BE49-F238E27FC236}">
                <a16:creationId xmlns:a16="http://schemas.microsoft.com/office/drawing/2014/main" id="{7A4C247A-89EE-7BD2-F35B-36B04879A0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02417C-3D5C-D7A7-D8ED-F1876BAA87C3}"/>
              </a:ext>
            </a:extLst>
          </p:cNvPr>
          <p:cNvSpPr>
            <a:spLocks noGrp="1"/>
          </p:cNvSpPr>
          <p:nvPr>
            <p:ph type="sldNum" sz="quarter" idx="12"/>
          </p:nvPr>
        </p:nvSpPr>
        <p:spPr/>
        <p:txBody>
          <a:bodyPr/>
          <a:lstStyle/>
          <a:p>
            <a:fld id="{2C8C7A5B-E395-1540-8CE2-600208EE18CB}" type="slidenum">
              <a:rPr lang="en-US" smtClean="0"/>
              <a:t>‹#›</a:t>
            </a:fld>
            <a:endParaRPr lang="en-US"/>
          </a:p>
        </p:txBody>
      </p:sp>
    </p:spTree>
    <p:extLst>
      <p:ext uri="{BB962C8B-B14F-4D97-AF65-F5344CB8AC3E}">
        <p14:creationId xmlns:p14="http://schemas.microsoft.com/office/powerpoint/2010/main" val="1820847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897EA8-EE42-C7D8-68CF-34EC569813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D75CC14-D2F3-D5E0-3FBF-431C7B4081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0FA4E5-9835-00AC-9C9B-00E9FD29B1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57CCE8-37C8-FD4D-998F-C7322D0EF423}" type="datetimeFigureOut">
              <a:rPr lang="en-US" smtClean="0"/>
              <a:t>11/17/2022</a:t>
            </a:fld>
            <a:endParaRPr lang="en-US"/>
          </a:p>
        </p:txBody>
      </p:sp>
      <p:sp>
        <p:nvSpPr>
          <p:cNvPr id="5" name="Footer Placeholder 4">
            <a:extLst>
              <a:ext uri="{FF2B5EF4-FFF2-40B4-BE49-F238E27FC236}">
                <a16:creationId xmlns:a16="http://schemas.microsoft.com/office/drawing/2014/main" id="{88237185-CF06-FFA2-A28F-758C67042F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CD87811-52B3-ACE1-5688-2EDE7256C2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C7A5B-E395-1540-8CE2-600208EE18CB}" type="slidenum">
              <a:rPr lang="en-US" smtClean="0"/>
              <a:t>‹#›</a:t>
            </a:fld>
            <a:endParaRPr lang="en-US"/>
          </a:p>
        </p:txBody>
      </p:sp>
    </p:spTree>
    <p:extLst>
      <p:ext uri="{BB962C8B-B14F-4D97-AF65-F5344CB8AC3E}">
        <p14:creationId xmlns:p14="http://schemas.microsoft.com/office/powerpoint/2010/main" val="1030896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nc-sa/3.0/" TargetMode="External"/><Relationship Id="rId2" Type="http://schemas.openxmlformats.org/officeDocument/2006/relationships/hyperlink" Target="https://www.flickr.com/photos/tescomedia/15030060443" TargetMode="Externa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flickr.com/photos/dragonflysky/308763663/"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tescoplc.com/about/our-histo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417D8DB4-0CF9-CCB7-9F46-6C935FAFBE0E}"/>
              </a:ext>
            </a:extLst>
          </p:cNvPr>
          <p:cNvSpPr txBox="1"/>
          <p:nvPr/>
        </p:nvSpPr>
        <p:spPr>
          <a:xfrm>
            <a:off x="8775510" y="6660107"/>
            <a:ext cx="3416490" cy="246221"/>
          </a:xfrm>
          <a:prstGeom prst="rect">
            <a:avLst/>
          </a:prstGeom>
          <a:noFill/>
        </p:spPr>
        <p:txBody>
          <a:bodyPr wrap="square" rtlCol="0">
            <a:spAutoFit/>
          </a:bodyPr>
          <a:lstStyle/>
          <a:p>
            <a:r>
              <a:rPr lang="en-US" sz="1000">
                <a:solidFill>
                  <a:schemeClr val="bg1"/>
                </a:solidFill>
                <a:highlight>
                  <a:srgbClr val="000000"/>
                </a:highlight>
                <a:hlinkClick r:id="rId2" tooltip="https://www.flickr.com/photos/tescomedia/15030060443">
                  <a:extLst>
                    <a:ext uri="{A12FA001-AC4F-418D-AE19-62706E023703}">
                      <ahyp:hlinkClr xmlns:ahyp="http://schemas.microsoft.com/office/drawing/2018/hyperlinkcolor" val="tx"/>
                    </a:ext>
                  </a:extLst>
                </a:hlinkClick>
              </a:rPr>
              <a:t>This Photo</a:t>
            </a:r>
            <a:r>
              <a:rPr lang="en-US" sz="1000">
                <a:solidFill>
                  <a:schemeClr val="bg1"/>
                </a:solidFill>
                <a:highlight>
                  <a:srgbClr val="000000"/>
                </a:highlight>
              </a:rPr>
              <a:t> by Unknown Author is licensed under </a:t>
            </a:r>
            <a:r>
              <a:rPr lang="en-US" sz="1000">
                <a:solidFill>
                  <a:schemeClr val="bg1"/>
                </a:solidFill>
                <a:highlight>
                  <a:srgbClr val="000000"/>
                </a:highlight>
                <a:hlinkClick r:id="rId3" tooltip="https://creativecommons.org/licenses/by-nc-sa/3.0/">
                  <a:extLst>
                    <a:ext uri="{A12FA001-AC4F-418D-AE19-62706E023703}">
                      <ahyp:hlinkClr xmlns:ahyp="http://schemas.microsoft.com/office/drawing/2018/hyperlinkcolor" val="tx"/>
                    </a:ext>
                  </a:extLst>
                </a:hlinkClick>
              </a:rPr>
              <a:t>CC BY-SA-NC</a:t>
            </a:r>
            <a:endParaRPr lang="en-US" sz="1000">
              <a:solidFill>
                <a:schemeClr val="bg1"/>
              </a:solidFill>
              <a:highlight>
                <a:srgbClr val="000000"/>
              </a:highlight>
            </a:endParaRPr>
          </a:p>
        </p:txBody>
      </p:sp>
      <p:sp>
        <p:nvSpPr>
          <p:cNvPr id="13" name="TextBox 12">
            <a:extLst>
              <a:ext uri="{FF2B5EF4-FFF2-40B4-BE49-F238E27FC236}">
                <a16:creationId xmlns:a16="http://schemas.microsoft.com/office/drawing/2014/main" id="{509A6335-E35F-47EE-001E-5B3BB0382AE0}"/>
              </a:ext>
            </a:extLst>
          </p:cNvPr>
          <p:cNvSpPr txBox="1"/>
          <p:nvPr/>
        </p:nvSpPr>
        <p:spPr>
          <a:xfrm>
            <a:off x="467840" y="2183043"/>
            <a:ext cx="5411607" cy="3310906"/>
          </a:xfrm>
          <a:prstGeom prst="rect">
            <a:avLst/>
          </a:prstGeom>
          <a:noFill/>
        </p:spPr>
        <p:txBody>
          <a:bodyPr wrap="square" rtlCol="0">
            <a:spAutoFit/>
          </a:bodyPr>
          <a:lstStyle/>
          <a:p>
            <a:pPr eaLnBrk="1" hangingPunct="1">
              <a:lnSpc>
                <a:spcPct val="110000"/>
              </a:lnSpc>
            </a:pPr>
            <a:r>
              <a:rPr lang="en-US" sz="2400" b="1">
                <a:effectLst/>
                <a:latin typeface="Arial" panose="020B0604020202020204" pitchFamily="34" charset="0"/>
                <a:ea typeface="Arial" panose="020B0604020202020204" pitchFamily="34" charset="0"/>
                <a:cs typeface="Arial" panose="020B0604020202020204" pitchFamily="34" charset="0"/>
              </a:rPr>
              <a:t>Module</a:t>
            </a:r>
            <a:r>
              <a:rPr lang="en-US" sz="2400" b="1" spc="-20">
                <a:effectLst/>
                <a:latin typeface="Arial" panose="020B0604020202020204" pitchFamily="34" charset="0"/>
                <a:ea typeface="Arial" panose="020B0604020202020204" pitchFamily="34" charset="0"/>
                <a:cs typeface="Arial" panose="020B0604020202020204" pitchFamily="34" charset="0"/>
              </a:rPr>
              <a:t> </a:t>
            </a:r>
            <a:r>
              <a:rPr lang="en-US" sz="2400" b="1" spc="-10">
                <a:effectLst/>
                <a:latin typeface="Arial" panose="020B0604020202020204" pitchFamily="34" charset="0"/>
                <a:ea typeface="Arial" panose="020B0604020202020204" pitchFamily="34" charset="0"/>
                <a:cs typeface="Arial" panose="020B0604020202020204" pitchFamily="34" charset="0"/>
              </a:rPr>
              <a:t>code:</a:t>
            </a:r>
            <a:r>
              <a:rPr lang="en-GB" sz="2400">
                <a:effectLst/>
                <a:latin typeface="Arial" panose="020B0604020202020204" pitchFamily="34" charset="0"/>
                <a:cs typeface="Arial" panose="020B0604020202020204" pitchFamily="34" charset="0"/>
              </a:rPr>
              <a:t> Academic Skills LCBB4006</a:t>
            </a:r>
          </a:p>
          <a:p>
            <a:pPr eaLnBrk="1" hangingPunct="1">
              <a:lnSpc>
                <a:spcPct val="110000"/>
              </a:lnSpc>
            </a:pPr>
            <a:r>
              <a:rPr lang="en-GB" altLang="en-US" sz="2400" b="1">
                <a:solidFill>
                  <a:sysClr val="windowText" lastClr="000000"/>
                </a:solidFill>
                <a:latin typeface="Arial" panose="020B0604020202020204" pitchFamily="34" charset="0"/>
                <a:cs typeface="Arial" panose="020B0604020202020204" pitchFamily="34" charset="0"/>
              </a:rPr>
              <a:t>Title: </a:t>
            </a:r>
            <a:r>
              <a:rPr lang="en-US" sz="2400">
                <a:effectLst/>
                <a:latin typeface="Arial" panose="020B0604020202020204" pitchFamily="34" charset="0"/>
                <a:ea typeface="Arial" panose="020B0604020202020204" pitchFamily="34" charset="0"/>
                <a:cs typeface="Arial" panose="020B0604020202020204" pitchFamily="34" charset="0"/>
              </a:rPr>
              <a:t>Group</a:t>
            </a:r>
            <a:r>
              <a:rPr lang="en-US" sz="2400" spc="-30">
                <a:effectLst/>
                <a:latin typeface="Arial" panose="020B0604020202020204" pitchFamily="34" charset="0"/>
                <a:ea typeface="Arial" panose="020B0604020202020204" pitchFamily="34" charset="0"/>
                <a:cs typeface="Arial" panose="020B0604020202020204" pitchFamily="34" charset="0"/>
              </a:rPr>
              <a:t> </a:t>
            </a:r>
            <a:r>
              <a:rPr lang="en-US" sz="2400" spc="-10">
                <a:effectLst/>
                <a:latin typeface="Arial" panose="020B0604020202020204" pitchFamily="34" charset="0"/>
                <a:ea typeface="Arial" panose="020B0604020202020204" pitchFamily="34" charset="0"/>
                <a:cs typeface="Arial" panose="020B0604020202020204" pitchFamily="34" charset="0"/>
              </a:rPr>
              <a:t>Presentation</a:t>
            </a:r>
            <a:r>
              <a:rPr lang="en-GB" sz="2400" spc="-10">
                <a:effectLst/>
                <a:latin typeface="Arial" panose="020B0604020202020204" pitchFamily="34" charset="0"/>
                <a:ea typeface="Arial" panose="020B0604020202020204" pitchFamily="34" charset="0"/>
                <a:cs typeface="Arial" panose="020B0604020202020204" pitchFamily="34" charset="0"/>
              </a:rPr>
              <a:t> - Tesco</a:t>
            </a:r>
            <a:endParaRPr lang="en-GB" altLang="en-US" sz="2400">
              <a:solidFill>
                <a:sysClr val="windowText" lastClr="000000"/>
              </a:solidFill>
              <a:latin typeface="Arial" panose="020B0604020202020204" pitchFamily="34" charset="0"/>
              <a:cs typeface="Arial" panose="020B0604020202020204" pitchFamily="34" charset="0"/>
            </a:endParaRPr>
          </a:p>
          <a:p>
            <a:pPr>
              <a:lnSpc>
                <a:spcPct val="110000"/>
              </a:lnSpc>
            </a:pPr>
            <a:r>
              <a:rPr lang="en-GB" altLang="en-US" sz="2400" b="1">
                <a:solidFill>
                  <a:sysClr val="windowText" lastClr="000000"/>
                </a:solidFill>
                <a:latin typeface="Arial" panose="020B0604020202020204" pitchFamily="34" charset="0"/>
                <a:cs typeface="Arial" panose="020B0604020202020204" pitchFamily="34" charset="0"/>
              </a:rPr>
              <a:t>Renaldo: </a:t>
            </a:r>
            <a:r>
              <a:rPr lang="en-GB" altLang="en-US" sz="2400">
                <a:solidFill>
                  <a:sysClr val="windowText" lastClr="000000"/>
                </a:solidFill>
                <a:latin typeface="Arial" panose="020B0604020202020204" pitchFamily="34" charset="0"/>
                <a:cs typeface="Arial" panose="020B0604020202020204" pitchFamily="34" charset="0"/>
              </a:rPr>
              <a:t>2114362</a:t>
            </a:r>
          </a:p>
          <a:p>
            <a:pPr>
              <a:lnSpc>
                <a:spcPct val="110000"/>
              </a:lnSpc>
            </a:pPr>
            <a:r>
              <a:rPr lang="en-GB" altLang="en-US" sz="2400" b="1" err="1">
                <a:solidFill>
                  <a:sysClr val="windowText" lastClr="000000"/>
                </a:solidFill>
                <a:latin typeface="Arial" panose="020B0604020202020204" pitchFamily="34" charset="0"/>
                <a:cs typeface="Arial" panose="020B0604020202020204" pitchFamily="34" charset="0"/>
              </a:rPr>
              <a:t>Maiyara</a:t>
            </a:r>
            <a:r>
              <a:rPr lang="en-GB" altLang="en-US" sz="2400" b="1">
                <a:solidFill>
                  <a:sysClr val="windowText" lastClr="000000"/>
                </a:solidFill>
                <a:latin typeface="Arial" panose="020B0604020202020204" pitchFamily="34" charset="0"/>
                <a:cs typeface="Arial" panose="020B0604020202020204" pitchFamily="34" charset="0"/>
              </a:rPr>
              <a:t>: </a:t>
            </a:r>
            <a:r>
              <a:rPr lang="en-GB" altLang="en-US" sz="2400">
                <a:solidFill>
                  <a:sysClr val="windowText" lastClr="000000"/>
                </a:solidFill>
                <a:latin typeface="Arial" panose="020B0604020202020204" pitchFamily="34" charset="0"/>
                <a:cs typeface="Arial" panose="020B0604020202020204" pitchFamily="34" charset="0"/>
              </a:rPr>
              <a:t>2113112</a:t>
            </a:r>
          </a:p>
          <a:p>
            <a:pPr>
              <a:lnSpc>
                <a:spcPct val="110000"/>
              </a:lnSpc>
            </a:pPr>
            <a:r>
              <a:rPr lang="en-GB" altLang="en-US" sz="2400" b="1" err="1">
                <a:solidFill>
                  <a:sysClr val="windowText" lastClr="000000"/>
                </a:solidFill>
                <a:latin typeface="Arial" panose="020B0604020202020204" pitchFamily="34" charset="0"/>
                <a:cs typeface="Arial" panose="020B0604020202020204" pitchFamily="34" charset="0"/>
              </a:rPr>
              <a:t>Stoyko</a:t>
            </a:r>
            <a:r>
              <a:rPr lang="en-GB" altLang="en-US" sz="2400" b="1">
                <a:solidFill>
                  <a:sysClr val="windowText" lastClr="000000"/>
                </a:solidFill>
                <a:latin typeface="Arial" panose="020B0604020202020204" pitchFamily="34" charset="0"/>
                <a:cs typeface="Arial" panose="020B0604020202020204" pitchFamily="34" charset="0"/>
              </a:rPr>
              <a:t>: </a:t>
            </a:r>
            <a:r>
              <a:rPr lang="en-GB" altLang="en-US" sz="2400">
                <a:solidFill>
                  <a:sysClr val="windowText" lastClr="000000"/>
                </a:solidFill>
                <a:latin typeface="Arial" panose="020B0604020202020204" pitchFamily="34" charset="0"/>
                <a:cs typeface="Arial" panose="020B0604020202020204" pitchFamily="34" charset="0"/>
              </a:rPr>
              <a:t>2128919</a:t>
            </a:r>
          </a:p>
          <a:p>
            <a:pPr>
              <a:lnSpc>
                <a:spcPct val="110000"/>
              </a:lnSpc>
            </a:pPr>
            <a:r>
              <a:rPr lang="en-GB" altLang="en-US" sz="2400" b="1">
                <a:solidFill>
                  <a:sysClr val="windowText" lastClr="000000"/>
                </a:solidFill>
                <a:latin typeface="Arial" panose="020B0604020202020204" pitchFamily="34" charset="0"/>
                <a:cs typeface="Arial" panose="020B0604020202020204" pitchFamily="34" charset="0"/>
              </a:rPr>
              <a:t>Cristian: </a:t>
            </a:r>
            <a:r>
              <a:rPr lang="en-GB" altLang="en-US" sz="2400">
                <a:solidFill>
                  <a:sysClr val="windowText" lastClr="000000"/>
                </a:solidFill>
                <a:latin typeface="Arial" panose="020B0604020202020204" pitchFamily="34" charset="0"/>
                <a:cs typeface="Arial" panose="020B0604020202020204" pitchFamily="34" charset="0"/>
              </a:rPr>
              <a:t>2212206</a:t>
            </a:r>
          </a:p>
          <a:p>
            <a:pPr>
              <a:lnSpc>
                <a:spcPct val="110000"/>
              </a:lnSpc>
            </a:pPr>
            <a:r>
              <a:rPr lang="en-GB" altLang="en-US" sz="2400" b="1">
                <a:solidFill>
                  <a:sysClr val="windowText" lastClr="000000"/>
                </a:solidFill>
                <a:latin typeface="Arial" panose="020B0604020202020204" pitchFamily="34" charset="0"/>
                <a:cs typeface="Arial" panose="020B0604020202020204" pitchFamily="34" charset="0"/>
              </a:rPr>
              <a:t>Lecturer : </a:t>
            </a:r>
            <a:r>
              <a:rPr lang="en-GB" altLang="en-US" sz="2400">
                <a:solidFill>
                  <a:sysClr val="windowText" lastClr="000000"/>
                </a:solidFill>
                <a:latin typeface="Arial" panose="020B0604020202020204" pitchFamily="34" charset="0"/>
                <a:cs typeface="Arial" panose="020B0604020202020204" pitchFamily="34" charset="0"/>
              </a:rPr>
              <a:t>Mr </a:t>
            </a:r>
            <a:r>
              <a:rPr lang="en-US" sz="2400" err="1">
                <a:solidFill>
                  <a:sysClr val="windowText" lastClr="000000"/>
                </a:solidFill>
                <a:effectLst/>
                <a:latin typeface="Arial" panose="020B0604020202020204" pitchFamily="34" charset="0"/>
                <a:ea typeface="Arial" panose="020B0604020202020204" pitchFamily="34" charset="0"/>
                <a:cs typeface="Arial" panose="020B0604020202020204" pitchFamily="34" charset="0"/>
              </a:rPr>
              <a:t>Muno</a:t>
            </a:r>
            <a:r>
              <a:rPr lang="en-US" sz="2400">
                <a:solidFill>
                  <a:sysClr val="windowText" lastClr="000000"/>
                </a:solidFill>
                <a:effectLst/>
                <a:latin typeface="Arial" panose="020B0604020202020204" pitchFamily="34" charset="0"/>
                <a:ea typeface="Arial" panose="020B0604020202020204" pitchFamily="34" charset="0"/>
                <a:cs typeface="Arial" panose="020B0604020202020204" pitchFamily="34" charset="0"/>
              </a:rPr>
              <a:t> </a:t>
            </a:r>
            <a:r>
              <a:rPr lang="en-US" sz="2400" err="1">
                <a:solidFill>
                  <a:sysClr val="windowText" lastClr="000000"/>
                </a:solidFill>
                <a:effectLst/>
                <a:latin typeface="Arial" panose="020B0604020202020204" pitchFamily="34" charset="0"/>
                <a:ea typeface="Arial" panose="020B0604020202020204" pitchFamily="34" charset="0"/>
                <a:cs typeface="Arial" panose="020B0604020202020204" pitchFamily="34" charset="0"/>
              </a:rPr>
              <a:t>Zuwirai</a:t>
            </a:r>
            <a:r>
              <a:rPr lang="en-GB" sz="2400">
                <a:effectLst/>
                <a:latin typeface="Arial" panose="020B0604020202020204" pitchFamily="34" charset="0"/>
                <a:cs typeface="Arial" panose="020B0604020202020204" pitchFamily="34" charset="0"/>
              </a:rPr>
              <a:t> </a:t>
            </a:r>
            <a:r>
              <a:rPr lang="en-GB" altLang="en-US" sz="2400">
                <a:latin typeface="Arial" panose="020B0604020202020204" pitchFamily="34" charset="0"/>
                <a:cs typeface="Arial" panose="020B0604020202020204" pitchFamily="34" charset="0"/>
              </a:rPr>
              <a:t> </a:t>
            </a:r>
          </a:p>
        </p:txBody>
      </p:sp>
      <p:pic>
        <p:nvPicPr>
          <p:cNvPr id="11" name="Picture 10" descr="A picture containing text, ceiling&#10;&#10;Description automatically generated">
            <a:extLst>
              <a:ext uri="{FF2B5EF4-FFF2-40B4-BE49-F238E27FC236}">
                <a16:creationId xmlns:a16="http://schemas.microsoft.com/office/drawing/2014/main" id="{45DFC332-2BA4-0FFA-4C88-1F25B85C848B}"/>
              </a:ext>
            </a:extLst>
          </p:cNvPr>
          <p:cNvPicPr>
            <a:picLocks noChangeAspect="1"/>
          </p:cNvPicPr>
          <p:nvPr/>
        </p:nvPicPr>
        <p:blipFill>
          <a:blip r:embed="rId4">
            <a:extLst>
              <a:ext uri="{837473B0-CC2E-450A-ABE3-18F120FF3D39}">
                <a1611:picAttrSrcUrl xmlns:a1611="http://schemas.microsoft.com/office/drawing/2016/11/main" r:id="rId2"/>
              </a:ext>
            </a:extLst>
          </a:blip>
          <a:stretch>
            <a:fillRect/>
          </a:stretch>
        </p:blipFill>
        <p:spPr>
          <a:xfrm>
            <a:off x="5879447" y="0"/>
            <a:ext cx="6312553" cy="6660107"/>
          </a:xfrm>
          <a:prstGeom prst="rect">
            <a:avLst/>
          </a:prstGeom>
        </p:spPr>
      </p:pic>
    </p:spTree>
    <p:extLst>
      <p:ext uri="{BB962C8B-B14F-4D97-AF65-F5344CB8AC3E}">
        <p14:creationId xmlns:p14="http://schemas.microsoft.com/office/powerpoint/2010/main" val="379403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dissolv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21B7A729-C683-81F4-6482-1555AD1B7D8D}"/>
              </a:ext>
            </a:extLst>
          </p:cNvPr>
          <p:cNvPicPr>
            <a:picLocks noChangeAspect="1"/>
          </p:cNvPicPr>
          <p:nvPr/>
        </p:nvPicPr>
        <p:blipFill rotWithShape="1">
          <a:blip r:embed="rId2"/>
          <a:srcRect l="5884" r="-1" b="-1"/>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8D2D09-86B3-D2B4-2DCF-E3073285DC03}"/>
              </a:ext>
            </a:extLst>
          </p:cNvPr>
          <p:cNvSpPr>
            <a:spLocks noGrp="1"/>
          </p:cNvSpPr>
          <p:nvPr>
            <p:ph type="title"/>
          </p:nvPr>
        </p:nvSpPr>
        <p:spPr>
          <a:xfrm>
            <a:off x="0" y="0"/>
            <a:ext cx="3343701" cy="518615"/>
          </a:xfrm>
        </p:spPr>
        <p:txBody>
          <a:bodyPr>
            <a:normAutofit fontScale="90000"/>
          </a:bodyPr>
          <a:lstStyle/>
          <a:p>
            <a:r>
              <a:rPr lang="en-US" sz="3100" b="1">
                <a:latin typeface="Arial" panose="020B0604020202020204" pitchFamily="34" charset="0"/>
                <a:cs typeface="Arial" panose="020B0604020202020204" pitchFamily="34" charset="0"/>
              </a:rPr>
              <a:t>Introduction</a:t>
            </a:r>
            <a:r>
              <a:rPr lang="en-US" sz="4000">
                <a:cs typeface="Calibri Light"/>
              </a:rPr>
              <a:t> </a:t>
            </a:r>
            <a:endParaRPr lang="en-US" sz="4000"/>
          </a:p>
        </p:txBody>
      </p:sp>
      <p:sp>
        <p:nvSpPr>
          <p:cNvPr id="3" name="Content Placeholder 2">
            <a:extLst>
              <a:ext uri="{FF2B5EF4-FFF2-40B4-BE49-F238E27FC236}">
                <a16:creationId xmlns:a16="http://schemas.microsoft.com/office/drawing/2014/main" id="{7643CC60-0D23-A657-1DCE-3D91DEA0A5BE}"/>
              </a:ext>
            </a:extLst>
          </p:cNvPr>
          <p:cNvSpPr>
            <a:spLocks noGrp="1"/>
          </p:cNvSpPr>
          <p:nvPr>
            <p:ph idx="1"/>
          </p:nvPr>
        </p:nvSpPr>
        <p:spPr>
          <a:xfrm>
            <a:off x="352926" y="1812758"/>
            <a:ext cx="4307463" cy="4364205"/>
          </a:xfrm>
        </p:spPr>
        <p:txBody>
          <a:bodyPr vert="horz" lIns="91440" tIns="45720" rIns="91440" bIns="45720" rtlCol="0">
            <a:normAutofit/>
          </a:bodyPr>
          <a:lstStyle/>
          <a:p>
            <a:pPr>
              <a:buNone/>
            </a:pPr>
            <a:r>
              <a:rPr lang="en-US">
                <a:ea typeface="+mn-lt"/>
                <a:cs typeface="+mn-lt"/>
              </a:rPr>
              <a:t>   </a:t>
            </a:r>
            <a:r>
              <a:rPr lang="en-US">
                <a:latin typeface="Arial" panose="020B0604020202020204" pitchFamily="34" charset="0"/>
                <a:ea typeface="+mn-lt"/>
                <a:cs typeface="Arial" panose="020B0604020202020204" pitchFamily="34" charset="0"/>
              </a:rPr>
              <a:t>In this presentation, we will highlight the main products and services of TESCO and share our recommendations on how these products and services can be improved in order to gain additional customer satisfaction.</a:t>
            </a:r>
            <a:endParaRPr lang="en-US">
              <a:latin typeface="Arial" panose="020B0604020202020204" pitchFamily="34" charset="0"/>
              <a:cs typeface="Arial" panose="020B0604020202020204" pitchFamily="34" charset="0"/>
            </a:endParaRPr>
          </a:p>
          <a:p>
            <a:pPr marL="0" indent="0">
              <a:buNone/>
            </a:pPr>
            <a:endParaRPr lang="en-US" sz="2000">
              <a:cs typeface="Calibri" panose="020F0502020204030204"/>
            </a:endParaRPr>
          </a:p>
        </p:txBody>
      </p:sp>
    </p:spTree>
    <p:extLst>
      <p:ext uri="{BB962C8B-B14F-4D97-AF65-F5344CB8AC3E}">
        <p14:creationId xmlns:p14="http://schemas.microsoft.com/office/powerpoint/2010/main" val="1255357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93301D80-9C6E-2A9E-D5D1-F612EE905483}"/>
              </a:ext>
            </a:extLst>
          </p:cNvPr>
          <p:cNvPicPr>
            <a:picLocks noChangeAspect="1"/>
          </p:cNvPicPr>
          <p:nvPr/>
        </p:nvPicPr>
        <p:blipFill rotWithShape="1">
          <a:blip r:embed="rId2"/>
          <a:srcRect t="4352" b="34477"/>
          <a:stretch/>
        </p:blipFill>
        <p:spPr>
          <a:xfrm>
            <a:off x="2555441" y="10"/>
            <a:ext cx="9669642" cy="6857990"/>
          </a:xfrm>
          <a:prstGeom prst="rect">
            <a:avLst/>
          </a:prstGeom>
        </p:spPr>
      </p:pic>
      <p:sp>
        <p:nvSpPr>
          <p:cNvPr id="28" name="Rectangle 2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0A57F4-617A-B80F-5B96-CD39D521D335}"/>
              </a:ext>
            </a:extLst>
          </p:cNvPr>
          <p:cNvSpPr>
            <a:spLocks noGrp="1"/>
          </p:cNvSpPr>
          <p:nvPr>
            <p:ph type="title"/>
          </p:nvPr>
        </p:nvSpPr>
        <p:spPr>
          <a:xfrm>
            <a:off x="-33083" y="-218364"/>
            <a:ext cx="4693472" cy="899401"/>
          </a:xfrm>
        </p:spPr>
        <p:txBody>
          <a:bodyPr>
            <a:normAutofit/>
          </a:bodyPr>
          <a:lstStyle/>
          <a:p>
            <a:r>
              <a:rPr lang="en-US" sz="2800" b="1">
                <a:latin typeface="Arial" panose="020B0604020202020204" pitchFamily="34" charset="0"/>
                <a:cs typeface="Arial" panose="020B0604020202020204" pitchFamily="34" charset="0"/>
              </a:rPr>
              <a:t>Brief History of Tesco </a:t>
            </a:r>
          </a:p>
        </p:txBody>
      </p:sp>
      <p:sp>
        <p:nvSpPr>
          <p:cNvPr id="3" name="Content Placeholder 2">
            <a:extLst>
              <a:ext uri="{FF2B5EF4-FFF2-40B4-BE49-F238E27FC236}">
                <a16:creationId xmlns:a16="http://schemas.microsoft.com/office/drawing/2014/main" id="{27D73FB9-F327-2E8B-AB8E-FA92469F0D0B}"/>
              </a:ext>
            </a:extLst>
          </p:cNvPr>
          <p:cNvSpPr>
            <a:spLocks noGrp="1"/>
          </p:cNvSpPr>
          <p:nvPr>
            <p:ph idx="1"/>
          </p:nvPr>
        </p:nvSpPr>
        <p:spPr>
          <a:xfrm>
            <a:off x="63172" y="1219200"/>
            <a:ext cx="4597218" cy="3882189"/>
          </a:xfrm>
        </p:spPr>
        <p:txBody>
          <a:bodyPr vert="horz" lIns="91440" tIns="45720" rIns="91440" bIns="45720" rtlCol="0">
            <a:normAutofit/>
          </a:bodyPr>
          <a:lstStyle/>
          <a:p>
            <a:pPr marL="0" indent="0">
              <a:buNone/>
            </a:pPr>
            <a:endParaRPr lang="en-US" sz="2400" b="1">
              <a:latin typeface="Arial" panose="020B0604020202020204" pitchFamily="34" charset="0"/>
              <a:ea typeface="+mn-lt"/>
              <a:cs typeface="Arial" panose="020B0604020202020204" pitchFamily="34" charset="0"/>
            </a:endParaRPr>
          </a:p>
          <a:p>
            <a:pPr marL="0" indent="0">
              <a:buNone/>
            </a:pPr>
            <a:endParaRPr lang="en-US" sz="2400" b="1">
              <a:latin typeface="Arial" panose="020B0604020202020204" pitchFamily="34" charset="0"/>
              <a:ea typeface="+mn-lt"/>
              <a:cs typeface="Arial" panose="020B0604020202020204" pitchFamily="34" charset="0"/>
            </a:endParaRPr>
          </a:p>
          <a:p>
            <a:pPr marL="0" indent="0">
              <a:buNone/>
            </a:pPr>
            <a:r>
              <a:rPr lang="en-US" sz="2400" b="1">
                <a:latin typeface="Arial" panose="020B0604020202020204" pitchFamily="34" charset="0"/>
                <a:ea typeface="+mn-lt"/>
                <a:cs typeface="Arial" panose="020B0604020202020204" pitchFamily="34" charset="0"/>
              </a:rPr>
              <a:t>Tesco Origin </a:t>
            </a:r>
          </a:p>
          <a:p>
            <a:pPr>
              <a:buNone/>
            </a:pPr>
            <a:r>
              <a:rPr lang="en-US" sz="2000">
                <a:latin typeface="Arial" panose="020B0604020202020204" pitchFamily="34" charset="0"/>
                <a:ea typeface="+mn-lt"/>
                <a:cs typeface="Arial" panose="020B0604020202020204" pitchFamily="34" charset="0"/>
              </a:rPr>
              <a:t>  </a:t>
            </a:r>
            <a:r>
              <a:rPr lang="en-US">
                <a:latin typeface="Arial" panose="020B0604020202020204" pitchFamily="34" charset="0"/>
                <a:ea typeface="+mn-lt"/>
                <a:cs typeface="Arial" panose="020B0604020202020204" pitchFamily="34" charset="0"/>
              </a:rPr>
              <a:t>The story of TESCO began in 1919 when a young man by the name of Jack Cohen opened a market stall in Hackney in order to trade food items. </a:t>
            </a:r>
            <a:endParaRPr lang="en-US">
              <a:latin typeface="Arial" panose="020B0604020202020204" pitchFamily="34" charset="0"/>
              <a:cs typeface="Arial" panose="020B0604020202020204" pitchFamily="34" charset="0"/>
            </a:endParaRPr>
          </a:p>
          <a:p>
            <a:pPr>
              <a:buNone/>
            </a:pPr>
            <a:endParaRPr lang="en-US" sz="2000">
              <a:cs typeface="Calibri"/>
            </a:endParaRPr>
          </a:p>
          <a:p>
            <a:pPr>
              <a:buNone/>
            </a:pPr>
            <a:endParaRPr lang="en-US" sz="2000" b="1">
              <a:cs typeface="Calibri"/>
            </a:endParaRPr>
          </a:p>
          <a:p>
            <a:pPr marL="0" indent="0">
              <a:buNone/>
            </a:pPr>
            <a:endParaRPr lang="en-US" sz="2000">
              <a:cs typeface="Calibri"/>
            </a:endParaRPr>
          </a:p>
        </p:txBody>
      </p:sp>
      <p:sp>
        <p:nvSpPr>
          <p:cNvPr id="5" name="TextBox 4">
            <a:extLst>
              <a:ext uri="{FF2B5EF4-FFF2-40B4-BE49-F238E27FC236}">
                <a16:creationId xmlns:a16="http://schemas.microsoft.com/office/drawing/2014/main" id="{0075475E-3F83-4AAD-F793-9E2F1A8D2A46}"/>
              </a:ext>
            </a:extLst>
          </p:cNvPr>
          <p:cNvSpPr txBox="1"/>
          <p:nvPr/>
        </p:nvSpPr>
        <p:spPr>
          <a:xfrm>
            <a:off x="96253" y="6400800"/>
            <a:ext cx="1604670" cy="369332"/>
          </a:xfrm>
          <a:prstGeom prst="rect">
            <a:avLst/>
          </a:prstGeom>
          <a:noFill/>
        </p:spPr>
        <p:txBody>
          <a:bodyPr wrap="none" rtlCol="0">
            <a:spAutoFit/>
          </a:bodyPr>
          <a:lstStyle/>
          <a:p>
            <a:pPr>
              <a:spcAft>
                <a:spcPts val="600"/>
              </a:spcAft>
              <a:buNone/>
            </a:pPr>
            <a:r>
              <a:rPr lang="en-US" b="1">
                <a:cs typeface="Calibri"/>
              </a:rPr>
              <a:t>Tesco PCL (</a:t>
            </a:r>
            <a:r>
              <a:rPr lang="en-US" b="1" err="1">
                <a:cs typeface="Calibri"/>
              </a:rPr>
              <a:t>n.d</a:t>
            </a:r>
            <a:r>
              <a:rPr lang="en-US" b="1">
                <a:cs typeface="Calibri"/>
              </a:rPr>
              <a:t>)</a:t>
            </a:r>
          </a:p>
        </p:txBody>
      </p:sp>
    </p:spTree>
    <p:extLst>
      <p:ext uri="{BB962C8B-B14F-4D97-AF65-F5344CB8AC3E}">
        <p14:creationId xmlns:p14="http://schemas.microsoft.com/office/powerpoint/2010/main" val="3421458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par>
                                <p:cTn id="18" presetID="9"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dissolv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dissolve">
                                      <p:cBhvr>
                                        <p:cTn id="25"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10;&#10;Description automatically generated">
            <a:extLst>
              <a:ext uri="{FF2B5EF4-FFF2-40B4-BE49-F238E27FC236}">
                <a16:creationId xmlns:a16="http://schemas.microsoft.com/office/drawing/2014/main" id="{EC5B983C-2277-15A3-CEC5-17DB72815B38}"/>
              </a:ext>
            </a:extLst>
          </p:cNvPr>
          <p:cNvPicPr>
            <a:picLocks noChangeAspect="1"/>
          </p:cNvPicPr>
          <p:nvPr/>
        </p:nvPicPr>
        <p:blipFill rotWithShape="1">
          <a:blip r:embed="rId3"/>
          <a:srcRect r="444"/>
          <a:stretch/>
        </p:blipFill>
        <p:spPr>
          <a:xfrm>
            <a:off x="-1" y="10"/>
            <a:ext cx="12192000" cy="6857990"/>
          </a:xfrm>
          <a:prstGeom prst="rect">
            <a:avLst/>
          </a:prstGeom>
          <a:effectLst>
            <a:outerShdw blurRad="167927" dist="50800" dir="5400000" sx="31000" sy="31000" algn="ctr" rotWithShape="0">
              <a:srgbClr val="000000">
                <a:alpha val="79000"/>
              </a:srgbClr>
            </a:outerShdw>
          </a:effectLst>
        </p:spPr>
      </p:pic>
      <p:sp>
        <p:nvSpPr>
          <p:cNvPr id="1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CCF93C1-3945-4A91-035F-308C4398CF7B}"/>
              </a:ext>
            </a:extLst>
          </p:cNvPr>
          <p:cNvSpPr>
            <a:spLocks noGrp="1"/>
          </p:cNvSpPr>
          <p:nvPr>
            <p:ph type="title"/>
          </p:nvPr>
        </p:nvSpPr>
        <p:spPr>
          <a:xfrm>
            <a:off x="525516" y="465224"/>
            <a:ext cx="4388070" cy="2791480"/>
          </a:xfrm>
        </p:spPr>
        <p:txBody>
          <a:bodyPr>
            <a:normAutofit/>
          </a:bodyPr>
          <a:lstStyle/>
          <a:p>
            <a:pPr algn="ctr"/>
            <a:r>
              <a:rPr lang="en-US" sz="2800" b="1">
                <a:latin typeface="Arial" panose="020B0604020202020204" pitchFamily="34" charset="0"/>
                <a:ea typeface="+mj-lt"/>
                <a:cs typeface="Arial" panose="020B0604020202020204" pitchFamily="34" charset="0"/>
              </a:rPr>
              <a:t>Tesco Brand is Born</a:t>
            </a:r>
            <a:endParaRPr lang="en-US" sz="2800" b="1">
              <a:latin typeface="Arial" panose="020B0604020202020204" pitchFamily="34" charset="0"/>
              <a:cs typeface="Arial" panose="020B0604020202020204" pitchFamily="34" charset="0"/>
            </a:endParaRPr>
          </a:p>
        </p:txBody>
      </p:sp>
      <p:cxnSp>
        <p:nvCxnSpPr>
          <p:cNvPr id="20"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771A826-823F-EE81-47D5-1786FCEC4319}"/>
              </a:ext>
            </a:extLst>
          </p:cNvPr>
          <p:cNvSpPr>
            <a:spLocks noGrp="1"/>
          </p:cNvSpPr>
          <p:nvPr>
            <p:ph idx="1"/>
          </p:nvPr>
        </p:nvSpPr>
        <p:spPr>
          <a:xfrm>
            <a:off x="93402" y="2213811"/>
            <a:ext cx="6017172" cy="4714997"/>
          </a:xfrm>
        </p:spPr>
        <p:txBody>
          <a:bodyPr vert="horz" lIns="91440" tIns="45720" rIns="91440" bIns="45720" rtlCol="0" anchor="ctr">
            <a:normAutofit/>
          </a:bodyPr>
          <a:lstStyle/>
          <a:p>
            <a:pPr>
              <a:buNone/>
            </a:pPr>
            <a:r>
              <a:rPr lang="en-US" sz="1800">
                <a:ea typeface="+mn-lt"/>
                <a:cs typeface="+mn-lt"/>
              </a:rPr>
              <a:t>●</a:t>
            </a:r>
            <a:r>
              <a:rPr lang="en-US">
                <a:latin typeface="Arial" panose="020B0604020202020204" pitchFamily="34" charset="0"/>
                <a:ea typeface="+mn-lt"/>
                <a:cs typeface="Arial" panose="020B0604020202020204" pitchFamily="34" charset="0"/>
              </a:rPr>
              <a:t>The name “TESCO” came in 1924, five years after Cohen  had opened and operated his first market stalls. </a:t>
            </a:r>
            <a:endParaRPr lang="en-US">
              <a:latin typeface="Arial" panose="020B0604020202020204" pitchFamily="34" charset="0"/>
              <a:cs typeface="Arial" panose="020B0604020202020204" pitchFamily="34" charset="0"/>
            </a:endParaRPr>
          </a:p>
          <a:p>
            <a:r>
              <a:rPr lang="en-US">
                <a:latin typeface="Arial" panose="020B0604020202020204" pitchFamily="34" charset="0"/>
                <a:ea typeface="+mn-lt"/>
                <a:cs typeface="Arial" panose="020B0604020202020204" pitchFamily="34" charset="0"/>
              </a:rPr>
              <a:t>The name is the result of the first three initials of one of Cohen’s suppliers (TES) and the first two letters of his last name (CO). </a:t>
            </a:r>
            <a:endParaRPr lang="en-US">
              <a:latin typeface="Arial" panose="020B0604020202020204" pitchFamily="34" charset="0"/>
              <a:cs typeface="Arial" panose="020B0604020202020204" pitchFamily="34" charset="0"/>
            </a:endParaRPr>
          </a:p>
          <a:p>
            <a:pPr marL="0" indent="0">
              <a:buNone/>
            </a:pPr>
            <a:endParaRPr lang="en-US" sz="1800">
              <a:cs typeface="Calibri" panose="020F0502020204030204"/>
            </a:endParaRPr>
          </a:p>
        </p:txBody>
      </p:sp>
      <p:sp>
        <p:nvSpPr>
          <p:cNvPr id="5" name="TextBox 4">
            <a:extLst>
              <a:ext uri="{FF2B5EF4-FFF2-40B4-BE49-F238E27FC236}">
                <a16:creationId xmlns:a16="http://schemas.microsoft.com/office/drawing/2014/main" id="{539A616C-8C5B-D630-D95A-111F3945C787}"/>
              </a:ext>
            </a:extLst>
          </p:cNvPr>
          <p:cNvSpPr txBox="1"/>
          <p:nvPr/>
        </p:nvSpPr>
        <p:spPr>
          <a:xfrm>
            <a:off x="1043795" y="6448992"/>
            <a:ext cx="330361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Ryle &amp; Sarah (2013).</a:t>
            </a:r>
          </a:p>
        </p:txBody>
      </p:sp>
    </p:spTree>
    <p:extLst>
      <p:ext uri="{BB962C8B-B14F-4D97-AF65-F5344CB8AC3E}">
        <p14:creationId xmlns:p14="http://schemas.microsoft.com/office/powerpoint/2010/main" val="279412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ssolv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ssolv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ext&#10;&#10;Description automatically generated">
            <a:extLst>
              <a:ext uri="{FF2B5EF4-FFF2-40B4-BE49-F238E27FC236}">
                <a16:creationId xmlns:a16="http://schemas.microsoft.com/office/drawing/2014/main" id="{8280A88B-7174-6503-FBA9-D4DB08F05BCE}"/>
              </a:ext>
            </a:extLst>
          </p:cNvPr>
          <p:cNvPicPr>
            <a:picLocks noChangeAspect="1"/>
          </p:cNvPicPr>
          <p:nvPr/>
        </p:nvPicPr>
        <p:blipFill rotWithShape="1">
          <a:blip r:embed="rId2"/>
          <a:srcRect r="6588"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E9D89B-B3FC-CF7B-A9C3-5227615800A9}"/>
              </a:ext>
            </a:extLst>
          </p:cNvPr>
          <p:cNvSpPr>
            <a:spLocks noGrp="1"/>
          </p:cNvSpPr>
          <p:nvPr>
            <p:ph type="title"/>
          </p:nvPr>
        </p:nvSpPr>
        <p:spPr>
          <a:xfrm>
            <a:off x="-1" y="-109328"/>
            <a:ext cx="7552730" cy="1023728"/>
          </a:xfrm>
        </p:spPr>
        <p:txBody>
          <a:bodyPr>
            <a:normAutofit/>
          </a:bodyPr>
          <a:lstStyle/>
          <a:p>
            <a:r>
              <a:rPr lang="en-US" sz="2800" b="1">
                <a:latin typeface="Arial" panose="020B0604020202020204" pitchFamily="34" charset="0"/>
                <a:ea typeface="+mj-lt"/>
                <a:cs typeface="Arial" panose="020B0604020202020204" pitchFamily="34" charset="0"/>
              </a:rPr>
              <a:t>Tesco Floats on the Stock Exchange</a:t>
            </a:r>
            <a:endParaRPr lang="en-US" sz="28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E8A6F1B-5B06-616B-D515-9CCE1FB4B896}"/>
              </a:ext>
            </a:extLst>
          </p:cNvPr>
          <p:cNvSpPr>
            <a:spLocks noGrp="1"/>
          </p:cNvSpPr>
          <p:nvPr>
            <p:ph idx="1"/>
          </p:nvPr>
        </p:nvSpPr>
        <p:spPr>
          <a:xfrm>
            <a:off x="162464" y="1957137"/>
            <a:ext cx="5339978" cy="4133562"/>
          </a:xfrm>
        </p:spPr>
        <p:txBody>
          <a:bodyPr vert="horz" lIns="91440" tIns="45720" rIns="91440" bIns="45720" rtlCol="0" anchor="t">
            <a:normAutofit/>
          </a:bodyPr>
          <a:lstStyle/>
          <a:p>
            <a:pPr>
              <a:buNone/>
            </a:pPr>
            <a:r>
              <a:rPr lang="en-US" sz="2400">
                <a:ea typeface="+mn-lt"/>
                <a:cs typeface="+mn-lt"/>
              </a:rPr>
              <a:t>● </a:t>
            </a:r>
            <a:r>
              <a:rPr lang="en-US">
                <a:latin typeface="Arial" panose="020B0604020202020204" pitchFamily="34" charset="0"/>
                <a:ea typeface="+mn-lt"/>
                <a:cs typeface="Arial" panose="020B0604020202020204" pitchFamily="34" charset="0"/>
              </a:rPr>
              <a:t>In 1947, Tesco was floated on the London Stock Exchange and the company has remained a publicly traded company ever since.</a:t>
            </a:r>
            <a:endParaRPr lang="en-US">
              <a:latin typeface="Arial" panose="020B0604020202020204" pitchFamily="34" charset="0"/>
              <a:cs typeface="Arial" panose="020B0604020202020204" pitchFamily="34" charset="0"/>
            </a:endParaRPr>
          </a:p>
          <a:p>
            <a:pPr>
              <a:buNone/>
            </a:pPr>
            <a:endParaRPr lang="en-US">
              <a:cs typeface="Calibri" panose="020F0502020204030204"/>
            </a:endParaRPr>
          </a:p>
          <a:p>
            <a:pPr>
              <a:buNone/>
            </a:pPr>
            <a:endParaRPr lang="en-US" b="1">
              <a:cs typeface="Calibri" panose="020F0502020204030204"/>
            </a:endParaRPr>
          </a:p>
          <a:p>
            <a:pPr marL="0" indent="0">
              <a:buNone/>
            </a:pPr>
            <a:endParaRPr lang="en-US" sz="2000">
              <a:cs typeface="Calibri" panose="020F0502020204030204"/>
            </a:endParaRPr>
          </a:p>
        </p:txBody>
      </p:sp>
    </p:spTree>
    <p:extLst>
      <p:ext uri="{BB962C8B-B14F-4D97-AF65-F5344CB8AC3E}">
        <p14:creationId xmlns:p14="http://schemas.microsoft.com/office/powerpoint/2010/main" val="32834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A306009C-98C0-9627-6676-D672C59EFA57}"/>
              </a:ext>
            </a:extLst>
          </p:cNvPr>
          <p:cNvPicPr>
            <a:picLocks noChangeAspect="1"/>
          </p:cNvPicPr>
          <p:nvPr/>
        </p:nvPicPr>
        <p:blipFill rotWithShape="1">
          <a:blip r:embed="rId2"/>
          <a:srcRect l="5531" r="2" b="2"/>
          <a:stretch/>
        </p:blipFill>
        <p:spPr>
          <a:xfrm>
            <a:off x="2522356" y="10"/>
            <a:ext cx="9669642" cy="6857990"/>
          </a:xfrm>
          <a:prstGeom prst="rect">
            <a:avLst/>
          </a:prstGeom>
        </p:spPr>
      </p:pic>
      <p:sp>
        <p:nvSpPr>
          <p:cNvPr id="26" name="Rectangle 2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8E5AF6-596B-B03A-7082-5D6FF948AFF7}"/>
              </a:ext>
            </a:extLst>
          </p:cNvPr>
          <p:cNvSpPr>
            <a:spLocks noGrp="1"/>
          </p:cNvSpPr>
          <p:nvPr>
            <p:ph type="title"/>
          </p:nvPr>
        </p:nvSpPr>
        <p:spPr>
          <a:xfrm>
            <a:off x="-4" y="-1283368"/>
            <a:ext cx="4660393" cy="3548405"/>
          </a:xfrm>
        </p:spPr>
        <p:txBody>
          <a:bodyPr>
            <a:normAutofit/>
          </a:bodyPr>
          <a:lstStyle/>
          <a:p>
            <a:r>
              <a:rPr lang="en-US" sz="2800" b="1">
                <a:latin typeface="Arial" panose="020B0604020202020204" pitchFamily="34" charset="0"/>
                <a:ea typeface="+mj-lt"/>
                <a:cs typeface="Arial" panose="020B0604020202020204" pitchFamily="34" charset="0"/>
              </a:rPr>
              <a:t>Tesco Expands</a:t>
            </a:r>
            <a:endParaRPr lang="en-US" sz="28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DDF7E00-9EAE-6962-CD7F-FD7E5A9E4E88}"/>
              </a:ext>
            </a:extLst>
          </p:cNvPr>
          <p:cNvSpPr>
            <a:spLocks noGrp="1"/>
          </p:cNvSpPr>
          <p:nvPr>
            <p:ph idx="1"/>
          </p:nvPr>
        </p:nvSpPr>
        <p:spPr>
          <a:xfrm>
            <a:off x="272716" y="2265037"/>
            <a:ext cx="4387673" cy="3911926"/>
          </a:xfrm>
        </p:spPr>
        <p:txBody>
          <a:bodyPr vert="horz" lIns="91440" tIns="45720" rIns="91440" bIns="45720" rtlCol="0">
            <a:normAutofit lnSpcReduction="10000"/>
          </a:bodyPr>
          <a:lstStyle/>
          <a:p>
            <a:r>
              <a:rPr lang="en-US">
                <a:latin typeface="Arial" panose="020B0604020202020204" pitchFamily="34" charset="0"/>
                <a:ea typeface="+mn-lt"/>
                <a:cs typeface="Arial" panose="020B0604020202020204" pitchFamily="34" charset="0"/>
              </a:rPr>
              <a:t>Equip with the money raised from floating the company as well as financing from banks, Tesco continued to rapidly expand. From 1955 to 1960, the company bought over 500 competing stores and rebranded them under the TESCO name.</a:t>
            </a:r>
            <a:endParaRPr lang="en-US">
              <a:latin typeface="Arial" panose="020B0604020202020204" pitchFamily="34" charset="0"/>
              <a:cs typeface="Arial" panose="020B0604020202020204" pitchFamily="34" charset="0"/>
            </a:endParaRPr>
          </a:p>
          <a:p>
            <a:endParaRPr lang="en-US" sz="2000">
              <a:cs typeface="Calibri"/>
            </a:endParaRPr>
          </a:p>
        </p:txBody>
      </p:sp>
      <p:sp>
        <p:nvSpPr>
          <p:cNvPr id="5" name="TextBox 4">
            <a:extLst>
              <a:ext uri="{FF2B5EF4-FFF2-40B4-BE49-F238E27FC236}">
                <a16:creationId xmlns:a16="http://schemas.microsoft.com/office/drawing/2014/main" id="{206C1D8A-2090-210E-466D-FF7EC2C49B42}"/>
              </a:ext>
            </a:extLst>
          </p:cNvPr>
          <p:cNvSpPr txBox="1"/>
          <p:nvPr/>
        </p:nvSpPr>
        <p:spPr>
          <a:xfrm>
            <a:off x="10860504" y="6519630"/>
            <a:ext cx="13314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b="1">
                <a:cs typeface="Calibri"/>
              </a:rPr>
              <a:t>Chen (2020)</a:t>
            </a:r>
            <a:endParaRPr lang="en-US"/>
          </a:p>
        </p:txBody>
      </p:sp>
    </p:spTree>
    <p:extLst>
      <p:ext uri="{BB962C8B-B14F-4D97-AF65-F5344CB8AC3E}">
        <p14:creationId xmlns:p14="http://schemas.microsoft.com/office/powerpoint/2010/main" val="1320246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8F303-A941-B0A9-7BEB-258736953829}"/>
              </a:ext>
            </a:extLst>
          </p:cNvPr>
          <p:cNvSpPr>
            <a:spLocks noGrp="1"/>
          </p:cNvSpPr>
          <p:nvPr>
            <p:ph type="title"/>
          </p:nvPr>
        </p:nvSpPr>
        <p:spPr>
          <a:xfrm>
            <a:off x="0" y="-177421"/>
            <a:ext cx="2957423" cy="991090"/>
          </a:xfrm>
        </p:spPr>
        <p:txBody>
          <a:bodyPr>
            <a:normAutofit/>
          </a:bodyPr>
          <a:lstStyle/>
          <a:p>
            <a:r>
              <a:rPr lang="en-US" sz="2800" b="1">
                <a:latin typeface="Arial" panose="020B0604020202020204" pitchFamily="34" charset="0"/>
                <a:ea typeface="+mj-lt"/>
                <a:cs typeface="Arial" panose="020B0604020202020204" pitchFamily="34" charset="0"/>
              </a:rPr>
              <a:t>Tesco Today</a:t>
            </a:r>
            <a:endParaRPr lang="en-US" sz="2800" b="1">
              <a:latin typeface="Arial" panose="020B0604020202020204" pitchFamily="34" charset="0"/>
              <a:cs typeface="Arial" panose="020B0604020202020204" pitchFamily="34" charset="0"/>
            </a:endParaRPr>
          </a:p>
        </p:txBody>
      </p:sp>
      <p:pic>
        <p:nvPicPr>
          <p:cNvPr id="5" name="Picture 5" descr="Diagram, text&#10;&#10;Description automatically generated">
            <a:extLst>
              <a:ext uri="{FF2B5EF4-FFF2-40B4-BE49-F238E27FC236}">
                <a16:creationId xmlns:a16="http://schemas.microsoft.com/office/drawing/2014/main" id="{9FBECBCF-6969-B658-D2B7-E2B6E223D6E8}"/>
              </a:ext>
            </a:extLst>
          </p:cNvPr>
          <p:cNvPicPr>
            <a:picLocks noGrp="1" noChangeAspect="1"/>
          </p:cNvPicPr>
          <p:nvPr>
            <p:ph idx="1"/>
          </p:nvPr>
        </p:nvPicPr>
        <p:blipFill>
          <a:blip r:embed="rId2"/>
          <a:stretch>
            <a:fillRect/>
          </a:stretch>
        </p:blipFill>
        <p:spPr>
          <a:xfrm>
            <a:off x="2265528" y="0"/>
            <a:ext cx="9926472" cy="6858000"/>
          </a:xfrm>
        </p:spPr>
      </p:pic>
      <p:sp>
        <p:nvSpPr>
          <p:cNvPr id="6" name="TextBox 5">
            <a:extLst>
              <a:ext uri="{FF2B5EF4-FFF2-40B4-BE49-F238E27FC236}">
                <a16:creationId xmlns:a16="http://schemas.microsoft.com/office/drawing/2014/main" id="{ABC97BE5-0354-A15F-8227-A2BB575B98F1}"/>
              </a:ext>
            </a:extLst>
          </p:cNvPr>
          <p:cNvSpPr txBox="1"/>
          <p:nvPr/>
        </p:nvSpPr>
        <p:spPr>
          <a:xfrm>
            <a:off x="9368589" y="6561221"/>
            <a:ext cx="292058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latin typeface="Arial"/>
                <a:cs typeface="Arial"/>
              </a:rPr>
              <a:t>Tesco Annual Report (2021)</a:t>
            </a:r>
            <a:endParaRPr lang="en-US" sz="1600" b="1"/>
          </a:p>
        </p:txBody>
      </p:sp>
    </p:spTree>
    <p:extLst>
      <p:ext uri="{BB962C8B-B14F-4D97-AF65-F5344CB8AC3E}">
        <p14:creationId xmlns:p14="http://schemas.microsoft.com/office/powerpoint/2010/main" val="17941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descr="A picture containing text, indoor, ceiling, scene&#10;&#10;Description automatically generated">
            <a:extLst>
              <a:ext uri="{FF2B5EF4-FFF2-40B4-BE49-F238E27FC236}">
                <a16:creationId xmlns:a16="http://schemas.microsoft.com/office/drawing/2014/main" id="{CDE56DB0-55EF-8721-D788-90E1DC54DD6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4185" r="1" b="1"/>
          <a:stretch/>
        </p:blipFill>
        <p:spPr>
          <a:xfrm>
            <a:off x="4347411" y="215445"/>
            <a:ext cx="7844589" cy="6642553"/>
          </a:xfrm>
          <a:custGeom>
            <a:avLst/>
            <a:gdLst/>
            <a:ahLst/>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2"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p:spPr>
      </p:pic>
      <p:sp>
        <p:nvSpPr>
          <p:cNvPr id="15" name="TextBox 14">
            <a:extLst>
              <a:ext uri="{FF2B5EF4-FFF2-40B4-BE49-F238E27FC236}">
                <a16:creationId xmlns:a16="http://schemas.microsoft.com/office/drawing/2014/main" id="{B997BEB0-4D4D-5DB1-245A-C9B4F48F931D}"/>
              </a:ext>
            </a:extLst>
          </p:cNvPr>
          <p:cNvSpPr txBox="1"/>
          <p:nvPr/>
        </p:nvSpPr>
        <p:spPr>
          <a:xfrm>
            <a:off x="9418320" y="1"/>
            <a:ext cx="2773680" cy="215444"/>
          </a:xfrm>
          <a:prstGeom prst="rect">
            <a:avLst/>
          </a:prstGeom>
          <a:solidFill>
            <a:srgbClr val="000000"/>
          </a:solidFill>
        </p:spPr>
        <p:txBody>
          <a:bodyPr wrap="square" rtlCol="0">
            <a:spAutoFit/>
          </a:bodyPr>
          <a:lstStyle/>
          <a:p>
            <a:pPr algn="r">
              <a:spcAft>
                <a:spcPts val="600"/>
              </a:spcAft>
            </a:pPr>
            <a:r>
              <a:rPr lang="en-US" sz="800">
                <a:solidFill>
                  <a:schemeClr val="bg1"/>
                </a:solidFill>
                <a:hlinkClick r:id="rId4" tooltip="https://www.flickr.com/photos/dragonflysky/308763663/">
                  <a:extLst>
                    <a:ext uri="{A12FA001-AC4F-418D-AE19-62706E023703}">
                      <ahyp:hlinkClr xmlns:ahyp="http://schemas.microsoft.com/office/drawing/2018/hyperlinkcolor" val="tx"/>
                    </a:ext>
                  </a:extLst>
                </a:hlinkClick>
              </a:rPr>
              <a:t>This Photo</a:t>
            </a:r>
            <a:r>
              <a:rPr lang="en-US" sz="800">
                <a:solidFill>
                  <a:schemeClr val="bg1"/>
                </a:solidFill>
              </a:rPr>
              <a:t> by Unknown Author is licensed under </a:t>
            </a:r>
            <a:r>
              <a:rPr lang="en-US" sz="800">
                <a:solidFill>
                  <a:schemeClr val="bg1"/>
                </a:solidFill>
                <a:hlinkClick r:id="rId5" tooltip="https://creativecommons.org/licenses/by-nc/3.0/">
                  <a:extLst>
                    <a:ext uri="{A12FA001-AC4F-418D-AE19-62706E023703}">
                      <ahyp:hlinkClr xmlns:ahyp="http://schemas.microsoft.com/office/drawing/2018/hyperlinkcolor" val="tx"/>
                    </a:ext>
                  </a:extLst>
                </a:hlinkClick>
              </a:rPr>
              <a:t>CC BY-NC</a:t>
            </a:r>
            <a:endParaRPr lang="en-US" sz="800">
              <a:solidFill>
                <a:schemeClr val="bg1"/>
              </a:solidFill>
            </a:endParaRPr>
          </a:p>
        </p:txBody>
      </p:sp>
      <p:sp>
        <p:nvSpPr>
          <p:cNvPr id="16" name="TextBox 15">
            <a:extLst>
              <a:ext uri="{FF2B5EF4-FFF2-40B4-BE49-F238E27FC236}">
                <a16:creationId xmlns:a16="http://schemas.microsoft.com/office/drawing/2014/main" id="{11852CAC-9311-5AB0-3D04-AC24B85B757E}"/>
              </a:ext>
            </a:extLst>
          </p:cNvPr>
          <p:cNvSpPr txBox="1"/>
          <p:nvPr/>
        </p:nvSpPr>
        <p:spPr>
          <a:xfrm>
            <a:off x="1" y="0"/>
            <a:ext cx="2573526" cy="523220"/>
          </a:xfrm>
          <a:prstGeom prst="rect">
            <a:avLst/>
          </a:prstGeom>
          <a:noFill/>
        </p:spPr>
        <p:txBody>
          <a:bodyPr wrap="square" rtlCol="0">
            <a:spAutoFit/>
          </a:bodyPr>
          <a:lstStyle/>
          <a:p>
            <a:r>
              <a:rPr lang="en-US" sz="2800" b="1">
                <a:latin typeface="Arial" panose="020B0604020202020204" pitchFamily="34" charset="0"/>
                <a:cs typeface="Arial" panose="020B0604020202020204" pitchFamily="34" charset="0"/>
              </a:rPr>
              <a:t>Products </a:t>
            </a:r>
          </a:p>
        </p:txBody>
      </p:sp>
      <p:sp>
        <p:nvSpPr>
          <p:cNvPr id="18" name="TextBox 17">
            <a:extLst>
              <a:ext uri="{FF2B5EF4-FFF2-40B4-BE49-F238E27FC236}">
                <a16:creationId xmlns:a16="http://schemas.microsoft.com/office/drawing/2014/main" id="{80E85A5E-A54E-1311-F5F1-198CAC4D0564}"/>
              </a:ext>
            </a:extLst>
          </p:cNvPr>
          <p:cNvSpPr txBox="1"/>
          <p:nvPr/>
        </p:nvSpPr>
        <p:spPr>
          <a:xfrm>
            <a:off x="673768" y="1299411"/>
            <a:ext cx="4965032" cy="4832092"/>
          </a:xfrm>
          <a:prstGeom prst="rect">
            <a:avLst/>
          </a:prstGeom>
          <a:noFill/>
        </p:spPr>
        <p:txBody>
          <a:bodyPr wrap="square" rtlCol="0">
            <a:spAutoFit/>
          </a:bodyPr>
          <a:lstStyle/>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Food</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Electronics  </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Clothing  </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Cell Phones </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Health</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Books </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Sports And Fitness Equipment</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Party And Gifting</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Home And Decor</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Baby Products Etc. </a:t>
            </a:r>
          </a:p>
        </p:txBody>
      </p:sp>
    </p:spTree>
    <p:extLst>
      <p:ext uri="{BB962C8B-B14F-4D97-AF65-F5344CB8AC3E}">
        <p14:creationId xmlns:p14="http://schemas.microsoft.com/office/powerpoint/2010/main" val="2196805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ssolv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dissolv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Logo&#10;&#10;Description automatically generated with medium confidence">
            <a:extLst>
              <a:ext uri="{FF2B5EF4-FFF2-40B4-BE49-F238E27FC236}">
                <a16:creationId xmlns:a16="http://schemas.microsoft.com/office/drawing/2014/main" id="{894E555A-4E4A-81C8-D903-B4CF4F0ED583}"/>
              </a:ext>
            </a:extLst>
          </p:cNvPr>
          <p:cNvPicPr>
            <a:picLocks noChangeAspect="1"/>
          </p:cNvPicPr>
          <p:nvPr/>
        </p:nvPicPr>
        <p:blipFill>
          <a:blip r:embed="rId3"/>
          <a:stretch>
            <a:fillRect/>
          </a:stretch>
        </p:blipFill>
        <p:spPr>
          <a:xfrm>
            <a:off x="4716379" y="-1"/>
            <a:ext cx="7475621" cy="6536015"/>
          </a:xfrm>
          <a:prstGeom prst="rect">
            <a:avLst/>
          </a:prstGeom>
        </p:spPr>
      </p:pic>
      <p:sp>
        <p:nvSpPr>
          <p:cNvPr id="15" name="TextBox 14">
            <a:extLst>
              <a:ext uri="{FF2B5EF4-FFF2-40B4-BE49-F238E27FC236}">
                <a16:creationId xmlns:a16="http://schemas.microsoft.com/office/drawing/2014/main" id="{BC5F3EF6-0A06-0517-FF76-18BE7A03455F}"/>
              </a:ext>
            </a:extLst>
          </p:cNvPr>
          <p:cNvSpPr txBox="1"/>
          <p:nvPr/>
        </p:nvSpPr>
        <p:spPr>
          <a:xfrm rot="10800000" flipH="1" flipV="1">
            <a:off x="9689432" y="6536015"/>
            <a:ext cx="3064041" cy="261610"/>
          </a:xfrm>
          <a:prstGeom prst="rect">
            <a:avLst/>
          </a:prstGeom>
          <a:noFill/>
        </p:spPr>
        <p:txBody>
          <a:bodyPr wrap="square" rtlCol="0">
            <a:spAutoFit/>
          </a:bodyPr>
          <a:lstStyle/>
          <a:p>
            <a:r>
              <a:rPr lang="en-US" sz="1100">
                <a:solidFill>
                  <a:schemeClr val="bg1"/>
                </a:solidFill>
                <a:highlight>
                  <a:srgbClr val="000000"/>
                </a:highlight>
              </a:rPr>
              <a:t>Source by https://</a:t>
            </a:r>
            <a:r>
              <a:rPr lang="en-US" sz="1100" err="1">
                <a:solidFill>
                  <a:schemeClr val="bg1"/>
                </a:solidFill>
                <a:highlight>
                  <a:srgbClr val="000000"/>
                </a:highlight>
              </a:rPr>
              <a:t>iide.co</a:t>
            </a:r>
            <a:r>
              <a:rPr lang="en-US" sz="1100">
                <a:solidFill>
                  <a:schemeClr val="bg1"/>
                </a:solidFill>
                <a:highlight>
                  <a:srgbClr val="000000"/>
                </a:highlight>
              </a:rPr>
              <a:t>/author/</a:t>
            </a:r>
            <a:r>
              <a:rPr lang="en-US" sz="1100" err="1">
                <a:solidFill>
                  <a:schemeClr val="bg1"/>
                </a:solidFill>
                <a:highlight>
                  <a:srgbClr val="000000"/>
                </a:highlight>
              </a:rPr>
              <a:t>aditya</a:t>
            </a:r>
            <a:r>
              <a:rPr lang="en-US" sz="1100">
                <a:solidFill>
                  <a:schemeClr val="bg1"/>
                </a:solidFill>
                <a:highlight>
                  <a:srgbClr val="000000"/>
                </a:highlight>
              </a:rPr>
              <a:t>/</a:t>
            </a:r>
          </a:p>
        </p:txBody>
      </p:sp>
      <p:sp>
        <p:nvSpPr>
          <p:cNvPr id="2" name="TextBox 1">
            <a:extLst>
              <a:ext uri="{FF2B5EF4-FFF2-40B4-BE49-F238E27FC236}">
                <a16:creationId xmlns:a16="http://schemas.microsoft.com/office/drawing/2014/main" id="{9B529289-6572-BAD4-19DF-7BEDEC8D5F9E}"/>
              </a:ext>
            </a:extLst>
          </p:cNvPr>
          <p:cNvSpPr txBox="1"/>
          <p:nvPr/>
        </p:nvSpPr>
        <p:spPr>
          <a:xfrm>
            <a:off x="0" y="0"/>
            <a:ext cx="3144253" cy="523220"/>
          </a:xfrm>
          <a:prstGeom prst="rect">
            <a:avLst/>
          </a:prstGeom>
          <a:noFill/>
        </p:spPr>
        <p:txBody>
          <a:bodyPr wrap="square" rtlCol="0">
            <a:spAutoFit/>
          </a:bodyPr>
          <a:lstStyle/>
          <a:p>
            <a:r>
              <a:rPr lang="en-US" sz="2800" b="1">
                <a:latin typeface="Arial" panose="020B0604020202020204" pitchFamily="34" charset="0"/>
                <a:cs typeface="Arial" panose="020B0604020202020204" pitchFamily="34" charset="0"/>
              </a:rPr>
              <a:t>Tesco Services </a:t>
            </a:r>
          </a:p>
        </p:txBody>
      </p:sp>
      <p:sp>
        <p:nvSpPr>
          <p:cNvPr id="5" name="TextBox 4">
            <a:extLst>
              <a:ext uri="{FF2B5EF4-FFF2-40B4-BE49-F238E27FC236}">
                <a16:creationId xmlns:a16="http://schemas.microsoft.com/office/drawing/2014/main" id="{A1E63CE8-5F2E-F5A3-FFBD-794442263CA6}"/>
              </a:ext>
            </a:extLst>
          </p:cNvPr>
          <p:cNvSpPr txBox="1"/>
          <p:nvPr/>
        </p:nvSpPr>
        <p:spPr>
          <a:xfrm>
            <a:off x="304800" y="994611"/>
            <a:ext cx="4028923" cy="2677656"/>
          </a:xfrm>
          <a:prstGeom prst="rect">
            <a:avLst/>
          </a:prstGeom>
          <a:noFill/>
        </p:spPr>
        <p:txBody>
          <a:bodyPr wrap="none" rtlCol="0">
            <a:spAutoFit/>
          </a:bodyPr>
          <a:lstStyle/>
          <a:p>
            <a:pPr marL="285750" indent="-285750">
              <a:buFont typeface="Arial" panose="020B0604020202020204" pitchFamily="34" charset="0"/>
              <a:buChar char="•"/>
            </a:pPr>
            <a:r>
              <a:rPr lang="bg-BG" sz="2800" b="0" i="0" u="none" strike="noStrike" kern="1200">
                <a:effectLst/>
                <a:latin typeface="Arial" panose="020B0604020202020204" pitchFamily="34" charset="0"/>
                <a:cs typeface="Arial" panose="020B0604020202020204" pitchFamily="34" charset="0"/>
              </a:rPr>
              <a:t>Tesco </a:t>
            </a:r>
            <a:r>
              <a:rPr lang="en-GB" sz="2800" b="0" i="0" u="none" strike="noStrike" kern="1200">
                <a:effectLst/>
                <a:latin typeface="Arial" panose="020B0604020202020204" pitchFamily="34" charset="0"/>
                <a:cs typeface="Arial" panose="020B0604020202020204" pitchFamily="34" charset="0"/>
              </a:rPr>
              <a:t>S</a:t>
            </a:r>
            <a:r>
              <a:rPr lang="bg-BG" sz="2800" b="0" i="0" u="none" strike="noStrike" kern="1200">
                <a:effectLst/>
                <a:latin typeface="Arial" panose="020B0604020202020204" pitchFamily="34" charset="0"/>
                <a:cs typeface="Arial" panose="020B0604020202020204" pitchFamily="34" charset="0"/>
              </a:rPr>
              <a:t>uperstores</a:t>
            </a:r>
            <a:endParaRPr lang="en-GB" sz="2800" b="0" i="0" u="none" strike="noStrike" kern="1200">
              <a:effectLst/>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a:latin typeface="Arial" panose="020B0604020202020204" pitchFamily="34" charset="0"/>
                <a:cs typeface="Arial" panose="020B0604020202020204" pitchFamily="34" charset="0"/>
              </a:rPr>
              <a:t>Tesco Express Shops </a:t>
            </a:r>
          </a:p>
          <a:p>
            <a:pPr marL="285750" indent="-285750">
              <a:buFont typeface="Arial" panose="020B0604020202020204" pitchFamily="34" charset="0"/>
              <a:buChar char="•"/>
            </a:pPr>
            <a:r>
              <a:rPr lang="en-GB" sz="2800" b="0" i="0" u="none" strike="noStrike" kern="1200">
                <a:effectLst/>
                <a:latin typeface="Arial" panose="020B0604020202020204" pitchFamily="34" charset="0"/>
                <a:cs typeface="Arial" panose="020B0604020202020204" pitchFamily="34" charset="0"/>
              </a:rPr>
              <a:t>Tesco Metro </a:t>
            </a:r>
          </a:p>
          <a:p>
            <a:pPr marL="285750" indent="-285750">
              <a:buFont typeface="Arial" panose="020B0604020202020204" pitchFamily="34" charset="0"/>
              <a:buChar char="•"/>
            </a:pPr>
            <a:r>
              <a:rPr lang="en-GB" sz="2800">
                <a:latin typeface="Arial" panose="020B0604020202020204" pitchFamily="34" charset="0"/>
                <a:cs typeface="Arial" panose="020B0604020202020204" pitchFamily="34" charset="0"/>
              </a:rPr>
              <a:t>Tesco Bank </a:t>
            </a:r>
          </a:p>
          <a:p>
            <a:pPr marL="285750" indent="-285750">
              <a:buFont typeface="Arial" panose="020B0604020202020204" pitchFamily="34" charset="0"/>
              <a:buChar char="•"/>
            </a:pPr>
            <a:r>
              <a:rPr lang="en-GB" sz="2800" b="0" i="0" u="none" strike="noStrike" kern="1200">
                <a:effectLst/>
                <a:latin typeface="Arial" panose="020B0604020202020204" pitchFamily="34" charset="0"/>
                <a:cs typeface="Arial" panose="020B0604020202020204" pitchFamily="34" charset="0"/>
              </a:rPr>
              <a:t>Tesco Phone </a:t>
            </a:r>
            <a:r>
              <a:rPr lang="en-GB" sz="2800">
                <a:latin typeface="Arial" panose="020B0604020202020204" pitchFamily="34" charset="0"/>
                <a:cs typeface="Arial" panose="020B0604020202020204" pitchFamily="34" charset="0"/>
              </a:rPr>
              <a:t>Shop </a:t>
            </a:r>
          </a:p>
          <a:p>
            <a:pPr marL="285750" indent="-285750">
              <a:buFont typeface="Arial" panose="020B0604020202020204" pitchFamily="34" charset="0"/>
              <a:buChar char="•"/>
            </a:pPr>
            <a:r>
              <a:rPr lang="en-GB" sz="2800" b="0" i="0" u="none" strike="noStrike" kern="1200">
                <a:effectLst/>
                <a:latin typeface="Arial" panose="020B0604020202020204" pitchFamily="34" charset="0"/>
                <a:cs typeface="Arial" panose="020B0604020202020204" pitchFamily="34" charset="0"/>
              </a:rPr>
              <a:t>Tesco Clubcard </a:t>
            </a:r>
            <a:r>
              <a:rPr lang="bg-BG" sz="2800" b="0" i="0" u="none" strike="noStrike" kern="1200">
                <a:effectLst/>
                <a:latin typeface="Arial" panose="020B0604020202020204" pitchFamily="34" charset="0"/>
                <a:cs typeface="Arial" panose="020B0604020202020204" pitchFamily="34" charset="0"/>
              </a:rPr>
              <a:t> </a:t>
            </a:r>
            <a:endParaRPr lang="en-US"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8826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ssolv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Картина 4">
            <a:extLst>
              <a:ext uri="{FF2B5EF4-FFF2-40B4-BE49-F238E27FC236}">
                <a16:creationId xmlns:a16="http://schemas.microsoft.com/office/drawing/2014/main" id="{001651A5-3DD8-2970-ACD6-767483C12637}"/>
              </a:ext>
            </a:extLst>
          </p:cNvPr>
          <p:cNvPicPr>
            <a:picLocks noGrp="1" noChangeAspect="1"/>
          </p:cNvPicPr>
          <p:nvPr>
            <p:ph idx="1"/>
          </p:nvPr>
        </p:nvPicPr>
        <p:blipFill>
          <a:blip r:embed="rId3"/>
          <a:stretch>
            <a:fillRect/>
          </a:stretch>
        </p:blipFill>
        <p:spPr>
          <a:xfrm>
            <a:off x="46059" y="1513710"/>
            <a:ext cx="2963971" cy="1011198"/>
          </a:xfrm>
        </p:spPr>
      </p:pic>
      <p:pic>
        <p:nvPicPr>
          <p:cNvPr id="7" name="Картина 7">
            <a:extLst>
              <a:ext uri="{FF2B5EF4-FFF2-40B4-BE49-F238E27FC236}">
                <a16:creationId xmlns:a16="http://schemas.microsoft.com/office/drawing/2014/main" id="{07F892E7-2B77-4C55-4FB9-BFE60A7FE180}"/>
              </a:ext>
            </a:extLst>
          </p:cNvPr>
          <p:cNvPicPr>
            <a:picLocks noChangeAspect="1"/>
          </p:cNvPicPr>
          <p:nvPr/>
        </p:nvPicPr>
        <p:blipFill>
          <a:blip r:embed="rId4"/>
          <a:stretch>
            <a:fillRect/>
          </a:stretch>
        </p:blipFill>
        <p:spPr>
          <a:xfrm>
            <a:off x="1691310" y="3375538"/>
            <a:ext cx="2637440" cy="1324800"/>
          </a:xfrm>
          <a:prstGeom prst="rect">
            <a:avLst/>
          </a:prstGeom>
        </p:spPr>
      </p:pic>
      <p:pic>
        <p:nvPicPr>
          <p:cNvPr id="8" name="Картина 8" descr="Картина, която съдържа текст&#10;&#10;Описанието е генерирано автоматично">
            <a:extLst>
              <a:ext uri="{FF2B5EF4-FFF2-40B4-BE49-F238E27FC236}">
                <a16:creationId xmlns:a16="http://schemas.microsoft.com/office/drawing/2014/main" id="{4070BDC2-90ED-098C-6EE9-699B6EFE20B3}"/>
              </a:ext>
            </a:extLst>
          </p:cNvPr>
          <p:cNvPicPr>
            <a:picLocks noChangeAspect="1"/>
          </p:cNvPicPr>
          <p:nvPr/>
        </p:nvPicPr>
        <p:blipFill>
          <a:blip r:embed="rId5"/>
          <a:stretch>
            <a:fillRect/>
          </a:stretch>
        </p:blipFill>
        <p:spPr>
          <a:xfrm>
            <a:off x="5157679" y="1054371"/>
            <a:ext cx="2963971" cy="1712097"/>
          </a:xfrm>
          <a:prstGeom prst="rect">
            <a:avLst/>
          </a:prstGeom>
        </p:spPr>
      </p:pic>
      <p:pic>
        <p:nvPicPr>
          <p:cNvPr id="10" name="Картина 10">
            <a:extLst>
              <a:ext uri="{FF2B5EF4-FFF2-40B4-BE49-F238E27FC236}">
                <a16:creationId xmlns:a16="http://schemas.microsoft.com/office/drawing/2014/main" id="{FF50E80C-3247-F251-A9B1-EC0BE688C69D}"/>
              </a:ext>
            </a:extLst>
          </p:cNvPr>
          <p:cNvPicPr>
            <a:picLocks noChangeAspect="1"/>
          </p:cNvPicPr>
          <p:nvPr/>
        </p:nvPicPr>
        <p:blipFill>
          <a:blip r:embed="rId6"/>
          <a:stretch>
            <a:fillRect/>
          </a:stretch>
        </p:blipFill>
        <p:spPr>
          <a:xfrm>
            <a:off x="8107301" y="2722796"/>
            <a:ext cx="2963972" cy="1228378"/>
          </a:xfrm>
          <a:prstGeom prst="rect">
            <a:avLst/>
          </a:prstGeom>
        </p:spPr>
      </p:pic>
      <p:sp>
        <p:nvSpPr>
          <p:cNvPr id="2" name="TextBox 1">
            <a:extLst>
              <a:ext uri="{FF2B5EF4-FFF2-40B4-BE49-F238E27FC236}">
                <a16:creationId xmlns:a16="http://schemas.microsoft.com/office/drawing/2014/main" id="{5915C755-5F09-8313-6C1B-077C4E0A9945}"/>
              </a:ext>
            </a:extLst>
          </p:cNvPr>
          <p:cNvSpPr txBox="1"/>
          <p:nvPr/>
        </p:nvSpPr>
        <p:spPr>
          <a:xfrm>
            <a:off x="0" y="0"/>
            <a:ext cx="5002113" cy="523220"/>
          </a:xfrm>
          <a:prstGeom prst="rect">
            <a:avLst/>
          </a:prstGeom>
          <a:noFill/>
        </p:spPr>
        <p:txBody>
          <a:bodyPr wrap="square" rtlCol="0">
            <a:spAutoFit/>
          </a:bodyPr>
          <a:lstStyle/>
          <a:p>
            <a:r>
              <a:rPr lang="en-US" sz="2800" b="1">
                <a:latin typeface="Arial" panose="020B0604020202020204" pitchFamily="34" charset="0"/>
                <a:cs typeface="Arial" panose="020B0604020202020204" pitchFamily="34" charset="0"/>
              </a:rPr>
              <a:t>Recommended Services </a:t>
            </a:r>
          </a:p>
        </p:txBody>
      </p:sp>
      <p:sp>
        <p:nvSpPr>
          <p:cNvPr id="3" name="TextBox 2">
            <a:extLst>
              <a:ext uri="{FF2B5EF4-FFF2-40B4-BE49-F238E27FC236}">
                <a16:creationId xmlns:a16="http://schemas.microsoft.com/office/drawing/2014/main" id="{85FD2E37-EAE0-D3AD-7DA5-3EE8DDC1D011}"/>
              </a:ext>
            </a:extLst>
          </p:cNvPr>
          <p:cNvSpPr txBox="1"/>
          <p:nvPr/>
        </p:nvSpPr>
        <p:spPr>
          <a:xfrm>
            <a:off x="11071273" y="6541477"/>
            <a:ext cx="1378635" cy="307777"/>
          </a:xfrm>
          <a:prstGeom prst="rect">
            <a:avLst/>
          </a:prstGeom>
          <a:noFill/>
        </p:spPr>
        <p:txBody>
          <a:bodyPr wrap="square" rtlCol="0">
            <a:spAutoFit/>
          </a:bodyPr>
          <a:lstStyle/>
          <a:p>
            <a:r>
              <a:rPr lang="en-GB" sz="1400" b="1" i="0" u="none" strike="noStrike">
                <a:solidFill>
                  <a:srgbClr val="000000"/>
                </a:solidFill>
                <a:effectLst/>
                <a:latin typeface="Arial" panose="020B0604020202020204" pitchFamily="34" charset="0"/>
                <a:cs typeface="Arial" panose="020B0604020202020204" pitchFamily="34" charset="0"/>
              </a:rPr>
              <a:t>Xaif (2022</a:t>
            </a:r>
            <a:r>
              <a:rPr lang="en-GB" sz="1400" b="0" i="0" u="none" strike="noStrike">
                <a:solidFill>
                  <a:srgbClr val="000000"/>
                </a:solidFill>
                <a:effectLst/>
                <a:latin typeface="Arial" panose="020B0604020202020204" pitchFamily="34" charset="0"/>
                <a:cs typeface="Arial" panose="020B0604020202020204" pitchFamily="34" charset="0"/>
              </a:rPr>
              <a:t>) </a:t>
            </a:r>
            <a:endParaRPr lang="en-US" sz="1400"/>
          </a:p>
        </p:txBody>
      </p:sp>
      <p:pic>
        <p:nvPicPr>
          <p:cNvPr id="6" name="Picture 5" descr="Logo, company name&#10;&#10;Description automatically generated">
            <a:extLst>
              <a:ext uri="{FF2B5EF4-FFF2-40B4-BE49-F238E27FC236}">
                <a16:creationId xmlns:a16="http://schemas.microsoft.com/office/drawing/2014/main" id="{BAFBDEDC-DAEC-9329-4ACB-5DE913A6C19A}"/>
              </a:ext>
            </a:extLst>
          </p:cNvPr>
          <p:cNvPicPr>
            <a:picLocks noChangeAspect="1"/>
          </p:cNvPicPr>
          <p:nvPr/>
        </p:nvPicPr>
        <p:blipFill>
          <a:blip r:embed="rId7"/>
          <a:stretch>
            <a:fillRect/>
          </a:stretch>
        </p:blipFill>
        <p:spPr>
          <a:xfrm>
            <a:off x="5223929" y="3951174"/>
            <a:ext cx="2081398" cy="1574529"/>
          </a:xfrm>
          <a:prstGeom prst="rect">
            <a:avLst/>
          </a:prstGeom>
        </p:spPr>
      </p:pic>
    </p:spTree>
    <p:extLst>
      <p:ext uri="{BB962C8B-B14F-4D97-AF65-F5344CB8AC3E}">
        <p14:creationId xmlns:p14="http://schemas.microsoft.com/office/powerpoint/2010/main" val="162250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ssolv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dissolve">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9">
            <a:extLst>
              <a:ext uri="{FF2B5EF4-FFF2-40B4-BE49-F238E27FC236}">
                <a16:creationId xmlns:a16="http://schemas.microsoft.com/office/drawing/2014/main" id="{A29398BB-6F62-472B-88B2-8D942FEB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1">
            <a:extLst>
              <a:ext uri="{FF2B5EF4-FFF2-40B4-BE49-F238E27FC236}">
                <a16:creationId xmlns:a16="http://schemas.microsoft.com/office/drawing/2014/main" id="{74F93062-C8C5-49C4-B90F-AA5653D57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314" y="1073777"/>
            <a:ext cx="5952404" cy="4961263"/>
          </a:xfrm>
          <a:custGeom>
            <a:avLst/>
            <a:gdLst>
              <a:gd name="connsiteX0" fmla="*/ 2768595 w 4574113"/>
              <a:gd name="connsiteY0" fmla="*/ 2476119 h 3812472"/>
              <a:gd name="connsiteX1" fmla="*/ 3374676 w 4574113"/>
              <a:gd name="connsiteY1" fmla="*/ 2476119 h 3812472"/>
              <a:gd name="connsiteX2" fmla="*/ 3403209 w 4574113"/>
              <a:gd name="connsiteY2" fmla="*/ 2479909 h 3812472"/>
              <a:gd name="connsiteX3" fmla="*/ 3422833 w 4574113"/>
              <a:gd name="connsiteY3" fmla="*/ 2488137 h 3812472"/>
              <a:gd name="connsiteX4" fmla="*/ 3410840 w 4574113"/>
              <a:gd name="connsiteY4" fmla="*/ 2508879 h 3812472"/>
              <a:gd name="connsiteX5" fmla="*/ 2985934 w 4574113"/>
              <a:gd name="connsiteY5" fmla="*/ 3243764 h 3812472"/>
              <a:gd name="connsiteX6" fmla="*/ 2732784 w 4574113"/>
              <a:gd name="connsiteY6" fmla="*/ 3390890 h 3812472"/>
              <a:gd name="connsiteX7" fmla="*/ 2529297 w 4574113"/>
              <a:gd name="connsiteY7" fmla="*/ 3390890 h 3812472"/>
              <a:gd name="connsiteX8" fmla="*/ 2505559 w 4574113"/>
              <a:gd name="connsiteY8" fmla="*/ 3390890 h 3812472"/>
              <a:gd name="connsiteX9" fmla="*/ 2482907 w 4574113"/>
              <a:gd name="connsiteY9" fmla="*/ 3351884 h 3812472"/>
              <a:gd name="connsiteX10" fmla="*/ 2371959 w 4574113"/>
              <a:gd name="connsiteY10" fmla="*/ 3160822 h 3812472"/>
              <a:gd name="connsiteX11" fmla="*/ 2371959 w 4574113"/>
              <a:gd name="connsiteY11" fmla="*/ 3053878 h 3812472"/>
              <a:gd name="connsiteX12" fmla="*/ 2675654 w 4574113"/>
              <a:gd name="connsiteY12" fmla="*/ 2530895 h 3812472"/>
              <a:gd name="connsiteX13" fmla="*/ 2768595 w 4574113"/>
              <a:gd name="connsiteY13" fmla="*/ 2476119 h 3812472"/>
              <a:gd name="connsiteX14" fmla="*/ 3909778 w 4574113"/>
              <a:gd name="connsiteY14" fmla="*/ 676847 h 3812472"/>
              <a:gd name="connsiteX15" fmla="*/ 4305516 w 4574113"/>
              <a:gd name="connsiteY15" fmla="*/ 676847 h 3812472"/>
              <a:gd name="connsiteX16" fmla="*/ 4367056 w 4574113"/>
              <a:gd name="connsiteY16" fmla="*/ 712612 h 3812472"/>
              <a:gd name="connsiteX17" fmla="*/ 4564498 w 4574113"/>
              <a:gd name="connsiteY17" fmla="*/ 1054092 h 3812472"/>
              <a:gd name="connsiteX18" fmla="*/ 4564498 w 4574113"/>
              <a:gd name="connsiteY18" fmla="*/ 1123921 h 3812472"/>
              <a:gd name="connsiteX19" fmla="*/ 4367056 w 4574113"/>
              <a:gd name="connsiteY19" fmla="*/ 1465401 h 3812472"/>
              <a:gd name="connsiteX20" fmla="*/ 4305516 w 4574113"/>
              <a:gd name="connsiteY20" fmla="*/ 1501167 h 3812472"/>
              <a:gd name="connsiteX21" fmla="*/ 3909778 w 4574113"/>
              <a:gd name="connsiteY21" fmla="*/ 1501167 h 3812472"/>
              <a:gd name="connsiteX22" fmla="*/ 3849091 w 4574113"/>
              <a:gd name="connsiteY22" fmla="*/ 1465401 h 3812472"/>
              <a:gd name="connsiteX23" fmla="*/ 3650795 w 4574113"/>
              <a:gd name="connsiteY23" fmla="*/ 1123921 h 3812472"/>
              <a:gd name="connsiteX24" fmla="*/ 3650795 w 4574113"/>
              <a:gd name="connsiteY24" fmla="*/ 1054092 h 3812472"/>
              <a:gd name="connsiteX25" fmla="*/ 3849091 w 4574113"/>
              <a:gd name="connsiteY25" fmla="*/ 712612 h 3812472"/>
              <a:gd name="connsiteX26" fmla="*/ 3909778 w 4574113"/>
              <a:gd name="connsiteY26" fmla="*/ 676847 h 3812472"/>
              <a:gd name="connsiteX27" fmla="*/ 1104892 w 4574113"/>
              <a:gd name="connsiteY27" fmla="*/ 0 h 3812472"/>
              <a:gd name="connsiteX28" fmla="*/ 2732784 w 4574113"/>
              <a:gd name="connsiteY28" fmla="*/ 0 h 3812472"/>
              <a:gd name="connsiteX29" fmla="*/ 2985934 w 4574113"/>
              <a:gd name="connsiteY29" fmla="*/ 147125 h 3812472"/>
              <a:gd name="connsiteX30" fmla="*/ 3798122 w 4574113"/>
              <a:gd name="connsiteY30" fmla="*/ 1551823 h 3812472"/>
              <a:gd name="connsiteX31" fmla="*/ 3798122 w 4574113"/>
              <a:gd name="connsiteY31" fmla="*/ 1839068 h 3812472"/>
              <a:gd name="connsiteX32" fmla="*/ 3496551 w 4574113"/>
              <a:gd name="connsiteY32" fmla="*/ 2360642 h 3812472"/>
              <a:gd name="connsiteX33" fmla="*/ 3471135 w 4574113"/>
              <a:gd name="connsiteY33" fmla="*/ 2404597 h 3812472"/>
              <a:gd name="connsiteX34" fmla="*/ 3472029 w 4574113"/>
              <a:gd name="connsiteY34" fmla="*/ 2404972 h 3812472"/>
              <a:gd name="connsiteX35" fmla="*/ 3516881 w 4574113"/>
              <a:gd name="connsiteY35" fmla="*/ 2450209 h 3812472"/>
              <a:gd name="connsiteX36" fmla="*/ 3857970 w 4574113"/>
              <a:gd name="connsiteY36" fmla="*/ 3040131 h 3812472"/>
              <a:gd name="connsiteX37" fmla="*/ 3857970 w 4574113"/>
              <a:gd name="connsiteY37" fmla="*/ 3160764 h 3812472"/>
              <a:gd name="connsiteX38" fmla="*/ 3516881 w 4574113"/>
              <a:gd name="connsiteY38" fmla="*/ 3750684 h 3812472"/>
              <a:gd name="connsiteX39" fmla="*/ 3410567 w 4574113"/>
              <a:gd name="connsiteY39" fmla="*/ 3812472 h 3812472"/>
              <a:gd name="connsiteX40" fmla="*/ 2726911 w 4574113"/>
              <a:gd name="connsiteY40" fmla="*/ 3812472 h 3812472"/>
              <a:gd name="connsiteX41" fmla="*/ 2622074 w 4574113"/>
              <a:gd name="connsiteY41" fmla="*/ 3750684 h 3812472"/>
              <a:gd name="connsiteX42" fmla="*/ 2438330 w 4574113"/>
              <a:gd name="connsiteY42" fmla="*/ 3434265 h 3812472"/>
              <a:gd name="connsiteX43" fmla="*/ 2417573 w 4574113"/>
              <a:gd name="connsiteY43" fmla="*/ 3398519 h 3812472"/>
              <a:gd name="connsiteX44" fmla="*/ 2433905 w 4574113"/>
              <a:gd name="connsiteY44" fmla="*/ 3398519 h 3812472"/>
              <a:gd name="connsiteX45" fmla="*/ 2511101 w 4574113"/>
              <a:gd name="connsiteY45" fmla="*/ 3398519 h 3812472"/>
              <a:gd name="connsiteX46" fmla="*/ 2544636 w 4574113"/>
              <a:gd name="connsiteY46" fmla="*/ 3456269 h 3812472"/>
              <a:gd name="connsiteX47" fmla="*/ 2672757 w 4574113"/>
              <a:gd name="connsiteY47" fmla="*/ 3676902 h 3812472"/>
              <a:gd name="connsiteX48" fmla="*/ 2765699 w 4574113"/>
              <a:gd name="connsiteY48" fmla="*/ 3731679 h 3812472"/>
              <a:gd name="connsiteX49" fmla="*/ 3371780 w 4574113"/>
              <a:gd name="connsiteY49" fmla="*/ 3731679 h 3812472"/>
              <a:gd name="connsiteX50" fmla="*/ 3466029 w 4574113"/>
              <a:gd name="connsiteY50" fmla="*/ 3676902 h 3812472"/>
              <a:gd name="connsiteX51" fmla="*/ 3768415 w 4574113"/>
              <a:gd name="connsiteY51" fmla="*/ 3153920 h 3812472"/>
              <a:gd name="connsiteX52" fmla="*/ 3768415 w 4574113"/>
              <a:gd name="connsiteY52" fmla="*/ 3046975 h 3812472"/>
              <a:gd name="connsiteX53" fmla="*/ 3466029 w 4574113"/>
              <a:gd name="connsiteY53" fmla="*/ 2523992 h 3812472"/>
              <a:gd name="connsiteX54" fmla="*/ 3426268 w 4574113"/>
              <a:gd name="connsiteY54" fmla="*/ 2483888 h 3812472"/>
              <a:gd name="connsiteX55" fmla="*/ 3421667 w 4574113"/>
              <a:gd name="connsiteY55" fmla="*/ 2481960 h 3812472"/>
              <a:gd name="connsiteX56" fmla="*/ 3446331 w 4574113"/>
              <a:gd name="connsiteY56" fmla="*/ 2439303 h 3812472"/>
              <a:gd name="connsiteX57" fmla="*/ 3464674 w 4574113"/>
              <a:gd name="connsiteY57" fmla="*/ 2407578 h 3812472"/>
              <a:gd name="connsiteX58" fmla="*/ 3445649 w 4574113"/>
              <a:gd name="connsiteY58" fmla="*/ 2399601 h 3812472"/>
              <a:gd name="connsiteX59" fmla="*/ 3413464 w 4574113"/>
              <a:gd name="connsiteY59" fmla="*/ 2395325 h 3812472"/>
              <a:gd name="connsiteX60" fmla="*/ 2729808 w 4574113"/>
              <a:gd name="connsiteY60" fmla="*/ 2395325 h 3812472"/>
              <a:gd name="connsiteX61" fmla="*/ 2624971 w 4574113"/>
              <a:gd name="connsiteY61" fmla="*/ 2457112 h 3812472"/>
              <a:gd name="connsiteX62" fmla="*/ 2282405 w 4574113"/>
              <a:gd name="connsiteY62" fmla="*/ 3047034 h 3812472"/>
              <a:gd name="connsiteX63" fmla="*/ 2282405 w 4574113"/>
              <a:gd name="connsiteY63" fmla="*/ 3167666 h 3812472"/>
              <a:gd name="connsiteX64" fmla="*/ 2395478 w 4574113"/>
              <a:gd name="connsiteY64" fmla="*/ 3362386 h 3812472"/>
              <a:gd name="connsiteX65" fmla="*/ 2412031 w 4574113"/>
              <a:gd name="connsiteY65" fmla="*/ 3390890 h 3812472"/>
              <a:gd name="connsiteX66" fmla="*/ 2335350 w 4574113"/>
              <a:gd name="connsiteY66" fmla="*/ 3390890 h 3812472"/>
              <a:gd name="connsiteX67" fmla="*/ 1104892 w 4574113"/>
              <a:gd name="connsiteY67" fmla="*/ 3390890 h 3812472"/>
              <a:gd name="connsiteX68" fmla="*/ 855258 w 4574113"/>
              <a:gd name="connsiteY68" fmla="*/ 3243764 h 3812472"/>
              <a:gd name="connsiteX69" fmla="*/ 39555 w 4574113"/>
              <a:gd name="connsiteY69" fmla="*/ 1839068 h 3812472"/>
              <a:gd name="connsiteX70" fmla="*/ 39555 w 4574113"/>
              <a:gd name="connsiteY70" fmla="*/ 1551823 h 3812472"/>
              <a:gd name="connsiteX71" fmla="*/ 855258 w 4574113"/>
              <a:gd name="connsiteY71" fmla="*/ 147125 h 3812472"/>
              <a:gd name="connsiteX72" fmla="*/ 1104892 w 4574113"/>
              <a:gd name="connsiteY72" fmla="*/ 0 h 381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574113" h="3812472">
                <a:moveTo>
                  <a:pt x="2768595" y="2476119"/>
                </a:moveTo>
                <a:cubicBezTo>
                  <a:pt x="2768595" y="2476119"/>
                  <a:pt x="2768595" y="2476119"/>
                  <a:pt x="3374676" y="2476119"/>
                </a:cubicBezTo>
                <a:cubicBezTo>
                  <a:pt x="3384493" y="2476119"/>
                  <a:pt x="3394066" y="2477423"/>
                  <a:pt x="3403209" y="2479909"/>
                </a:cubicBezTo>
                <a:lnTo>
                  <a:pt x="3422833" y="2488137"/>
                </a:lnTo>
                <a:lnTo>
                  <a:pt x="3410840" y="2508879"/>
                </a:lnTo>
                <a:cubicBezTo>
                  <a:pt x="3302401" y="2696426"/>
                  <a:pt x="3163600" y="2936487"/>
                  <a:pt x="2985934" y="3243764"/>
                </a:cubicBezTo>
                <a:cubicBezTo>
                  <a:pt x="2933195" y="3334842"/>
                  <a:pt x="2838263" y="3390890"/>
                  <a:pt x="2732784" y="3390890"/>
                </a:cubicBezTo>
                <a:cubicBezTo>
                  <a:pt x="2732784" y="3390890"/>
                  <a:pt x="2732784" y="3390890"/>
                  <a:pt x="2529297" y="3390890"/>
                </a:cubicBezTo>
                <a:lnTo>
                  <a:pt x="2505559" y="3390890"/>
                </a:lnTo>
                <a:lnTo>
                  <a:pt x="2482907" y="3351884"/>
                </a:lnTo>
                <a:cubicBezTo>
                  <a:pt x="2451367" y="3297569"/>
                  <a:pt x="2414666" y="3234367"/>
                  <a:pt x="2371959" y="3160822"/>
                </a:cubicBezTo>
                <a:cubicBezTo>
                  <a:pt x="2352324" y="3128217"/>
                  <a:pt x="2352324" y="3086483"/>
                  <a:pt x="2371959" y="3053878"/>
                </a:cubicBezTo>
                <a:cubicBezTo>
                  <a:pt x="2371959" y="3053878"/>
                  <a:pt x="2371959" y="3053878"/>
                  <a:pt x="2675654" y="2530895"/>
                </a:cubicBezTo>
                <a:cubicBezTo>
                  <a:pt x="2693981" y="2496986"/>
                  <a:pt x="2730633" y="2476119"/>
                  <a:pt x="2768595" y="2476119"/>
                </a:cubicBezTo>
                <a:close/>
                <a:moveTo>
                  <a:pt x="3909778" y="676847"/>
                </a:moveTo>
                <a:cubicBezTo>
                  <a:pt x="3909778" y="676847"/>
                  <a:pt x="3909778" y="676847"/>
                  <a:pt x="4305516" y="676847"/>
                </a:cubicBezTo>
                <a:cubicBezTo>
                  <a:pt x="4331158" y="676847"/>
                  <a:pt x="4354235" y="690472"/>
                  <a:pt x="4367056" y="712612"/>
                </a:cubicBezTo>
                <a:cubicBezTo>
                  <a:pt x="4367056" y="712612"/>
                  <a:pt x="4367056" y="712612"/>
                  <a:pt x="4564498" y="1054092"/>
                </a:cubicBezTo>
                <a:cubicBezTo>
                  <a:pt x="4577319" y="1075382"/>
                  <a:pt x="4577319" y="1102632"/>
                  <a:pt x="4564498" y="1123921"/>
                </a:cubicBezTo>
                <a:cubicBezTo>
                  <a:pt x="4564498" y="1123921"/>
                  <a:pt x="4564498" y="1123921"/>
                  <a:pt x="4367056" y="1465401"/>
                </a:cubicBezTo>
                <a:cubicBezTo>
                  <a:pt x="4354235" y="1487542"/>
                  <a:pt x="4331158" y="1501167"/>
                  <a:pt x="4305516" y="1501167"/>
                </a:cubicBezTo>
                <a:cubicBezTo>
                  <a:pt x="4305516" y="1501167"/>
                  <a:pt x="4305516" y="1501167"/>
                  <a:pt x="3909778" y="1501167"/>
                </a:cubicBezTo>
                <a:cubicBezTo>
                  <a:pt x="3884990" y="1501167"/>
                  <a:pt x="3861058" y="1487542"/>
                  <a:pt x="3849091" y="1465401"/>
                </a:cubicBezTo>
                <a:cubicBezTo>
                  <a:pt x="3849091" y="1465401"/>
                  <a:pt x="3849091" y="1465401"/>
                  <a:pt x="3650795" y="1123921"/>
                </a:cubicBezTo>
                <a:cubicBezTo>
                  <a:pt x="3637974" y="1102632"/>
                  <a:pt x="3637974" y="1075382"/>
                  <a:pt x="3650795" y="1054092"/>
                </a:cubicBezTo>
                <a:cubicBezTo>
                  <a:pt x="3650795" y="1054092"/>
                  <a:pt x="3650795" y="1054092"/>
                  <a:pt x="3849091" y="712612"/>
                </a:cubicBezTo>
                <a:cubicBezTo>
                  <a:pt x="3861058" y="690472"/>
                  <a:pt x="3884990" y="676847"/>
                  <a:pt x="3909778" y="676847"/>
                </a:cubicBezTo>
                <a:close/>
                <a:moveTo>
                  <a:pt x="1104892" y="0"/>
                </a:moveTo>
                <a:cubicBezTo>
                  <a:pt x="1104892" y="0"/>
                  <a:pt x="1104892" y="0"/>
                  <a:pt x="2732784" y="0"/>
                </a:cubicBezTo>
                <a:cubicBezTo>
                  <a:pt x="2838263" y="0"/>
                  <a:pt x="2933195" y="56047"/>
                  <a:pt x="2985934" y="147125"/>
                </a:cubicBezTo>
                <a:cubicBezTo>
                  <a:pt x="2985934" y="147125"/>
                  <a:pt x="2985934" y="147125"/>
                  <a:pt x="3798122" y="1551823"/>
                </a:cubicBezTo>
                <a:cubicBezTo>
                  <a:pt x="3850862" y="1639397"/>
                  <a:pt x="3850862" y="1751493"/>
                  <a:pt x="3798122" y="1839068"/>
                </a:cubicBezTo>
                <a:cubicBezTo>
                  <a:pt x="3798122" y="1839068"/>
                  <a:pt x="3798122" y="1839068"/>
                  <a:pt x="3496551" y="2360642"/>
                </a:cubicBezTo>
                <a:lnTo>
                  <a:pt x="3471135" y="2404597"/>
                </a:lnTo>
                <a:lnTo>
                  <a:pt x="3472029" y="2404972"/>
                </a:lnTo>
                <a:cubicBezTo>
                  <a:pt x="3490302" y="2415638"/>
                  <a:pt x="3505806" y="2431084"/>
                  <a:pt x="3516881" y="2450209"/>
                </a:cubicBezTo>
                <a:cubicBezTo>
                  <a:pt x="3516881" y="2450209"/>
                  <a:pt x="3516881" y="2450209"/>
                  <a:pt x="3857970" y="3040131"/>
                </a:cubicBezTo>
                <a:cubicBezTo>
                  <a:pt x="3880120" y="3076909"/>
                  <a:pt x="3880120" y="3123985"/>
                  <a:pt x="3857970" y="3160764"/>
                </a:cubicBezTo>
                <a:cubicBezTo>
                  <a:pt x="3857970" y="3160764"/>
                  <a:pt x="3857970" y="3160764"/>
                  <a:pt x="3516881" y="3750684"/>
                </a:cubicBezTo>
                <a:cubicBezTo>
                  <a:pt x="3494732" y="3788933"/>
                  <a:pt x="3454864" y="3812472"/>
                  <a:pt x="3410567" y="3812472"/>
                </a:cubicBezTo>
                <a:cubicBezTo>
                  <a:pt x="3410567" y="3812472"/>
                  <a:pt x="3410567" y="3812472"/>
                  <a:pt x="2726911" y="3812472"/>
                </a:cubicBezTo>
                <a:cubicBezTo>
                  <a:pt x="2684090" y="3812472"/>
                  <a:pt x="2642747" y="3788933"/>
                  <a:pt x="2622074" y="3750684"/>
                </a:cubicBezTo>
                <a:cubicBezTo>
                  <a:pt x="2622074" y="3750684"/>
                  <a:pt x="2622074" y="3750684"/>
                  <a:pt x="2438330" y="3434265"/>
                </a:cubicBezTo>
                <a:lnTo>
                  <a:pt x="2417573" y="3398519"/>
                </a:lnTo>
                <a:lnTo>
                  <a:pt x="2433905" y="3398519"/>
                </a:lnTo>
                <a:lnTo>
                  <a:pt x="2511101" y="3398519"/>
                </a:lnTo>
                <a:lnTo>
                  <a:pt x="2544636" y="3456269"/>
                </a:lnTo>
                <a:cubicBezTo>
                  <a:pt x="2672757" y="3676902"/>
                  <a:pt x="2672757" y="3676902"/>
                  <a:pt x="2672757" y="3676902"/>
                </a:cubicBezTo>
                <a:cubicBezTo>
                  <a:pt x="2691084" y="3710811"/>
                  <a:pt x="2727737" y="3731679"/>
                  <a:pt x="2765699" y="3731679"/>
                </a:cubicBezTo>
                <a:cubicBezTo>
                  <a:pt x="3371780" y="3731679"/>
                  <a:pt x="3371780" y="3731679"/>
                  <a:pt x="3371780" y="3731679"/>
                </a:cubicBezTo>
                <a:cubicBezTo>
                  <a:pt x="3411050" y="3731679"/>
                  <a:pt x="3446394" y="3710811"/>
                  <a:pt x="3466029" y="3676902"/>
                </a:cubicBezTo>
                <a:cubicBezTo>
                  <a:pt x="3768415" y="3153920"/>
                  <a:pt x="3768415" y="3153920"/>
                  <a:pt x="3768415" y="3153920"/>
                </a:cubicBezTo>
                <a:cubicBezTo>
                  <a:pt x="3788051" y="3121314"/>
                  <a:pt x="3788051" y="3079580"/>
                  <a:pt x="3768415" y="3046975"/>
                </a:cubicBezTo>
                <a:cubicBezTo>
                  <a:pt x="3466029" y="2523992"/>
                  <a:pt x="3466029" y="2523992"/>
                  <a:pt x="3466029" y="2523992"/>
                </a:cubicBezTo>
                <a:cubicBezTo>
                  <a:pt x="3456211" y="2507037"/>
                  <a:pt x="3442467" y="2493343"/>
                  <a:pt x="3426268" y="2483888"/>
                </a:cubicBezTo>
                <a:lnTo>
                  <a:pt x="3421667" y="2481960"/>
                </a:lnTo>
                <a:lnTo>
                  <a:pt x="3446331" y="2439303"/>
                </a:lnTo>
                <a:lnTo>
                  <a:pt x="3464674" y="2407578"/>
                </a:lnTo>
                <a:lnTo>
                  <a:pt x="3445649" y="2399601"/>
                </a:lnTo>
                <a:cubicBezTo>
                  <a:pt x="3435335" y="2396796"/>
                  <a:pt x="3424538" y="2395325"/>
                  <a:pt x="3413464" y="2395325"/>
                </a:cubicBezTo>
                <a:cubicBezTo>
                  <a:pt x="2729808" y="2395325"/>
                  <a:pt x="2729808" y="2395325"/>
                  <a:pt x="2729808" y="2395325"/>
                </a:cubicBezTo>
                <a:cubicBezTo>
                  <a:pt x="2686987" y="2395325"/>
                  <a:pt x="2645644" y="2418863"/>
                  <a:pt x="2624971" y="2457112"/>
                </a:cubicBezTo>
                <a:cubicBezTo>
                  <a:pt x="2282405" y="3047034"/>
                  <a:pt x="2282405" y="3047034"/>
                  <a:pt x="2282405" y="3047034"/>
                </a:cubicBezTo>
                <a:cubicBezTo>
                  <a:pt x="2260256" y="3083811"/>
                  <a:pt x="2260256" y="3130887"/>
                  <a:pt x="2282405" y="3167666"/>
                </a:cubicBezTo>
                <a:cubicBezTo>
                  <a:pt x="2325225" y="3241406"/>
                  <a:pt x="2362693" y="3305929"/>
                  <a:pt x="2395478" y="3362386"/>
                </a:cubicBezTo>
                <a:lnTo>
                  <a:pt x="2412031" y="3390890"/>
                </a:lnTo>
                <a:lnTo>
                  <a:pt x="2335350" y="3390890"/>
                </a:lnTo>
                <a:cubicBezTo>
                  <a:pt x="2096889" y="3390890"/>
                  <a:pt x="1715352" y="3390890"/>
                  <a:pt x="1104892" y="3390890"/>
                </a:cubicBezTo>
                <a:cubicBezTo>
                  <a:pt x="1002929" y="3390890"/>
                  <a:pt x="904482" y="3334842"/>
                  <a:pt x="855258" y="3243764"/>
                </a:cubicBezTo>
                <a:cubicBezTo>
                  <a:pt x="855258" y="3243764"/>
                  <a:pt x="855258" y="3243764"/>
                  <a:pt x="39555" y="1839068"/>
                </a:cubicBezTo>
                <a:cubicBezTo>
                  <a:pt x="-13185" y="1751493"/>
                  <a:pt x="-13185" y="1639397"/>
                  <a:pt x="39555" y="1551823"/>
                </a:cubicBezTo>
                <a:cubicBezTo>
                  <a:pt x="39555" y="1551823"/>
                  <a:pt x="39555" y="1551823"/>
                  <a:pt x="855258" y="147125"/>
                </a:cubicBezTo>
                <a:cubicBezTo>
                  <a:pt x="904482" y="56047"/>
                  <a:pt x="1002929" y="0"/>
                  <a:pt x="1104892"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5" name="Rectangle 1">
            <a:extLst>
              <a:ext uri="{FF2B5EF4-FFF2-40B4-BE49-F238E27FC236}">
                <a16:creationId xmlns:a16="http://schemas.microsoft.com/office/drawing/2014/main" id="{881AF7BF-A4D4-5D8B-E1F9-6068E148160C}"/>
              </a:ext>
            </a:extLst>
          </p:cNvPr>
          <p:cNvSpPr>
            <a:spLocks noChangeArrowheads="1"/>
          </p:cNvSpPr>
          <p:nvPr/>
        </p:nvSpPr>
        <p:spPr bwMode="auto">
          <a:xfrm>
            <a:off x="1315452" y="695459"/>
            <a:ext cx="3713747" cy="413321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b" anchorCtr="0" compatLnSpc="1">
            <a:prstTxWarp prst="textNoShape">
              <a:avLst/>
            </a:prstTxWarp>
            <a:normAutofit fontScale="70000" lnSpcReduction="20000"/>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eaLnBrk="1" fontAlgn="base" hangingPunct="1">
              <a:lnSpc>
                <a:spcPct val="90000"/>
              </a:lnSpc>
              <a:spcAft>
                <a:spcPts val="600"/>
              </a:spcAft>
              <a:buClrTx/>
              <a:buSzTx/>
              <a:tabLst/>
            </a:pPr>
            <a:br>
              <a:rPr kumimoji="0" lang="en-US" altLang="en-US" b="0" i="0" u="none" strike="noStrike" kern="1200" cap="none" normalizeH="0" baseline="0">
                <a:ln>
                  <a:noFill/>
                </a:ln>
                <a:solidFill>
                  <a:schemeClr val="bg1"/>
                </a:solidFill>
                <a:effectLst/>
                <a:latin typeface="+mj-lt"/>
                <a:ea typeface="+mj-ea"/>
                <a:cs typeface="+mj-cs"/>
              </a:rPr>
            </a:br>
            <a:endParaRPr kumimoji="0" lang="en-US" altLang="en-US" b="0" i="0" u="none" strike="noStrike" kern="1200" cap="none" normalizeH="0" baseline="0">
              <a:ln>
                <a:noFill/>
              </a:ln>
              <a:solidFill>
                <a:schemeClr val="bg1"/>
              </a:solidFill>
              <a:effectLst/>
              <a:latin typeface="+mj-lt"/>
              <a:ea typeface="+mj-ea"/>
              <a:cs typeface="+mj-cs"/>
            </a:endParaRPr>
          </a:p>
          <a:p>
            <a:pPr marL="0" marR="0" lvl="0" indent="0" eaLnBrk="1" fontAlgn="base" hangingPunct="1">
              <a:lnSpc>
                <a:spcPct val="170000"/>
              </a:lnSpc>
              <a:spcAft>
                <a:spcPts val="600"/>
              </a:spcAft>
              <a:buClrTx/>
              <a:buSzTx/>
              <a:tabLst/>
            </a:pPr>
            <a:r>
              <a:rPr kumimoji="0" lang="en-US" altLang="en-US" sz="3600" b="0" i="0" u="none" strike="noStrike" kern="1200" cap="none" normalizeH="0" baseline="0">
                <a:ln>
                  <a:noFill/>
                </a:ln>
                <a:solidFill>
                  <a:schemeClr val="bg1"/>
                </a:solidFill>
                <a:effectLst/>
                <a:ea typeface="+mj-ea"/>
                <a:cs typeface="Arial" panose="020B0604020202020204" pitchFamily="34" charset="0"/>
              </a:rPr>
              <a:t>Tesco’s dominance in the market is more than evident. But it needs to capitalize on the available opportunities.</a:t>
            </a:r>
          </a:p>
          <a:p>
            <a:pPr marL="0" marR="0" lvl="0" indent="0" eaLnBrk="1" fontAlgn="base" hangingPunct="1">
              <a:lnSpc>
                <a:spcPct val="90000"/>
              </a:lnSpc>
              <a:spcAft>
                <a:spcPts val="600"/>
              </a:spcAft>
              <a:buClrTx/>
              <a:buSzTx/>
              <a:tabLst/>
            </a:pPr>
            <a:endParaRPr kumimoji="0" lang="en-US" altLang="en-US" b="0" i="0" u="none" strike="noStrike" kern="1200" cap="none" normalizeH="0" baseline="0">
              <a:ln>
                <a:noFill/>
              </a:ln>
              <a:solidFill>
                <a:schemeClr val="bg1"/>
              </a:solidFill>
              <a:effectLst/>
              <a:latin typeface="+mj-lt"/>
              <a:ea typeface="+mj-ea"/>
              <a:cs typeface="+mj-cs"/>
            </a:endParaRPr>
          </a:p>
        </p:txBody>
      </p:sp>
      <p:graphicFrame>
        <p:nvGraphicFramePr>
          <p:cNvPr id="4" name="Table 3">
            <a:extLst>
              <a:ext uri="{FF2B5EF4-FFF2-40B4-BE49-F238E27FC236}">
                <a16:creationId xmlns:a16="http://schemas.microsoft.com/office/drawing/2014/main" id="{08938D9E-DCEA-C4C6-4540-5F8FE741B6CB}"/>
              </a:ext>
            </a:extLst>
          </p:cNvPr>
          <p:cNvGraphicFramePr>
            <a:graphicFrameLocks noGrp="1"/>
          </p:cNvGraphicFramePr>
          <p:nvPr>
            <p:extLst>
              <p:ext uri="{D42A27DB-BD31-4B8C-83A1-F6EECF244321}">
                <p14:modId xmlns:p14="http://schemas.microsoft.com/office/powerpoint/2010/main" val="4078114815"/>
              </p:ext>
            </p:extLst>
          </p:nvPr>
        </p:nvGraphicFramePr>
        <p:xfrm>
          <a:off x="5029200" y="1"/>
          <a:ext cx="7162801" cy="6813144"/>
        </p:xfrm>
        <a:graphic>
          <a:graphicData uri="http://schemas.openxmlformats.org/drawingml/2006/table">
            <a:tbl>
              <a:tblPr>
                <a:solidFill>
                  <a:srgbClr val="F2F2F2">
                    <a:alpha val="45098"/>
                  </a:srgbClr>
                </a:solidFill>
              </a:tblPr>
              <a:tblGrid>
                <a:gridCol w="1605199">
                  <a:extLst>
                    <a:ext uri="{9D8B030D-6E8A-4147-A177-3AD203B41FA5}">
                      <a16:colId xmlns:a16="http://schemas.microsoft.com/office/drawing/2014/main" val="3399506688"/>
                    </a:ext>
                  </a:extLst>
                </a:gridCol>
                <a:gridCol w="1646716">
                  <a:extLst>
                    <a:ext uri="{9D8B030D-6E8A-4147-A177-3AD203B41FA5}">
                      <a16:colId xmlns:a16="http://schemas.microsoft.com/office/drawing/2014/main" val="671732661"/>
                    </a:ext>
                  </a:extLst>
                </a:gridCol>
                <a:gridCol w="1777285">
                  <a:extLst>
                    <a:ext uri="{9D8B030D-6E8A-4147-A177-3AD203B41FA5}">
                      <a16:colId xmlns:a16="http://schemas.microsoft.com/office/drawing/2014/main" val="3235992674"/>
                    </a:ext>
                  </a:extLst>
                </a:gridCol>
                <a:gridCol w="2133601">
                  <a:extLst>
                    <a:ext uri="{9D8B030D-6E8A-4147-A177-3AD203B41FA5}">
                      <a16:colId xmlns:a16="http://schemas.microsoft.com/office/drawing/2014/main" val="3513462597"/>
                    </a:ext>
                  </a:extLst>
                </a:gridCol>
              </a:tblGrid>
              <a:tr h="619730">
                <a:tc>
                  <a:txBody>
                    <a:bodyPr/>
                    <a:lstStyle/>
                    <a:p>
                      <a:r>
                        <a:rPr lang="en-GB" sz="1600" cap="none" spc="0">
                          <a:solidFill>
                            <a:schemeClr val="tx1"/>
                          </a:solidFill>
                          <a:effectLst/>
                          <a:highlight>
                            <a:srgbClr val="FFFF00"/>
                          </a:highlight>
                          <a:latin typeface="Arial" panose="020B0604020202020204" pitchFamily="34" charset="0"/>
                          <a:cs typeface="Arial" panose="020B0604020202020204" pitchFamily="34" charset="0"/>
                        </a:rPr>
                        <a:t>STRENGTH</a:t>
                      </a:r>
                    </a:p>
                  </a:txBody>
                  <a:tcPr marL="51323" marR="51323" marT="62985" marB="51323"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F2F2F2">
                        <a:alpha val="45098"/>
                      </a:srgbClr>
                    </a:solidFill>
                  </a:tcPr>
                </a:tc>
                <a:tc>
                  <a:txBody>
                    <a:bodyPr/>
                    <a:lstStyle/>
                    <a:p>
                      <a:r>
                        <a:rPr lang="en-GB" sz="1600" cap="none" spc="0">
                          <a:solidFill>
                            <a:schemeClr val="tx1"/>
                          </a:solidFill>
                          <a:effectLst/>
                          <a:highlight>
                            <a:srgbClr val="FFFF00"/>
                          </a:highlight>
                          <a:latin typeface="Arial" panose="020B0604020202020204" pitchFamily="34" charset="0"/>
                          <a:cs typeface="Arial" panose="020B0604020202020204" pitchFamily="34" charset="0"/>
                        </a:rPr>
                        <a:t>WEAKNESSES</a:t>
                      </a:r>
                    </a:p>
                  </a:txBody>
                  <a:tcPr marL="51323" marR="51323" marT="62985" marB="51323"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F2F2F2">
                        <a:alpha val="45098"/>
                      </a:srgbClr>
                    </a:solidFill>
                  </a:tcPr>
                </a:tc>
                <a:tc>
                  <a:txBody>
                    <a:bodyPr/>
                    <a:lstStyle/>
                    <a:p>
                      <a:r>
                        <a:rPr lang="en-GB" sz="1600" cap="none" spc="0">
                          <a:solidFill>
                            <a:schemeClr val="tx1"/>
                          </a:solidFill>
                          <a:effectLst/>
                          <a:highlight>
                            <a:srgbClr val="FFFF00"/>
                          </a:highlight>
                          <a:latin typeface="Arial" panose="020B0604020202020204" pitchFamily="34" charset="0"/>
                          <a:cs typeface="Arial" panose="020B0604020202020204" pitchFamily="34" charset="0"/>
                        </a:rPr>
                        <a:t>OPPORTUNITIES</a:t>
                      </a:r>
                    </a:p>
                  </a:txBody>
                  <a:tcPr marL="51323" marR="51323" marT="62985" marB="51323"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F2F2F2">
                        <a:alpha val="45098"/>
                      </a:srgbClr>
                    </a:solidFill>
                  </a:tcPr>
                </a:tc>
                <a:tc>
                  <a:txBody>
                    <a:bodyPr/>
                    <a:lstStyle/>
                    <a:p>
                      <a:r>
                        <a:rPr lang="en-GB" sz="1600" cap="none" spc="0">
                          <a:solidFill>
                            <a:schemeClr val="tx1"/>
                          </a:solidFill>
                          <a:effectLst/>
                          <a:highlight>
                            <a:srgbClr val="FFFF00"/>
                          </a:highlight>
                          <a:latin typeface="Arial" panose="020B0604020202020204" pitchFamily="34" charset="0"/>
                          <a:cs typeface="Arial" panose="020B0604020202020204" pitchFamily="34" charset="0"/>
                        </a:rPr>
                        <a:t>THREATS</a:t>
                      </a:r>
                    </a:p>
                  </a:txBody>
                  <a:tcPr marL="51323" marR="51323" marT="62985" marB="51323"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F2F2F2">
                        <a:alpha val="45098"/>
                      </a:srgbClr>
                    </a:solidFill>
                  </a:tcPr>
                </a:tc>
                <a:extLst>
                  <a:ext uri="{0D108BD9-81ED-4DB2-BD59-A6C34878D82A}">
                    <a16:rowId xmlns:a16="http://schemas.microsoft.com/office/drawing/2014/main" val="2962113778"/>
                  </a:ext>
                </a:extLst>
              </a:tr>
              <a:tr h="2952855">
                <a:tc>
                  <a:txBody>
                    <a:bodyPr/>
                    <a:lstStyle/>
                    <a:p>
                      <a:r>
                        <a:rPr lang="en-GB" sz="1600" cap="none" spc="0">
                          <a:solidFill>
                            <a:schemeClr val="tx1"/>
                          </a:solidFill>
                          <a:effectLst/>
                          <a:latin typeface="Arial" panose="020B0604020202020204" pitchFamily="34" charset="0"/>
                          <a:cs typeface="Arial" panose="020B0604020202020204" pitchFamily="34" charset="0"/>
                        </a:rPr>
                        <a:t>Efficient supply chain network</a:t>
                      </a:r>
                    </a:p>
                    <a:p>
                      <a:endParaRPr lang="en-GB" sz="1600" cap="none" spc="0">
                        <a:solidFill>
                          <a:schemeClr val="tx1"/>
                        </a:solidFill>
                        <a:effectLst/>
                        <a:latin typeface="Arial" panose="020B0604020202020204" pitchFamily="34" charset="0"/>
                        <a:cs typeface="Arial" panose="020B0604020202020204" pitchFamily="34" charset="0"/>
                      </a:endParaRPr>
                    </a:p>
                    <a:p>
                      <a:r>
                        <a:rPr lang="en-GB" sz="1600" b="0" i="0" u="none" strike="noStrike" kern="1200">
                          <a:solidFill>
                            <a:schemeClr val="tx1"/>
                          </a:solidFill>
                          <a:effectLst/>
                          <a:latin typeface="Arial" panose="020B0604020202020204" pitchFamily="34" charset="0"/>
                          <a:ea typeface="+mn-ea"/>
                          <a:cs typeface="Arial" panose="020B0604020202020204" pitchFamily="34" charset="0"/>
                        </a:rPr>
                        <a:t>Using and having the Tesco Clubcard, customers can   get points that they can redeem to claim additional perks and discounts.</a:t>
                      </a:r>
                      <a:endParaRPr lang="en-GB" sz="1600" cap="none" spc="0">
                        <a:solidFill>
                          <a:schemeClr val="tx1"/>
                        </a:solidFill>
                        <a:effectLst/>
                        <a:latin typeface="Arial" panose="020B0604020202020204" pitchFamily="34" charset="0"/>
                        <a:cs typeface="Arial" panose="020B0604020202020204" pitchFamily="34" charset="0"/>
                      </a:endParaRP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Failed operations in Japan and the States.</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Expanding to emerging markets such as South Korea, Indonesia, and Turkey.</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Low price supermarkets. The business of the firm is affected by the introduction of supermarkets that offer very low prices and discounts.</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extLst>
                  <a:ext uri="{0D108BD9-81ED-4DB2-BD59-A6C34878D82A}">
                    <a16:rowId xmlns:a16="http://schemas.microsoft.com/office/drawing/2014/main" val="253511157"/>
                  </a:ext>
                </a:extLst>
              </a:tr>
              <a:tr h="1575678">
                <a:tc>
                  <a:txBody>
                    <a:bodyPr/>
                    <a:lstStyle/>
                    <a:p>
                      <a:r>
                        <a:rPr lang="en-GB" sz="1600" cap="none" spc="0">
                          <a:solidFill>
                            <a:schemeClr val="tx1"/>
                          </a:solidFill>
                          <a:effectLst/>
                          <a:latin typeface="Arial" panose="020B0604020202020204" pitchFamily="34" charset="0"/>
                          <a:cs typeface="Arial" panose="020B0604020202020204" pitchFamily="34" charset="0"/>
                        </a:rPr>
                        <a:t>Leading market share. Almost 27% in Great Britain.</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Participating in multiple segments resulting in inefficiency.</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Strategic alliances with other brands to attract more customers.</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Competition from other giants like Walmart, Lidl and Aldi threatens Tesco’s market share.</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extLst>
                  <a:ext uri="{0D108BD9-81ED-4DB2-BD59-A6C34878D82A}">
                    <a16:rowId xmlns:a16="http://schemas.microsoft.com/office/drawing/2014/main" val="175062890"/>
                  </a:ext>
                </a:extLst>
              </a:tr>
              <a:tr h="1531936">
                <a:tc>
                  <a:txBody>
                    <a:bodyPr/>
                    <a:lstStyle/>
                    <a:p>
                      <a:r>
                        <a:rPr lang="en-GB" sz="1600" cap="none" spc="0">
                          <a:solidFill>
                            <a:schemeClr val="tx1"/>
                          </a:solidFill>
                          <a:effectLst/>
                          <a:latin typeface="Arial" panose="020B0604020202020204" pitchFamily="34" charset="0"/>
                          <a:cs typeface="Arial" panose="020B0604020202020204" pitchFamily="34" charset="0"/>
                        </a:rPr>
                        <a:t>Geographically diversified. Tesco has a strong global presence.</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Decline in operating profits.</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Capitalizing further on increased reliance on online channels.</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r>
                        <a:rPr lang="en-GB" sz="1600" cap="none" spc="0">
                          <a:solidFill>
                            <a:schemeClr val="tx1"/>
                          </a:solidFill>
                          <a:effectLst/>
                          <a:latin typeface="Arial" panose="020B0604020202020204" pitchFamily="34" charset="0"/>
                          <a:cs typeface="Arial" panose="020B0604020202020204" pitchFamily="34" charset="0"/>
                        </a:rPr>
                        <a:t>Economic reforms and consequences of Brexit in terms of tariffs, trade barriers, import and export taxes, etc.</a:t>
                      </a:r>
                    </a:p>
                  </a:txBody>
                  <a:tcPr marL="51323" marR="51323" marT="62985" marB="51323"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extLst>
                  <a:ext uri="{0D108BD9-81ED-4DB2-BD59-A6C34878D82A}">
                    <a16:rowId xmlns:a16="http://schemas.microsoft.com/office/drawing/2014/main" val="3314473107"/>
                  </a:ext>
                </a:extLst>
              </a:tr>
            </a:tbl>
          </a:graphicData>
        </a:graphic>
      </p:graphicFrame>
      <p:sp>
        <p:nvSpPr>
          <p:cNvPr id="6" name="TextBox 5">
            <a:extLst>
              <a:ext uri="{FF2B5EF4-FFF2-40B4-BE49-F238E27FC236}">
                <a16:creationId xmlns:a16="http://schemas.microsoft.com/office/drawing/2014/main" id="{9A2490A1-371B-72B0-F12F-C6F3C058326D}"/>
              </a:ext>
            </a:extLst>
          </p:cNvPr>
          <p:cNvSpPr txBox="1"/>
          <p:nvPr/>
        </p:nvSpPr>
        <p:spPr>
          <a:xfrm>
            <a:off x="-1" y="6613741"/>
            <a:ext cx="1415442" cy="307777"/>
          </a:xfrm>
          <a:prstGeom prst="rect">
            <a:avLst/>
          </a:prstGeom>
          <a:noFill/>
        </p:spPr>
        <p:txBody>
          <a:bodyPr wrap="square" rtlCol="0">
            <a:spAutoFit/>
          </a:bodyPr>
          <a:lstStyle/>
          <a:p>
            <a:r>
              <a:rPr lang="en-GB" sz="1400" b="1" i="0" u="none" strike="noStrike">
                <a:solidFill>
                  <a:srgbClr val="000000"/>
                </a:solidFill>
                <a:effectLst/>
                <a:latin typeface="Arial" panose="020B0604020202020204" pitchFamily="34" charset="0"/>
                <a:cs typeface="Arial" panose="020B0604020202020204" pitchFamily="34" charset="0"/>
              </a:rPr>
              <a:t>Xaif (2022) </a:t>
            </a:r>
            <a:endParaRPr lang="en-US" sz="1400" b="1"/>
          </a:p>
        </p:txBody>
      </p:sp>
    </p:spTree>
    <p:extLst>
      <p:ext uri="{BB962C8B-B14F-4D97-AF65-F5344CB8AC3E}">
        <p14:creationId xmlns:p14="http://schemas.microsoft.com/office/powerpoint/2010/main" val="135305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C8AAC-38B0-80B6-1871-382C04A28BA3}"/>
              </a:ext>
            </a:extLst>
          </p:cNvPr>
          <p:cNvSpPr>
            <a:spLocks noGrp="1"/>
          </p:cNvSpPr>
          <p:nvPr>
            <p:ph type="title"/>
          </p:nvPr>
        </p:nvSpPr>
        <p:spPr>
          <a:xfrm>
            <a:off x="1" y="0"/>
            <a:ext cx="2047163" cy="530086"/>
          </a:xfrm>
        </p:spPr>
        <p:txBody>
          <a:bodyPr>
            <a:normAutofit/>
          </a:bodyPr>
          <a:lstStyle/>
          <a:p>
            <a:r>
              <a:rPr lang="en-US" sz="2800" b="1">
                <a:latin typeface="Arial" panose="020B0604020202020204" pitchFamily="34" charset="0"/>
                <a:cs typeface="Arial" panose="020B0604020202020204" pitchFamily="34" charset="0"/>
              </a:rPr>
              <a:t>Strategies </a:t>
            </a:r>
            <a:endParaRPr lang="en-US" sz="2800"/>
          </a:p>
        </p:txBody>
      </p:sp>
      <p:sp>
        <p:nvSpPr>
          <p:cNvPr id="3" name="Content Placeholder 2">
            <a:extLst>
              <a:ext uri="{FF2B5EF4-FFF2-40B4-BE49-F238E27FC236}">
                <a16:creationId xmlns:a16="http://schemas.microsoft.com/office/drawing/2014/main" id="{770BE76A-3E03-6483-DA61-EF690CDC8BC1}"/>
              </a:ext>
            </a:extLst>
          </p:cNvPr>
          <p:cNvSpPr>
            <a:spLocks noGrp="1"/>
          </p:cNvSpPr>
          <p:nvPr>
            <p:ph idx="1"/>
          </p:nvPr>
        </p:nvSpPr>
        <p:spPr>
          <a:xfrm>
            <a:off x="133740" y="874642"/>
            <a:ext cx="5551443" cy="5983357"/>
          </a:xfrm>
        </p:spPr>
        <p:txBody>
          <a:bodyPr>
            <a:normAutofit fontScale="85000" lnSpcReduction="20000"/>
          </a:bodyPr>
          <a:lstStyle/>
          <a:p>
            <a:pPr marL="0" indent="0">
              <a:lnSpc>
                <a:spcPct val="107000"/>
              </a:lnSpc>
              <a:spcBef>
                <a:spcPts val="0"/>
              </a:spcBef>
              <a:spcAft>
                <a:spcPts val="800"/>
              </a:spcAft>
              <a:buNone/>
            </a:pPr>
            <a:r>
              <a:rPr lang="en-US" sz="2400" b="1">
                <a:effectLst/>
                <a:latin typeface="Arial" panose="020B0604020202020204" pitchFamily="34" charset="0"/>
                <a:ea typeface="Calibri" panose="020F0502020204030204" pitchFamily="34" charset="0"/>
                <a:cs typeface="Arial" panose="020B0604020202020204" pitchFamily="34" charset="0"/>
              </a:rPr>
              <a:t>Accepting Cryptocurrency</a:t>
            </a:r>
            <a:endParaRPr lang="en-US" sz="240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3100">
                <a:effectLst/>
                <a:latin typeface="Arial" panose="020B0604020202020204" pitchFamily="34" charset="0"/>
                <a:ea typeface="Calibri" panose="020F0502020204030204" pitchFamily="34" charset="0"/>
                <a:cs typeface="Arial" panose="020B0604020202020204" pitchFamily="34" charset="0"/>
              </a:rPr>
              <a:t>The market for cryptocurrency is growing at a fast pace and is expected to grow from $1.2 Trillion in 2022 to $2.2 Trillions in 2025.</a:t>
            </a:r>
          </a:p>
          <a:p>
            <a:pPr>
              <a:lnSpc>
                <a:spcPct val="107000"/>
              </a:lnSpc>
              <a:spcBef>
                <a:spcPts val="0"/>
              </a:spcBef>
              <a:spcAft>
                <a:spcPts val="800"/>
              </a:spcAft>
            </a:pPr>
            <a:r>
              <a:rPr lang="en-US" sz="3100">
                <a:latin typeface="Arial" panose="020B0604020202020204" pitchFamily="34" charset="0"/>
                <a:ea typeface="Calibri" panose="020F0502020204030204" pitchFamily="34" charset="0"/>
                <a:cs typeface="Arial" panose="020B0604020202020204" pitchFamily="34" charset="0"/>
              </a:rPr>
              <a:t>Over </a:t>
            </a:r>
            <a:r>
              <a:rPr lang="en-US" sz="3100">
                <a:effectLst/>
                <a:latin typeface="Arial" panose="020B0604020202020204" pitchFamily="34" charset="0"/>
                <a:ea typeface="Calibri" panose="020F0502020204030204" pitchFamily="34" charset="0"/>
                <a:cs typeface="Arial" panose="020B0604020202020204" pitchFamily="34" charset="0"/>
              </a:rPr>
              <a:t>one-third of </a:t>
            </a:r>
            <a:r>
              <a:rPr lang="en-US" sz="3100">
                <a:latin typeface="Arial" panose="020B0604020202020204" pitchFamily="34" charset="0"/>
                <a:ea typeface="Calibri" panose="020F0502020204030204" pitchFamily="34" charset="0"/>
                <a:cs typeface="Arial" panose="020B0604020202020204" pitchFamily="34" charset="0"/>
              </a:rPr>
              <a:t>UK population would like </a:t>
            </a:r>
            <a:r>
              <a:rPr lang="en-US" sz="3100">
                <a:effectLst/>
                <a:latin typeface="Arial" panose="020B0604020202020204" pitchFamily="34" charset="0"/>
                <a:ea typeface="Calibri" panose="020F0502020204030204" pitchFamily="34" charset="0"/>
                <a:cs typeface="Arial" panose="020B0604020202020204" pitchFamily="34" charset="0"/>
              </a:rPr>
              <a:t>to purchase goods or services with cryptocurrencies so that gives a clear advantage for the early adopters.</a:t>
            </a:r>
            <a:endParaRPr lang="en-US" sz="3100">
              <a:latin typeface="Arial" panose="020B060402020202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3100">
                <a:effectLst/>
                <a:latin typeface="Arial" panose="020B0604020202020204" pitchFamily="34" charset="0"/>
                <a:ea typeface="Calibri" panose="020F0502020204030204" pitchFamily="34" charset="0"/>
                <a:cs typeface="Arial" panose="020B0604020202020204" pitchFamily="34" charset="0"/>
              </a:rPr>
              <a:t>Unlike traditional currencies, cryptocurrency is not backed by any government or central bank, which makes it a great tool for protecting personal data.</a:t>
            </a:r>
          </a:p>
        </p:txBody>
      </p:sp>
      <p:graphicFrame>
        <p:nvGraphicFramePr>
          <p:cNvPr id="4" name="Chart 3">
            <a:extLst>
              <a:ext uri="{FF2B5EF4-FFF2-40B4-BE49-F238E27FC236}">
                <a16:creationId xmlns:a16="http://schemas.microsoft.com/office/drawing/2014/main" id="{1F339574-306D-6366-2894-C0C77F85535F}"/>
              </a:ext>
            </a:extLst>
          </p:cNvPr>
          <p:cNvGraphicFramePr>
            <a:graphicFrameLocks/>
          </p:cNvGraphicFramePr>
          <p:nvPr>
            <p:extLst>
              <p:ext uri="{D42A27DB-BD31-4B8C-83A1-F6EECF244321}">
                <p14:modId xmlns:p14="http://schemas.microsoft.com/office/powerpoint/2010/main" val="1448156046"/>
              </p:ext>
            </p:extLst>
          </p:nvPr>
        </p:nvGraphicFramePr>
        <p:xfrm>
          <a:off x="5588000" y="165100"/>
          <a:ext cx="6470260" cy="634834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8508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dissolv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ssolv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dissolve">
                                      <p:cBhvr>
                                        <p:cTn id="25" dur="500"/>
                                        <p:tgtEl>
                                          <p:spTgt spid="3">
                                            <p:txEl>
                                              <p:pRg st="2" end="2"/>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dissolve">
                                      <p:cBhvr>
                                        <p:cTn id="2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B809C-873E-6599-D07F-EF18CCD54C35}"/>
              </a:ext>
            </a:extLst>
          </p:cNvPr>
          <p:cNvSpPr>
            <a:spLocks noGrp="1"/>
          </p:cNvSpPr>
          <p:nvPr>
            <p:ph type="title"/>
          </p:nvPr>
        </p:nvSpPr>
        <p:spPr>
          <a:xfrm>
            <a:off x="-1790700" y="0"/>
            <a:ext cx="12001500" cy="1152395"/>
          </a:xfrm>
        </p:spPr>
        <p:txBody>
          <a:bodyPr>
            <a:normAutofit/>
          </a:bodyPr>
          <a:lstStyle/>
          <a:p>
            <a:pPr algn="ctr"/>
            <a:r>
              <a:rPr lang="en-US" sz="2800" b="1">
                <a:effectLst/>
                <a:latin typeface="Arial" panose="020B0604020202020204" pitchFamily="34" charset="0"/>
                <a:ea typeface="Calibri" panose="020F0502020204030204" pitchFamily="34" charset="0"/>
                <a:cs typeface="Arial" panose="020B0604020202020204" pitchFamily="34" charset="0"/>
              </a:rPr>
              <a:t>Networking with Customers Online Marketplaces</a:t>
            </a:r>
            <a:br>
              <a:rPr lang="en-US" sz="4400">
                <a:effectLst/>
                <a:latin typeface="Calibri" panose="020F0502020204030204" pitchFamily="34" charset="0"/>
                <a:ea typeface="Calibri" panose="020F0502020204030204" pitchFamily="34" charset="0"/>
                <a:cs typeface="Times New Roman" panose="02020603050405020304" pitchFamily="18" charset="0"/>
              </a:rPr>
            </a:br>
            <a:endParaRPr lang="en-US"/>
          </a:p>
        </p:txBody>
      </p:sp>
      <p:sp>
        <p:nvSpPr>
          <p:cNvPr id="3" name="Content Placeholder 2">
            <a:extLst>
              <a:ext uri="{FF2B5EF4-FFF2-40B4-BE49-F238E27FC236}">
                <a16:creationId xmlns:a16="http://schemas.microsoft.com/office/drawing/2014/main" id="{629EB9FA-0C3B-D132-4E90-DCCB24939FC9}"/>
              </a:ext>
            </a:extLst>
          </p:cNvPr>
          <p:cNvSpPr>
            <a:spLocks noGrp="1"/>
          </p:cNvSpPr>
          <p:nvPr>
            <p:ph idx="1"/>
          </p:nvPr>
        </p:nvSpPr>
        <p:spPr>
          <a:xfrm>
            <a:off x="112734" y="1152395"/>
            <a:ext cx="3832966" cy="5535275"/>
          </a:xfrm>
        </p:spPr>
        <p:txBody>
          <a:bodyPr>
            <a:normAutofit lnSpcReduction="10000"/>
          </a:bodyPr>
          <a:lstStyle/>
          <a:p>
            <a:pPr>
              <a:lnSpc>
                <a:spcPct val="107000"/>
              </a:lnSpc>
              <a:spcBef>
                <a:spcPts val="0"/>
              </a:spcBef>
              <a:spcAft>
                <a:spcPts val="800"/>
              </a:spcAft>
            </a:pPr>
            <a:r>
              <a:rPr lang="en-US">
                <a:latin typeface="Arial" panose="020B0604020202020204" pitchFamily="34" charset="0"/>
                <a:ea typeface="Calibri" panose="020F0502020204030204" pitchFamily="34" charset="0"/>
                <a:cs typeface="Arial" panose="020B0604020202020204" pitchFamily="34" charset="0"/>
              </a:rPr>
              <a:t>Online marketplaces are a great alternative for Tesco to gain more customers. Especially during the covid period.</a:t>
            </a:r>
          </a:p>
          <a:p>
            <a:pPr>
              <a:lnSpc>
                <a:spcPct val="107000"/>
              </a:lnSpc>
              <a:spcBef>
                <a:spcPts val="0"/>
              </a:spcBef>
              <a:spcAft>
                <a:spcPts val="800"/>
              </a:spcAft>
            </a:pPr>
            <a:r>
              <a:rPr lang="en-US">
                <a:effectLst/>
                <a:latin typeface="Arial" panose="020B0604020202020204" pitchFamily="34" charset="0"/>
                <a:ea typeface="Calibri" panose="020F0502020204030204" pitchFamily="34" charset="0"/>
                <a:cs typeface="Arial" panose="020B0604020202020204" pitchFamily="34" charset="0"/>
              </a:rPr>
              <a:t>This will be a great opportunity for Tesco to increase revenue and customer satisfaction.</a:t>
            </a:r>
          </a:p>
          <a:p>
            <a:pPr marL="0" marR="0" indent="0">
              <a:lnSpc>
                <a:spcPct val="107000"/>
              </a:lnSpc>
              <a:spcBef>
                <a:spcPts val="0"/>
              </a:spcBef>
              <a:spcAft>
                <a:spcPts val="800"/>
              </a:spcAft>
              <a:buNone/>
            </a:pPr>
            <a:endParaRPr lang="en-US" sz="1800">
              <a:effectLst/>
              <a:ea typeface="Calibri" panose="020F0502020204030204" pitchFamily="34" charset="0"/>
              <a:cs typeface="Arial" panose="020B0604020202020204" pitchFamily="34" charset="0"/>
            </a:endParaRPr>
          </a:p>
        </p:txBody>
      </p:sp>
      <p:graphicFrame>
        <p:nvGraphicFramePr>
          <p:cNvPr id="4" name="Chart 3">
            <a:extLst>
              <a:ext uri="{FF2B5EF4-FFF2-40B4-BE49-F238E27FC236}">
                <a16:creationId xmlns:a16="http://schemas.microsoft.com/office/drawing/2014/main" id="{A1392DBC-1309-F47E-2313-B2E42B4B4320}"/>
              </a:ext>
            </a:extLst>
          </p:cNvPr>
          <p:cNvGraphicFramePr>
            <a:graphicFrameLocks/>
          </p:cNvGraphicFramePr>
          <p:nvPr>
            <p:extLst>
              <p:ext uri="{D42A27DB-BD31-4B8C-83A1-F6EECF244321}">
                <p14:modId xmlns:p14="http://schemas.microsoft.com/office/powerpoint/2010/main" val="2211523501"/>
              </p:ext>
            </p:extLst>
          </p:nvPr>
        </p:nvGraphicFramePr>
        <p:xfrm>
          <a:off x="4483100" y="514782"/>
          <a:ext cx="7333011" cy="603809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7453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ssolve">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03EEF-1A13-13C2-DC7B-6BAF7C9BC4BA}"/>
              </a:ext>
            </a:extLst>
          </p:cNvPr>
          <p:cNvSpPr>
            <a:spLocks noGrp="1"/>
          </p:cNvSpPr>
          <p:nvPr>
            <p:ph type="title"/>
          </p:nvPr>
        </p:nvSpPr>
        <p:spPr>
          <a:xfrm>
            <a:off x="0" y="-900751"/>
            <a:ext cx="7835900" cy="2094551"/>
          </a:xfrm>
        </p:spPr>
        <p:txBody>
          <a:bodyPr/>
          <a:lstStyle/>
          <a:p>
            <a:r>
              <a:rPr lang="en-US" sz="2800" b="1">
                <a:latin typeface="Arial" panose="020B0604020202020204" pitchFamily="34" charset="0"/>
                <a:cs typeface="Arial" panose="020B0604020202020204" pitchFamily="34" charset="0"/>
              </a:rPr>
              <a:t>References</a:t>
            </a:r>
            <a:r>
              <a:rPr lang="en-US" sz="2800">
                <a:latin typeface="Arial" panose="020B0604020202020204" pitchFamily="34" charset="0"/>
                <a:cs typeface="Arial" panose="020B0604020202020204" pitchFamily="34" charset="0"/>
              </a:rPr>
              <a:t> </a:t>
            </a:r>
            <a:r>
              <a:rPr lang="en-US">
                <a:cs typeface="Calibri Light"/>
              </a:rPr>
              <a:t> </a:t>
            </a:r>
          </a:p>
        </p:txBody>
      </p:sp>
      <p:sp>
        <p:nvSpPr>
          <p:cNvPr id="3" name="Content Placeholder 2">
            <a:extLst>
              <a:ext uri="{FF2B5EF4-FFF2-40B4-BE49-F238E27FC236}">
                <a16:creationId xmlns:a16="http://schemas.microsoft.com/office/drawing/2014/main" id="{B8C8F2F8-6118-10FE-E5BD-575A256DFCB4}"/>
              </a:ext>
            </a:extLst>
          </p:cNvPr>
          <p:cNvSpPr>
            <a:spLocks noGrp="1"/>
          </p:cNvSpPr>
          <p:nvPr>
            <p:ph idx="1"/>
          </p:nvPr>
        </p:nvSpPr>
        <p:spPr>
          <a:xfrm>
            <a:off x="331304" y="516835"/>
            <a:ext cx="11022497" cy="6087165"/>
          </a:xfrm>
        </p:spPr>
        <p:txBody>
          <a:bodyPr>
            <a:normAutofit/>
          </a:bodyPr>
          <a:lstStyle/>
          <a:p>
            <a:r>
              <a:rPr lang="en-US">
                <a:latin typeface="Arial" panose="020B0604020202020204" pitchFamily="34" charset="0"/>
                <a:cs typeface="Arial" panose="020B0604020202020204" pitchFamily="34" charset="0"/>
              </a:rPr>
              <a:t>Anon, (2022). </a:t>
            </a:r>
            <a:r>
              <a:rPr lang="en-US" i="1">
                <a:latin typeface="Arial" panose="020B0604020202020204" pitchFamily="34" charset="0"/>
                <a:cs typeface="Arial" panose="020B0604020202020204" pitchFamily="34" charset="0"/>
              </a:rPr>
              <a:t>How Accepting Cryptocurrency Can Increase Your Sales</a:t>
            </a:r>
            <a:r>
              <a:rPr lang="en-US">
                <a:latin typeface="Arial" panose="020B0604020202020204" pitchFamily="34" charset="0"/>
                <a:cs typeface="Arial" panose="020B0604020202020204" pitchFamily="34" charset="0"/>
              </a:rPr>
              <a:t>. [online] Available at: https://savvycomsoftware.com/blog/how-accepting-cryptocurrency-can-increase-your-sales/#:~:text=As%20per%20research%2C%20merchants%20accepting [Accessed 14 Nov. 2022].</a:t>
            </a:r>
          </a:p>
          <a:p>
            <a:r>
              <a:rPr lang="en-US">
                <a:latin typeface="Arial" panose="020B0604020202020204" pitchFamily="34" charset="0"/>
                <a:cs typeface="Arial" panose="020B0604020202020204" pitchFamily="34" charset="0"/>
              </a:rPr>
              <a:t>Chen (n.d) Inorganic Growth. Available at:</a:t>
            </a:r>
            <a:r>
              <a:rPr lang="en-US">
                <a:latin typeface="Arial" panose="020B0604020202020204" pitchFamily="34" charset="0"/>
                <a:ea typeface="+mn-lt"/>
                <a:cs typeface="Arial" panose="020B0604020202020204" pitchFamily="34" charset="0"/>
              </a:rPr>
              <a:t>https://www.investopedia.com/terms/i/inorganicgrowth.asp [Accessed 13th November 2022]</a:t>
            </a:r>
            <a:endParaRPr lang="en-GB" b="0" i="0" u="none" strike="noStrike">
              <a:solidFill>
                <a:srgbClr val="000000"/>
              </a:solidFill>
              <a:effectLst/>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Cointelegraph. (n.d.). </a:t>
            </a:r>
            <a:r>
              <a:rPr lang="en-US" i="1">
                <a:latin typeface="Arial" panose="020B0604020202020204" pitchFamily="34" charset="0"/>
                <a:cs typeface="Arial" panose="020B0604020202020204" pitchFamily="34" charset="0"/>
              </a:rPr>
              <a:t>What can you buy with Bitcoin: A beginners guide to spending your BTC</a:t>
            </a:r>
            <a:r>
              <a:rPr lang="en-US">
                <a:latin typeface="Arial" panose="020B0604020202020204" pitchFamily="34" charset="0"/>
                <a:cs typeface="Arial" panose="020B0604020202020204" pitchFamily="34" charset="0"/>
              </a:rPr>
              <a:t>. [online] Available at:https://cointelegraph.com/bitcoin-for-beginners/what-can-you-buy-with-bitcoin-a-beginners-guide-to-spending-your-btc. [Accessed 14 Nov. 2022].</a:t>
            </a:r>
          </a:p>
          <a:p>
            <a:endParaRPr lang="en-US" sz="1800"/>
          </a:p>
          <a:p>
            <a:endParaRPr lang="en-GB" sz="1800" b="0" i="0" u="none" strike="noStrike">
              <a:solidFill>
                <a:srgbClr val="000000"/>
              </a:solidFill>
              <a:effectLst/>
              <a:latin typeface="Arial" panose="020B0604020202020204" pitchFamily="34" charset="0"/>
              <a:cs typeface="Arial" panose="020B0604020202020204" pitchFamily="34" charset="0"/>
            </a:endParaRPr>
          </a:p>
          <a:p>
            <a:pPr marL="0" indent="0">
              <a:buNone/>
            </a:pPr>
            <a:endParaRPr lang="en-US" sz="1800"/>
          </a:p>
        </p:txBody>
      </p:sp>
    </p:spTree>
    <p:extLst>
      <p:ext uri="{BB962C8B-B14F-4D97-AF65-F5344CB8AC3E}">
        <p14:creationId xmlns:p14="http://schemas.microsoft.com/office/powerpoint/2010/main" val="205332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dissolve">
                                      <p:cBhvr>
                                        <p:cTn id="15" dur="500"/>
                                        <p:tgtEl>
                                          <p:spTgt spid="3">
                                            <p:txEl>
                                              <p:pRg st="1" end="1"/>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dissolve">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7C747-2E1F-88A9-86B5-68D6523DDB28}"/>
              </a:ext>
            </a:extLst>
          </p:cNvPr>
          <p:cNvSpPr>
            <a:spLocks noGrp="1"/>
          </p:cNvSpPr>
          <p:nvPr>
            <p:ph type="title"/>
          </p:nvPr>
        </p:nvSpPr>
        <p:spPr>
          <a:xfrm>
            <a:off x="0" y="0"/>
            <a:ext cx="2156346" cy="681037"/>
          </a:xfrm>
        </p:spPr>
        <p:txBody>
          <a:bodyPr>
            <a:normAutofit/>
          </a:bodyPr>
          <a:lstStyle/>
          <a:p>
            <a:r>
              <a:rPr lang="en-US" sz="2800" b="1">
                <a:latin typeface="Arial" panose="020B0604020202020204" pitchFamily="34" charset="0"/>
                <a:cs typeface="Arial" panose="020B0604020202020204" pitchFamily="34" charset="0"/>
              </a:rPr>
              <a:t>References</a:t>
            </a:r>
            <a:endParaRPr lang="en-US" sz="2800"/>
          </a:p>
        </p:txBody>
      </p:sp>
      <p:sp>
        <p:nvSpPr>
          <p:cNvPr id="3" name="Content Placeholder 2">
            <a:extLst>
              <a:ext uri="{FF2B5EF4-FFF2-40B4-BE49-F238E27FC236}">
                <a16:creationId xmlns:a16="http://schemas.microsoft.com/office/drawing/2014/main" id="{7EED0BDB-373C-D618-3E0C-81B4641E5647}"/>
              </a:ext>
            </a:extLst>
          </p:cNvPr>
          <p:cNvSpPr>
            <a:spLocks noGrp="1"/>
          </p:cNvSpPr>
          <p:nvPr>
            <p:ph idx="1"/>
          </p:nvPr>
        </p:nvSpPr>
        <p:spPr>
          <a:xfrm>
            <a:off x="172278" y="681037"/>
            <a:ext cx="12019722" cy="6176963"/>
          </a:xfrm>
        </p:spPr>
        <p:txBody>
          <a:bodyPr vert="horz" lIns="91440" tIns="45720" rIns="91440" bIns="45720" rtlCol="0" anchor="t">
            <a:normAutofit fontScale="92500"/>
          </a:bodyPr>
          <a:lstStyle/>
          <a:p>
            <a:r>
              <a:rPr lang="en-US" sz="2800">
                <a:latin typeface="Arial" panose="020B0604020202020204" pitchFamily="34" charset="0"/>
                <a:ea typeface="+mn-lt"/>
                <a:cs typeface="Arial" panose="020B0604020202020204" pitchFamily="34" charset="0"/>
              </a:rPr>
              <a:t>Ryle, Sarah (2013). The Making of Tesco: A story of British Shopping. Random House. [ Accessed 9th November 2022]</a:t>
            </a:r>
            <a:endParaRPr lang="en-US" sz="2800">
              <a:latin typeface="Arial" panose="020B0604020202020204" pitchFamily="34" charset="0"/>
              <a:cs typeface="Arial" panose="020B0604020202020204" pitchFamily="34" charset="0"/>
            </a:endParaRPr>
          </a:p>
          <a:p>
            <a:r>
              <a:rPr lang="en-US" sz="2800">
                <a:latin typeface="Arial" panose="020B0604020202020204" pitchFamily="34" charset="0"/>
                <a:cs typeface="Arial" panose="020B0604020202020204" pitchFamily="34" charset="0"/>
              </a:rPr>
              <a:t>Stevens, B. (2021). </a:t>
            </a:r>
            <a:r>
              <a:rPr lang="en-US" sz="2800" i="1">
                <a:latin typeface="Arial" panose="020B0604020202020204" pitchFamily="34" charset="0"/>
                <a:cs typeface="Arial" panose="020B0604020202020204" pitchFamily="34" charset="0"/>
              </a:rPr>
              <a:t>Morrisons to expand Amazon tie-up as online sales double in first quarter</a:t>
            </a:r>
            <a:r>
              <a:rPr lang="en-US" sz="2800">
                <a:latin typeface="Arial" panose="020B0604020202020204" pitchFamily="34" charset="0"/>
                <a:cs typeface="Arial" panose="020B0604020202020204" pitchFamily="34" charset="0"/>
              </a:rPr>
              <a:t>. [online] Latest Retail Technology News From Across The Globe - Charged. Available at: https://www.chargedretail.co.uk/2021/05/13/morrisons-to-expand-amazon-tie-up-as-online-sales-double-in-first-quarter/[Accessed 14 Nov. 2022].</a:t>
            </a:r>
            <a:endParaRPr lang="en-US" sz="2800">
              <a:latin typeface="Arial" panose="020B0604020202020204" pitchFamily="34" charset="0"/>
              <a:ea typeface="+mn-lt"/>
              <a:cs typeface="Arial" panose="020B0604020202020204" pitchFamily="34" charset="0"/>
            </a:endParaRPr>
          </a:p>
          <a:p>
            <a:r>
              <a:rPr lang="en-US" sz="2800">
                <a:latin typeface="Arial" panose="020B0604020202020204" pitchFamily="34" charset="0"/>
                <a:ea typeface="+mn-lt"/>
                <a:cs typeface="Arial" panose="020B0604020202020204" pitchFamily="34" charset="0"/>
              </a:rPr>
              <a:t>Tesco (n.d.) Tesco 2021 Annual Report. Available at: https://www.tescoplc.com/media/759057/tesco-annual-report- 2022.pdf [Accessed 10th November 2022]</a:t>
            </a:r>
            <a:endParaRPr lang="en-US" sz="2800">
              <a:latin typeface="Arial" panose="020B0604020202020204" pitchFamily="34" charset="0"/>
              <a:cs typeface="Arial" panose="020B0604020202020204" pitchFamily="34" charset="0"/>
            </a:endParaRPr>
          </a:p>
          <a:p>
            <a:r>
              <a:rPr lang="en-US" sz="2800">
                <a:latin typeface="Arial" panose="020B0604020202020204" pitchFamily="34" charset="0"/>
                <a:cs typeface="Arial" panose="020B0604020202020204" pitchFamily="34" charset="0"/>
              </a:rPr>
              <a:t>Tesco PLC (n.d) Our History. Available at: </a:t>
            </a:r>
            <a:r>
              <a:rPr lang="en-US" sz="2800">
                <a:latin typeface="Arial" panose="020B0604020202020204" pitchFamily="34" charset="0"/>
                <a:ea typeface="+mn-lt"/>
                <a:cs typeface="Arial" panose="020B0604020202020204" pitchFamily="34" charset="0"/>
                <a:hlinkClick r:id="rId2"/>
              </a:rPr>
              <a:t>https://www.tescoplc.com/about/our-history/</a:t>
            </a:r>
            <a:r>
              <a:rPr lang="en-US" sz="2800">
                <a:latin typeface="Arial" panose="020B0604020202020204" pitchFamily="34" charset="0"/>
                <a:ea typeface="+mn-lt"/>
                <a:cs typeface="Arial" panose="020B0604020202020204" pitchFamily="34" charset="0"/>
              </a:rPr>
              <a:t> [ Accessed 14th November 2022]</a:t>
            </a:r>
            <a:endParaRPr lang="en-US" sz="2800">
              <a:latin typeface="Arial" panose="020B0604020202020204" pitchFamily="34" charset="0"/>
              <a:cs typeface="Arial" panose="020B0604020202020204" pitchFamily="34" charset="0"/>
            </a:endParaRPr>
          </a:p>
          <a:p>
            <a:r>
              <a:rPr lang="en-GB" sz="2800">
                <a:solidFill>
                  <a:srgbClr val="000000"/>
                </a:solidFill>
                <a:latin typeface="Arial" panose="020B0604020202020204" pitchFamily="34" charset="0"/>
                <a:cs typeface="Arial" panose="020B0604020202020204" pitchFamily="34" charset="0"/>
              </a:rPr>
              <a:t>Xaif (2022) </a:t>
            </a:r>
            <a:r>
              <a:rPr lang="en-GB" sz="2800" i="1">
                <a:solidFill>
                  <a:srgbClr val="000000"/>
                </a:solidFill>
                <a:latin typeface="Arial" panose="020B0604020202020204" pitchFamily="34" charset="0"/>
                <a:cs typeface="Arial" panose="020B0604020202020204" pitchFamily="34" charset="0"/>
              </a:rPr>
              <a:t>In-depth marketing strategy of Tesco - 2022 study</a:t>
            </a:r>
            <a:r>
              <a:rPr lang="en-GB" sz="2800">
                <a:solidFill>
                  <a:srgbClr val="000000"/>
                </a:solidFill>
                <a:latin typeface="Arial" panose="020B0604020202020204" pitchFamily="34" charset="0"/>
                <a:cs typeface="Arial" panose="020B0604020202020204" pitchFamily="34" charset="0"/>
              </a:rPr>
              <a:t>, </a:t>
            </a:r>
            <a:r>
              <a:rPr lang="en-GB" sz="2800" i="1">
                <a:solidFill>
                  <a:srgbClr val="000000"/>
                </a:solidFill>
                <a:latin typeface="Arial" panose="020B0604020202020204" pitchFamily="34" charset="0"/>
                <a:cs typeface="Arial" panose="020B0604020202020204" pitchFamily="34" charset="0"/>
              </a:rPr>
              <a:t>IIDE</a:t>
            </a:r>
            <a:r>
              <a:rPr lang="en-GB" sz="2800">
                <a:solidFill>
                  <a:srgbClr val="000000"/>
                </a:solidFill>
                <a:latin typeface="Arial" panose="020B0604020202020204" pitchFamily="34" charset="0"/>
                <a:cs typeface="Arial" panose="020B0604020202020204" pitchFamily="34" charset="0"/>
              </a:rPr>
              <a:t>. Available at: https://iide.co/case-studies/tesco-marketing-strategy/ (Accessed: October 21, 2022). </a:t>
            </a:r>
          </a:p>
          <a:p>
            <a:pPr marL="0" indent="0">
              <a:buNone/>
            </a:pPr>
            <a:endParaRPr lang="en-US">
              <a:cs typeface="Calibri"/>
            </a:endParaRPr>
          </a:p>
          <a:p>
            <a:endParaRPr lang="en-US">
              <a:cs typeface="Calibri"/>
            </a:endParaRPr>
          </a:p>
          <a:p>
            <a:endParaRPr lang="en-US">
              <a:cs typeface="Calibri"/>
            </a:endParaRPr>
          </a:p>
        </p:txBody>
      </p:sp>
    </p:spTree>
    <p:extLst>
      <p:ext uri="{BB962C8B-B14F-4D97-AF65-F5344CB8AC3E}">
        <p14:creationId xmlns:p14="http://schemas.microsoft.com/office/powerpoint/2010/main" val="1674372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dissolve">
                                      <p:cBhvr>
                                        <p:cTn id="15" dur="500"/>
                                        <p:tgtEl>
                                          <p:spTgt spid="3">
                                            <p:txEl>
                                              <p:pRg st="1" end="1"/>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dissolve">
                                      <p:cBhvr>
                                        <p:cTn id="18" dur="500"/>
                                        <p:tgtEl>
                                          <p:spTgt spid="3">
                                            <p:txEl>
                                              <p:pRg st="2" end="2"/>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dissolve">
                                      <p:cBhvr>
                                        <p:cTn id="21" dur="500"/>
                                        <p:tgtEl>
                                          <p:spTgt spid="3">
                                            <p:txEl>
                                              <p:pRg st="3" end="3"/>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dissolve">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7</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Introduction </vt:lpstr>
      <vt:lpstr>Brief History of Tesco </vt:lpstr>
      <vt:lpstr>Tesco Brand is Born</vt:lpstr>
      <vt:lpstr>Tesco Floats on the Stock Exchange</vt:lpstr>
      <vt:lpstr>Tesco Expands</vt:lpstr>
      <vt:lpstr>Tesco Today</vt:lpstr>
      <vt:lpstr>PowerPoint Presentation</vt:lpstr>
      <vt:lpstr>PowerPoint Presentation</vt:lpstr>
      <vt:lpstr>PowerPoint Presentation</vt:lpstr>
      <vt:lpstr>PowerPoint Presentation</vt:lpstr>
      <vt:lpstr>Strategies </vt:lpstr>
      <vt:lpstr>Networking with Customers Online Marketplaces </vt:lpstr>
      <vt:lpstr>References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Renaldo Juman (2114362)</dc:creator>
  <cp:revision>1</cp:revision>
  <dcterms:created xsi:type="dcterms:W3CDTF">2022-11-02T08:48:29Z</dcterms:created>
  <dcterms:modified xsi:type="dcterms:W3CDTF">2022-11-17T21:09:27Z</dcterms:modified>
</cp:coreProperties>
</file>