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6"/>
  </p:notesMasterIdLst>
  <p:handoutMasterIdLst>
    <p:handoutMasterId r:id="rId47"/>
  </p:handoutMasterIdLst>
  <p:sldIdLst>
    <p:sldId id="256" r:id="rId4"/>
    <p:sldId id="513" r:id="rId5"/>
    <p:sldId id="544" r:id="rId6"/>
    <p:sldId id="545" r:id="rId7"/>
    <p:sldId id="546" r:id="rId8"/>
    <p:sldId id="547" r:id="rId9"/>
    <p:sldId id="548" r:id="rId10"/>
    <p:sldId id="549" r:id="rId11"/>
    <p:sldId id="550" r:id="rId12"/>
    <p:sldId id="551" r:id="rId13"/>
    <p:sldId id="552" r:id="rId14"/>
    <p:sldId id="515" r:id="rId15"/>
    <p:sldId id="543" r:id="rId16"/>
    <p:sldId id="553" r:id="rId17"/>
    <p:sldId id="554" r:id="rId18"/>
    <p:sldId id="555" r:id="rId19"/>
    <p:sldId id="556" r:id="rId20"/>
    <p:sldId id="557" r:id="rId21"/>
    <p:sldId id="558" r:id="rId22"/>
    <p:sldId id="520" r:id="rId23"/>
    <p:sldId id="559" r:id="rId24"/>
    <p:sldId id="560" r:id="rId25"/>
    <p:sldId id="561" r:id="rId26"/>
    <p:sldId id="562" r:id="rId27"/>
    <p:sldId id="563" r:id="rId28"/>
    <p:sldId id="564" r:id="rId29"/>
    <p:sldId id="565" r:id="rId30"/>
    <p:sldId id="566" r:id="rId31"/>
    <p:sldId id="528" r:id="rId32"/>
    <p:sldId id="567" r:id="rId33"/>
    <p:sldId id="568" r:id="rId34"/>
    <p:sldId id="569" r:id="rId35"/>
    <p:sldId id="570" r:id="rId36"/>
    <p:sldId id="571" r:id="rId37"/>
    <p:sldId id="572" r:id="rId38"/>
    <p:sldId id="573" r:id="rId39"/>
    <p:sldId id="574" r:id="rId40"/>
    <p:sldId id="538" r:id="rId41"/>
    <p:sldId id="575" r:id="rId42"/>
    <p:sldId id="576" r:id="rId43"/>
    <p:sldId id="541" r:id="rId44"/>
    <p:sldId id="316" r:id="rId4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80EE7B2B-F464-4842-A8B9-FB1DC40DDA84}">
          <p14:sldIdLst>
            <p14:sldId id="256"/>
          </p14:sldIdLst>
        </p14:section>
        <p14:section name="Default Section" id="{D16D85C5-EB93-E44C-B516-30A1910C1661}">
          <p14:sldIdLst>
            <p14:sldId id="513"/>
            <p14:sldId id="544"/>
            <p14:sldId id="545"/>
            <p14:sldId id="546"/>
            <p14:sldId id="547"/>
            <p14:sldId id="548"/>
            <p14:sldId id="549"/>
            <p14:sldId id="550"/>
            <p14:sldId id="551"/>
            <p14:sldId id="552"/>
            <p14:sldId id="515"/>
            <p14:sldId id="543"/>
            <p14:sldId id="553"/>
            <p14:sldId id="554"/>
            <p14:sldId id="555"/>
            <p14:sldId id="556"/>
            <p14:sldId id="557"/>
            <p14:sldId id="558"/>
            <p14:sldId id="520"/>
            <p14:sldId id="559"/>
            <p14:sldId id="560"/>
            <p14:sldId id="561"/>
            <p14:sldId id="562"/>
            <p14:sldId id="563"/>
            <p14:sldId id="564"/>
            <p14:sldId id="565"/>
            <p14:sldId id="566"/>
            <p14:sldId id="528"/>
            <p14:sldId id="567"/>
            <p14:sldId id="568"/>
            <p14:sldId id="569"/>
            <p14:sldId id="570"/>
            <p14:sldId id="571"/>
            <p14:sldId id="572"/>
            <p14:sldId id="573"/>
            <p14:sldId id="574"/>
            <p14:sldId id="538"/>
            <p14:sldId id="575"/>
            <p14:sldId id="576"/>
            <p14:sldId id="541"/>
            <p14:sldId id="316"/>
          </p14:sldIdLst>
        </p14:section>
        <p14:section name="Default Section" id="{A4667DD9-E845-3144-AC03-C7B9C280FAB2}">
          <p14:sldIdLst/>
        </p14:section>
        <p14:section name="Default Section" id="{57F60D4B-AB1C-5C4E-95B8-D1B574E16A41}">
          <p14:sldIdLst/>
        </p14:section>
        <p14:section name="Default Section" id="{B475227E-9C07-1F4A-B171-362A04580F7E}">
          <p14:sldIdLst/>
        </p14:section>
        <p14:section name="Default Section" id="{992832F5-EA01-48E5-B403-87E193F50680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88619" autoAdjust="0"/>
  </p:normalViewPr>
  <p:slideViewPr>
    <p:cSldViewPr>
      <p:cViewPr varScale="1">
        <p:scale>
          <a:sx n="96" d="100"/>
          <a:sy n="96" d="100"/>
        </p:scale>
        <p:origin x="1984" y="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handoutMaster" Target="handoutMasters/handoutMaster1.xml"/><Relationship Id="rId50" Type="http://schemas.openxmlformats.org/officeDocument/2006/relationships/viewProps" Target="viewProps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commentAuthors" Target="commentAuthors.xml"/><Relationship Id="rId8" Type="http://schemas.openxmlformats.org/officeDocument/2006/relationships/slide" Target="slides/slide5.xml"/><Relationship Id="rId51" Type="http://schemas.openxmlformats.org/officeDocument/2006/relationships/theme" Target="theme/theme1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38EBB0F-DCEB-4ED8-A3D1-CF166D3AB33F}" type="doc">
      <dgm:prSet loTypeId="urn:microsoft.com/office/officeart/2005/8/layout/cycle3" loCatId="cycle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8893E7A-624F-4C9A-BC04-D837F4C86F47}">
      <dgm:prSet phldrT="[Text]" custT="1"/>
      <dgm:spPr/>
      <dgm:t>
        <a:bodyPr/>
        <a:lstStyle/>
        <a:p>
          <a:r>
            <a:rPr lang="en-US" sz="1600" b="1" dirty="0">
              <a:solidFill>
                <a:schemeClr val="bg1"/>
              </a:solidFill>
              <a:latin typeface="Calibri" panose="020F0502020204030204" pitchFamily="34" charset="0"/>
            </a:rPr>
            <a:t>Setting goals</a:t>
          </a:r>
        </a:p>
      </dgm:t>
    </dgm:pt>
    <dgm:pt modelId="{741A5E8D-4FC9-4F8C-BBE7-550D60822295}" type="parTrans" cxnId="{EED9E5E4-EA2D-4321-AA0C-3E4A8537C20A}">
      <dgm:prSet/>
      <dgm:spPr/>
      <dgm:t>
        <a:bodyPr/>
        <a:lstStyle/>
        <a:p>
          <a:endParaRPr lang="en-US" sz="1600" b="1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E577DCAF-6012-4E10-8006-09B76BF5A314}" type="sibTrans" cxnId="{EED9E5E4-EA2D-4321-AA0C-3E4A8537C20A}">
      <dgm:prSet custT="1"/>
      <dgm:spPr/>
      <dgm:t>
        <a:bodyPr/>
        <a:lstStyle/>
        <a:p>
          <a:endParaRPr lang="en-US" sz="1600" b="1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00801C9F-9918-4421-ACF5-830CAA0788A5}">
      <dgm:prSet phldrT="[Text]" custT="1"/>
      <dgm:spPr/>
      <dgm:t>
        <a:bodyPr/>
        <a:lstStyle/>
        <a:p>
          <a:r>
            <a:rPr lang="en-US" sz="1600" b="1" dirty="0">
              <a:solidFill>
                <a:schemeClr val="bg1"/>
              </a:solidFill>
              <a:latin typeface="Calibri" panose="020F0502020204030204" pitchFamily="34" charset="0"/>
            </a:rPr>
            <a:t>Identifying participants</a:t>
          </a:r>
        </a:p>
      </dgm:t>
    </dgm:pt>
    <dgm:pt modelId="{992922B6-6FD5-4CA0-85D4-35C2EEEBEDFD}" type="parTrans" cxnId="{9E2F4CAE-F8E2-4962-95C3-7096987BFFF0}">
      <dgm:prSet/>
      <dgm:spPr/>
      <dgm:t>
        <a:bodyPr/>
        <a:lstStyle/>
        <a:p>
          <a:endParaRPr lang="en-US" sz="1600" b="1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F5811C57-FD2A-4B80-B9E6-020C7746E133}" type="sibTrans" cxnId="{9E2F4CAE-F8E2-4962-95C3-7096987BFFF0}">
      <dgm:prSet custT="1"/>
      <dgm:spPr/>
      <dgm:t>
        <a:bodyPr/>
        <a:lstStyle/>
        <a:p>
          <a:endParaRPr lang="en-US" sz="1600" b="1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12851AFE-9063-45B6-B335-0A7F829C21DE}">
      <dgm:prSet phldrT="[Text]" custT="1"/>
      <dgm:spPr/>
      <dgm:t>
        <a:bodyPr/>
        <a:lstStyle/>
        <a:p>
          <a:r>
            <a:rPr lang="en-US" sz="1600" b="1" dirty="0">
              <a:solidFill>
                <a:schemeClr val="bg1"/>
              </a:solidFill>
              <a:latin typeface="Calibri" panose="020F0502020204030204" pitchFamily="34" charset="0"/>
            </a:rPr>
            <a:t>Relationship with participants</a:t>
          </a:r>
        </a:p>
      </dgm:t>
    </dgm:pt>
    <dgm:pt modelId="{942BAA1F-3C93-4C29-841B-C2909A23750C}" type="parTrans" cxnId="{1B2CE879-7950-4C4B-B3E3-117878C4E9E5}">
      <dgm:prSet/>
      <dgm:spPr/>
      <dgm:t>
        <a:bodyPr/>
        <a:lstStyle/>
        <a:p>
          <a:endParaRPr lang="en-US" sz="1600" b="1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B5CB260A-0971-40BC-AEF7-27131F83D8B9}" type="sibTrans" cxnId="{1B2CE879-7950-4C4B-B3E3-117878C4E9E5}">
      <dgm:prSet custT="1"/>
      <dgm:spPr/>
      <dgm:t>
        <a:bodyPr/>
        <a:lstStyle/>
        <a:p>
          <a:endParaRPr lang="en-US" sz="1600" b="1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2848EF6F-B52D-4C08-9AD9-E97E6C60700B}">
      <dgm:prSet phldrT="[Text]" custT="1"/>
      <dgm:spPr/>
      <dgm:t>
        <a:bodyPr/>
        <a:lstStyle/>
        <a:p>
          <a:r>
            <a:rPr lang="en-US" sz="1600" b="1" dirty="0">
              <a:solidFill>
                <a:schemeClr val="bg1"/>
              </a:solidFill>
              <a:latin typeface="Calibri" panose="020F0502020204030204" pitchFamily="34" charset="0"/>
            </a:rPr>
            <a:t>Pilot studies</a:t>
          </a:r>
        </a:p>
      </dgm:t>
    </dgm:pt>
    <dgm:pt modelId="{4D7EC224-F6F3-4EFF-8525-3F809F2C0629}" type="parTrans" cxnId="{7C04A1A0-6C9C-4EC3-8DF8-EA14AAE97D0B}">
      <dgm:prSet/>
      <dgm:spPr/>
      <dgm:t>
        <a:bodyPr/>
        <a:lstStyle/>
        <a:p>
          <a:endParaRPr lang="en-US" sz="1600" b="1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ABCA2789-05A3-40A8-8680-B5A320820E38}" type="sibTrans" cxnId="{7C04A1A0-6C9C-4EC3-8DF8-EA14AAE97D0B}">
      <dgm:prSet custT="1"/>
      <dgm:spPr/>
      <dgm:t>
        <a:bodyPr/>
        <a:lstStyle/>
        <a:p>
          <a:endParaRPr lang="en-US" sz="1600" b="1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A904D868-6572-47B6-8464-2810EAA2F394}">
      <dgm:prSet phldrT="[Text]" custT="1"/>
      <dgm:spPr/>
      <dgm:t>
        <a:bodyPr/>
        <a:lstStyle/>
        <a:p>
          <a:r>
            <a:rPr lang="en-US" sz="1600" b="1" dirty="0">
              <a:solidFill>
                <a:schemeClr val="bg1"/>
              </a:solidFill>
              <a:latin typeface="Calibri" panose="020F0502020204030204" pitchFamily="34" charset="0"/>
            </a:rPr>
            <a:t>Triangulation</a:t>
          </a:r>
        </a:p>
      </dgm:t>
    </dgm:pt>
    <dgm:pt modelId="{166D76E0-5024-4AB1-8514-D70326ED4261}" type="sibTrans" cxnId="{B1621DE2-473E-4594-AB42-63F3A349FD7C}">
      <dgm:prSet custT="1"/>
      <dgm:spPr/>
      <dgm:t>
        <a:bodyPr/>
        <a:lstStyle/>
        <a:p>
          <a:endParaRPr lang="en-US" sz="1600" b="1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1C7DD125-7DE9-49A1-8FE8-E6BE43DD5C66}" type="parTrans" cxnId="{B1621DE2-473E-4594-AB42-63F3A349FD7C}">
      <dgm:prSet/>
      <dgm:spPr/>
      <dgm:t>
        <a:bodyPr/>
        <a:lstStyle/>
        <a:p>
          <a:endParaRPr lang="en-US" sz="1600" b="1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0835F3AF-5FA0-48A6-B7BC-2D83CC2C20C7}" type="pres">
      <dgm:prSet presAssocID="{538EBB0F-DCEB-4ED8-A3D1-CF166D3AB33F}" presName="Name0" presStyleCnt="0">
        <dgm:presLayoutVars>
          <dgm:dir/>
          <dgm:resizeHandles val="exact"/>
        </dgm:presLayoutVars>
      </dgm:prSet>
      <dgm:spPr/>
    </dgm:pt>
    <dgm:pt modelId="{45D8AA84-5EC9-4BBB-9C38-EAE00BA21001}" type="pres">
      <dgm:prSet presAssocID="{538EBB0F-DCEB-4ED8-A3D1-CF166D3AB33F}" presName="cycle" presStyleCnt="0"/>
      <dgm:spPr/>
    </dgm:pt>
    <dgm:pt modelId="{54A64B4D-2840-4DE8-B5B9-6FFB75DF45F0}" type="pres">
      <dgm:prSet presAssocID="{B8893E7A-624F-4C9A-BC04-D837F4C86F47}" presName="nodeFirstNode" presStyleLbl="node1" presStyleIdx="0" presStyleCnt="5">
        <dgm:presLayoutVars>
          <dgm:bulletEnabled val="1"/>
        </dgm:presLayoutVars>
      </dgm:prSet>
      <dgm:spPr/>
    </dgm:pt>
    <dgm:pt modelId="{223FC5B5-2B39-4E93-8B44-04C1F58D5B21}" type="pres">
      <dgm:prSet presAssocID="{E577DCAF-6012-4E10-8006-09B76BF5A314}" presName="sibTransFirstNode" presStyleLbl="bgShp" presStyleIdx="0" presStyleCnt="1"/>
      <dgm:spPr/>
    </dgm:pt>
    <dgm:pt modelId="{2E50E71B-EC29-4431-8A9C-B6E7E2463C90}" type="pres">
      <dgm:prSet presAssocID="{00801C9F-9918-4421-ACF5-830CAA0788A5}" presName="nodeFollowingNodes" presStyleLbl="node1" presStyleIdx="1" presStyleCnt="5">
        <dgm:presLayoutVars>
          <dgm:bulletEnabled val="1"/>
        </dgm:presLayoutVars>
      </dgm:prSet>
      <dgm:spPr/>
    </dgm:pt>
    <dgm:pt modelId="{4F00BBEE-ABE2-4F69-8F76-31B4AA39EA8F}" type="pres">
      <dgm:prSet presAssocID="{12851AFE-9063-45B6-B335-0A7F829C21DE}" presName="nodeFollowingNodes" presStyleLbl="node1" presStyleIdx="2" presStyleCnt="5">
        <dgm:presLayoutVars>
          <dgm:bulletEnabled val="1"/>
        </dgm:presLayoutVars>
      </dgm:prSet>
      <dgm:spPr/>
    </dgm:pt>
    <dgm:pt modelId="{90FFB761-B8A2-4085-8085-99D56D9AFA89}" type="pres">
      <dgm:prSet presAssocID="{A904D868-6572-47B6-8464-2810EAA2F394}" presName="nodeFollowingNodes" presStyleLbl="node1" presStyleIdx="3" presStyleCnt="5">
        <dgm:presLayoutVars>
          <dgm:bulletEnabled val="1"/>
        </dgm:presLayoutVars>
      </dgm:prSet>
      <dgm:spPr/>
    </dgm:pt>
    <dgm:pt modelId="{3B57B779-005B-4211-B6D7-97EBA1BD01A8}" type="pres">
      <dgm:prSet presAssocID="{2848EF6F-B52D-4C08-9AD9-E97E6C60700B}" presName="nodeFollowingNodes" presStyleLbl="node1" presStyleIdx="4" presStyleCnt="5">
        <dgm:presLayoutVars>
          <dgm:bulletEnabled val="1"/>
        </dgm:presLayoutVars>
      </dgm:prSet>
      <dgm:spPr/>
    </dgm:pt>
  </dgm:ptLst>
  <dgm:cxnLst>
    <dgm:cxn modelId="{A492A026-91E3-4289-87C7-C3B1A371559C}" type="presOf" srcId="{B8893E7A-624F-4C9A-BC04-D837F4C86F47}" destId="{54A64B4D-2840-4DE8-B5B9-6FFB75DF45F0}" srcOrd="0" destOrd="0" presId="urn:microsoft.com/office/officeart/2005/8/layout/cycle3"/>
    <dgm:cxn modelId="{BF1DA860-72F0-45CA-AED7-E412E293EBB8}" type="presOf" srcId="{E577DCAF-6012-4E10-8006-09B76BF5A314}" destId="{223FC5B5-2B39-4E93-8B44-04C1F58D5B21}" srcOrd="0" destOrd="0" presId="urn:microsoft.com/office/officeart/2005/8/layout/cycle3"/>
    <dgm:cxn modelId="{1B2CE879-7950-4C4B-B3E3-117878C4E9E5}" srcId="{538EBB0F-DCEB-4ED8-A3D1-CF166D3AB33F}" destId="{12851AFE-9063-45B6-B335-0A7F829C21DE}" srcOrd="2" destOrd="0" parTransId="{942BAA1F-3C93-4C29-841B-C2909A23750C}" sibTransId="{B5CB260A-0971-40BC-AEF7-27131F83D8B9}"/>
    <dgm:cxn modelId="{FF47D88A-AD42-4972-A5E4-9D7B9642F210}" type="presOf" srcId="{00801C9F-9918-4421-ACF5-830CAA0788A5}" destId="{2E50E71B-EC29-4431-8A9C-B6E7E2463C90}" srcOrd="0" destOrd="0" presId="urn:microsoft.com/office/officeart/2005/8/layout/cycle3"/>
    <dgm:cxn modelId="{FA5CFC98-BA2B-4375-9AD5-905988C6FFF5}" type="presOf" srcId="{12851AFE-9063-45B6-B335-0A7F829C21DE}" destId="{4F00BBEE-ABE2-4F69-8F76-31B4AA39EA8F}" srcOrd="0" destOrd="0" presId="urn:microsoft.com/office/officeart/2005/8/layout/cycle3"/>
    <dgm:cxn modelId="{7C04A1A0-6C9C-4EC3-8DF8-EA14AAE97D0B}" srcId="{538EBB0F-DCEB-4ED8-A3D1-CF166D3AB33F}" destId="{2848EF6F-B52D-4C08-9AD9-E97E6C60700B}" srcOrd="4" destOrd="0" parTransId="{4D7EC224-F6F3-4EFF-8525-3F809F2C0629}" sibTransId="{ABCA2789-05A3-40A8-8680-B5A320820E38}"/>
    <dgm:cxn modelId="{9E2F4CAE-F8E2-4962-95C3-7096987BFFF0}" srcId="{538EBB0F-DCEB-4ED8-A3D1-CF166D3AB33F}" destId="{00801C9F-9918-4421-ACF5-830CAA0788A5}" srcOrd="1" destOrd="0" parTransId="{992922B6-6FD5-4CA0-85D4-35C2EEEBEDFD}" sibTransId="{F5811C57-FD2A-4B80-B9E6-020C7746E133}"/>
    <dgm:cxn modelId="{B1621DE2-473E-4594-AB42-63F3A349FD7C}" srcId="{538EBB0F-DCEB-4ED8-A3D1-CF166D3AB33F}" destId="{A904D868-6572-47B6-8464-2810EAA2F394}" srcOrd="3" destOrd="0" parTransId="{1C7DD125-7DE9-49A1-8FE8-E6BE43DD5C66}" sibTransId="{166D76E0-5024-4AB1-8514-D70326ED4261}"/>
    <dgm:cxn modelId="{810195E2-4B3F-4BE7-B6D6-2841F61026D5}" type="presOf" srcId="{538EBB0F-DCEB-4ED8-A3D1-CF166D3AB33F}" destId="{0835F3AF-5FA0-48A6-B7BC-2D83CC2C20C7}" srcOrd="0" destOrd="0" presId="urn:microsoft.com/office/officeart/2005/8/layout/cycle3"/>
    <dgm:cxn modelId="{EED9E5E4-EA2D-4321-AA0C-3E4A8537C20A}" srcId="{538EBB0F-DCEB-4ED8-A3D1-CF166D3AB33F}" destId="{B8893E7A-624F-4C9A-BC04-D837F4C86F47}" srcOrd="0" destOrd="0" parTransId="{741A5E8D-4FC9-4F8C-BBE7-550D60822295}" sibTransId="{E577DCAF-6012-4E10-8006-09B76BF5A314}"/>
    <dgm:cxn modelId="{28C601E6-A598-4C45-9475-0AEEF25256F4}" type="presOf" srcId="{A904D868-6572-47B6-8464-2810EAA2F394}" destId="{90FFB761-B8A2-4085-8085-99D56D9AFA89}" srcOrd="0" destOrd="0" presId="urn:microsoft.com/office/officeart/2005/8/layout/cycle3"/>
    <dgm:cxn modelId="{E43BA0F3-E05D-428B-9854-5FF8606310F9}" type="presOf" srcId="{2848EF6F-B52D-4C08-9AD9-E97E6C60700B}" destId="{3B57B779-005B-4211-B6D7-97EBA1BD01A8}" srcOrd="0" destOrd="0" presId="urn:microsoft.com/office/officeart/2005/8/layout/cycle3"/>
    <dgm:cxn modelId="{19864D4C-CB8A-45B0-A090-796C7C7D704F}" type="presParOf" srcId="{0835F3AF-5FA0-48A6-B7BC-2D83CC2C20C7}" destId="{45D8AA84-5EC9-4BBB-9C38-EAE00BA21001}" srcOrd="0" destOrd="0" presId="urn:microsoft.com/office/officeart/2005/8/layout/cycle3"/>
    <dgm:cxn modelId="{5F950166-5804-4A3C-BF02-FC309BAA7AA0}" type="presParOf" srcId="{45D8AA84-5EC9-4BBB-9C38-EAE00BA21001}" destId="{54A64B4D-2840-4DE8-B5B9-6FFB75DF45F0}" srcOrd="0" destOrd="0" presId="urn:microsoft.com/office/officeart/2005/8/layout/cycle3"/>
    <dgm:cxn modelId="{978A5FFC-9769-4754-A7CD-CCC25F335B1D}" type="presParOf" srcId="{45D8AA84-5EC9-4BBB-9C38-EAE00BA21001}" destId="{223FC5B5-2B39-4E93-8B44-04C1F58D5B21}" srcOrd="1" destOrd="0" presId="urn:microsoft.com/office/officeart/2005/8/layout/cycle3"/>
    <dgm:cxn modelId="{F237C02F-ABD7-4226-8D34-DB8F36EECCDB}" type="presParOf" srcId="{45D8AA84-5EC9-4BBB-9C38-EAE00BA21001}" destId="{2E50E71B-EC29-4431-8A9C-B6E7E2463C90}" srcOrd="2" destOrd="0" presId="urn:microsoft.com/office/officeart/2005/8/layout/cycle3"/>
    <dgm:cxn modelId="{548E871B-C0E1-46CF-BA94-772113CCDA83}" type="presParOf" srcId="{45D8AA84-5EC9-4BBB-9C38-EAE00BA21001}" destId="{4F00BBEE-ABE2-4F69-8F76-31B4AA39EA8F}" srcOrd="3" destOrd="0" presId="urn:microsoft.com/office/officeart/2005/8/layout/cycle3"/>
    <dgm:cxn modelId="{C6894307-45F5-4C48-819C-3298253D05B4}" type="presParOf" srcId="{45D8AA84-5EC9-4BBB-9C38-EAE00BA21001}" destId="{90FFB761-B8A2-4085-8085-99D56D9AFA89}" srcOrd="4" destOrd="0" presId="urn:microsoft.com/office/officeart/2005/8/layout/cycle3"/>
    <dgm:cxn modelId="{FC657C20-72C7-4E19-A1EC-A43B7407F93D}" type="presParOf" srcId="{45D8AA84-5EC9-4BBB-9C38-EAE00BA21001}" destId="{3B57B779-005B-4211-B6D7-97EBA1BD01A8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E9BAC4-326A-4892-A14A-7E85AD43754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8CB8C1C-A623-4CC0-B27E-31CF4C713907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Setting goals</a:t>
          </a:r>
        </a:p>
      </dgm:t>
    </dgm:pt>
    <dgm:pt modelId="{9E97E0F4-9FD7-41A3-B8A6-0A67FB87400D}" type="parTrans" cxnId="{0D67CCBF-EFC0-4756-86CE-3AF2A5F4AFF8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5DEC5D32-7C01-4A6E-9624-2E7FD3237188}" type="sibTrans" cxnId="{0D67CCBF-EFC0-4756-86CE-3AF2A5F4AFF8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6413F50F-BCB7-429C-9E17-EF9E58B09A5B}">
      <dgm:prSet phldrT="[Text]"/>
      <dgm:spPr/>
      <dgm:t>
        <a:bodyPr/>
        <a:lstStyle/>
        <a:p>
          <a:r>
            <a:rPr lang="en-US" b="0">
              <a:latin typeface="Calibri" panose="020F0502020204030204" pitchFamily="34" charset="0"/>
            </a:rPr>
            <a:t>Identifying participants</a:t>
          </a:r>
          <a:endParaRPr lang="en-US" b="0" dirty="0">
            <a:latin typeface="Calibri" panose="020F0502020204030204" pitchFamily="34" charset="0"/>
          </a:endParaRPr>
        </a:p>
      </dgm:t>
    </dgm:pt>
    <dgm:pt modelId="{646BF696-23D0-4C78-A757-0FC474871DA9}" type="parTrans" cxnId="{34E1B706-F415-48B3-A404-28EE3325D6AA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36576F71-BF9D-4677-B0B2-D9215C514C68}" type="sibTrans" cxnId="{34E1B706-F415-48B3-A404-28EE3325D6AA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6AB8D77A-403A-4E86-BB3B-9906FC13F016}">
      <dgm:prSet phldrT="[Text]"/>
      <dgm:spPr/>
      <dgm:t>
        <a:bodyPr/>
        <a:lstStyle/>
        <a:p>
          <a:r>
            <a:rPr lang="en-US" b="0">
              <a:latin typeface="Calibri" panose="020F0502020204030204" pitchFamily="34" charset="0"/>
            </a:rPr>
            <a:t>Relationship with participants</a:t>
          </a:r>
          <a:endParaRPr lang="en-US" b="0" dirty="0">
            <a:latin typeface="Calibri" panose="020F0502020204030204" pitchFamily="34" charset="0"/>
          </a:endParaRPr>
        </a:p>
      </dgm:t>
    </dgm:pt>
    <dgm:pt modelId="{3FC5F838-06F6-426D-8533-976E0495F5F3}" type="parTrans" cxnId="{405562CC-C421-4482-835C-EA58F2C7A4F5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A620837C-1B8F-43DE-825A-1717EDAA94AC}" type="sibTrans" cxnId="{405562CC-C421-4482-835C-EA58F2C7A4F5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77C785A2-1551-43F8-BFE8-E38C5144F1A4}">
      <dgm:prSet phldrT="[Text]"/>
      <dgm:spPr/>
      <dgm:t>
        <a:bodyPr/>
        <a:lstStyle/>
        <a:p>
          <a:r>
            <a:rPr lang="en-US" b="0">
              <a:latin typeface="Calibri" panose="020F0502020204030204" pitchFamily="34" charset="0"/>
            </a:rPr>
            <a:t>Triangulation</a:t>
          </a:r>
          <a:endParaRPr lang="en-US" b="0" dirty="0">
            <a:latin typeface="Calibri" panose="020F0502020204030204" pitchFamily="34" charset="0"/>
          </a:endParaRPr>
        </a:p>
      </dgm:t>
    </dgm:pt>
    <dgm:pt modelId="{3BFE0DE2-AE4A-4BAF-9F41-0CC3DE83D23A}" type="parTrans" cxnId="{7741C776-519A-4F16-B610-A65ECD0CB774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9A3D2EDB-DCB7-4801-9C0F-55473B6E0E82}" type="sibTrans" cxnId="{7741C776-519A-4F16-B610-A65ECD0CB774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DBB347C7-051B-4066-B6B9-71A4288A96F7}">
      <dgm:prSet phldrT="[Text]"/>
      <dgm:spPr/>
      <dgm:t>
        <a:bodyPr/>
        <a:lstStyle/>
        <a:p>
          <a:r>
            <a:rPr lang="en-US" b="0">
              <a:latin typeface="Calibri" panose="020F0502020204030204" pitchFamily="34" charset="0"/>
            </a:rPr>
            <a:t>Pilot studies</a:t>
          </a:r>
          <a:endParaRPr lang="en-US" b="0" dirty="0">
            <a:latin typeface="Calibri" panose="020F0502020204030204" pitchFamily="34" charset="0"/>
          </a:endParaRPr>
        </a:p>
      </dgm:t>
    </dgm:pt>
    <dgm:pt modelId="{D2C64734-7784-4EA4-8745-88D40A89E21D}" type="parTrans" cxnId="{EEBA3C75-633A-4979-BDCD-CFF37F63E469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B8D07892-A003-4B05-94DC-F5BEAD32BCE3}" type="sibTrans" cxnId="{EEBA3C75-633A-4979-BDCD-CFF37F63E469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030EA52C-BE71-417B-92C6-12FBE92E4D60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Goals will influence the nature of data gathering sessions, techniques to be used and analysis to be performed</a:t>
          </a:r>
        </a:p>
      </dgm:t>
    </dgm:pt>
    <dgm:pt modelId="{31214B12-F4DE-4A3F-8EFC-449BF7873492}" type="parTrans" cxnId="{67B9996C-5767-48C3-8D58-AF8EB5347093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5141EE4A-295E-4386-9804-528F8FBAEB65}" type="sibTrans" cxnId="{67B9996C-5767-48C3-8D58-AF8EB5347093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5AF5911E-C0D9-437A-BDB0-D178C59486B4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Once goal has been set, you can concentrate on what data to look for and what to do with it once gathered</a:t>
          </a:r>
        </a:p>
      </dgm:t>
    </dgm:pt>
    <dgm:pt modelId="{796F61F5-826E-4454-B9A0-49F9DDF9198E}" type="parTrans" cxnId="{B8E6E416-A1DC-4CD0-9396-59E5D9290542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824D2A3B-5752-400F-AD10-CB0753A73137}" type="sibTrans" cxnId="{B8E6E416-A1DC-4CD0-9396-59E5D9290542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F4505B48-8802-4C93-BF9E-D8B2156E7C02}" type="pres">
      <dgm:prSet presAssocID="{1FE9BAC4-326A-4892-A14A-7E85AD43754C}" presName="linear" presStyleCnt="0">
        <dgm:presLayoutVars>
          <dgm:animLvl val="lvl"/>
          <dgm:resizeHandles val="exact"/>
        </dgm:presLayoutVars>
      </dgm:prSet>
      <dgm:spPr/>
    </dgm:pt>
    <dgm:pt modelId="{B234CA6B-A9D3-4BCB-A210-4C00C501CB37}" type="pres">
      <dgm:prSet presAssocID="{A8CB8C1C-A623-4CC0-B27E-31CF4C71390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DA10701-5A50-4EF8-A4F7-C7918CB31BAF}" type="pres">
      <dgm:prSet presAssocID="{A8CB8C1C-A623-4CC0-B27E-31CF4C713907}" presName="childText" presStyleLbl="revTx" presStyleIdx="0" presStyleCnt="1">
        <dgm:presLayoutVars>
          <dgm:bulletEnabled val="1"/>
        </dgm:presLayoutVars>
      </dgm:prSet>
      <dgm:spPr/>
    </dgm:pt>
    <dgm:pt modelId="{55ECFCB0-C775-4BEF-A401-A8EDF3210E5B}" type="pres">
      <dgm:prSet presAssocID="{6413F50F-BCB7-429C-9E17-EF9E58B09A5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B0EF2F7-00EE-4D58-9BA0-F32348632324}" type="pres">
      <dgm:prSet presAssocID="{36576F71-BF9D-4677-B0B2-D9215C514C68}" presName="spacer" presStyleCnt="0"/>
      <dgm:spPr/>
    </dgm:pt>
    <dgm:pt modelId="{C084C3B9-F3CB-4606-9C37-B1F38A9DD2CE}" type="pres">
      <dgm:prSet presAssocID="{6AB8D77A-403A-4E86-BB3B-9906FC13F01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A6E73B9-C150-49D7-B6FC-F460B4EDFE2B}" type="pres">
      <dgm:prSet presAssocID="{A620837C-1B8F-43DE-825A-1717EDAA94AC}" presName="spacer" presStyleCnt="0"/>
      <dgm:spPr/>
    </dgm:pt>
    <dgm:pt modelId="{A1730532-4368-481F-B0F8-623ECCA2B2C4}" type="pres">
      <dgm:prSet presAssocID="{77C785A2-1551-43F8-BFE8-E38C5144F1A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B1C31FA-D3F5-43C7-95D9-539BE1094663}" type="pres">
      <dgm:prSet presAssocID="{9A3D2EDB-DCB7-4801-9C0F-55473B6E0E82}" presName="spacer" presStyleCnt="0"/>
      <dgm:spPr/>
    </dgm:pt>
    <dgm:pt modelId="{3430879F-E9CA-4241-948F-ABE5EBE6CEFF}" type="pres">
      <dgm:prSet presAssocID="{DBB347C7-051B-4066-B6B9-71A4288A96F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0DC58002-584C-4838-B010-36AAFF727506}" type="presOf" srcId="{6413F50F-BCB7-429C-9E17-EF9E58B09A5B}" destId="{55ECFCB0-C775-4BEF-A401-A8EDF3210E5B}" srcOrd="0" destOrd="0" presId="urn:microsoft.com/office/officeart/2005/8/layout/vList2"/>
    <dgm:cxn modelId="{34E1B706-F415-48B3-A404-28EE3325D6AA}" srcId="{1FE9BAC4-326A-4892-A14A-7E85AD43754C}" destId="{6413F50F-BCB7-429C-9E17-EF9E58B09A5B}" srcOrd="1" destOrd="0" parTransId="{646BF696-23D0-4C78-A757-0FC474871DA9}" sibTransId="{36576F71-BF9D-4677-B0B2-D9215C514C68}"/>
    <dgm:cxn modelId="{AB07FF06-D8D4-462B-BDB7-F5BBBB6F4DD0}" type="presOf" srcId="{030EA52C-BE71-417B-92C6-12FBE92E4D60}" destId="{DDA10701-5A50-4EF8-A4F7-C7918CB31BAF}" srcOrd="0" destOrd="0" presId="urn:microsoft.com/office/officeart/2005/8/layout/vList2"/>
    <dgm:cxn modelId="{FC59130F-0C6F-4DBA-B3B5-BF3EE0056938}" type="presOf" srcId="{A8CB8C1C-A623-4CC0-B27E-31CF4C713907}" destId="{B234CA6B-A9D3-4BCB-A210-4C00C501CB37}" srcOrd="0" destOrd="0" presId="urn:microsoft.com/office/officeart/2005/8/layout/vList2"/>
    <dgm:cxn modelId="{B8E6E416-A1DC-4CD0-9396-59E5D9290542}" srcId="{A8CB8C1C-A623-4CC0-B27E-31CF4C713907}" destId="{5AF5911E-C0D9-437A-BDB0-D178C59486B4}" srcOrd="1" destOrd="0" parTransId="{796F61F5-826E-4454-B9A0-49F9DDF9198E}" sibTransId="{824D2A3B-5752-400F-AD10-CB0753A73137}"/>
    <dgm:cxn modelId="{07CD943B-E604-4EE4-9904-0D1FBF46E2BE}" type="presOf" srcId="{DBB347C7-051B-4066-B6B9-71A4288A96F7}" destId="{3430879F-E9CA-4241-948F-ABE5EBE6CEFF}" srcOrd="0" destOrd="0" presId="urn:microsoft.com/office/officeart/2005/8/layout/vList2"/>
    <dgm:cxn modelId="{2E0FCF41-EB10-4893-AA4B-2DAFD000CB19}" type="presOf" srcId="{1FE9BAC4-326A-4892-A14A-7E85AD43754C}" destId="{F4505B48-8802-4C93-BF9E-D8B2156E7C02}" srcOrd="0" destOrd="0" presId="urn:microsoft.com/office/officeart/2005/8/layout/vList2"/>
    <dgm:cxn modelId="{690B6650-587C-43D5-B6E4-7E4699A6CC09}" type="presOf" srcId="{6AB8D77A-403A-4E86-BB3B-9906FC13F016}" destId="{C084C3B9-F3CB-4606-9C37-B1F38A9DD2CE}" srcOrd="0" destOrd="0" presId="urn:microsoft.com/office/officeart/2005/8/layout/vList2"/>
    <dgm:cxn modelId="{E999C15C-3079-45CE-9941-4C7D2B92796F}" type="presOf" srcId="{77C785A2-1551-43F8-BFE8-E38C5144F1A4}" destId="{A1730532-4368-481F-B0F8-623ECCA2B2C4}" srcOrd="0" destOrd="0" presId="urn:microsoft.com/office/officeart/2005/8/layout/vList2"/>
    <dgm:cxn modelId="{67B9996C-5767-48C3-8D58-AF8EB5347093}" srcId="{A8CB8C1C-A623-4CC0-B27E-31CF4C713907}" destId="{030EA52C-BE71-417B-92C6-12FBE92E4D60}" srcOrd="0" destOrd="0" parTransId="{31214B12-F4DE-4A3F-8EFC-449BF7873492}" sibTransId="{5141EE4A-295E-4386-9804-528F8FBAEB65}"/>
    <dgm:cxn modelId="{EEBA3C75-633A-4979-BDCD-CFF37F63E469}" srcId="{1FE9BAC4-326A-4892-A14A-7E85AD43754C}" destId="{DBB347C7-051B-4066-B6B9-71A4288A96F7}" srcOrd="4" destOrd="0" parTransId="{D2C64734-7784-4EA4-8745-88D40A89E21D}" sibTransId="{B8D07892-A003-4B05-94DC-F5BEAD32BCE3}"/>
    <dgm:cxn modelId="{7741C776-519A-4F16-B610-A65ECD0CB774}" srcId="{1FE9BAC4-326A-4892-A14A-7E85AD43754C}" destId="{77C785A2-1551-43F8-BFE8-E38C5144F1A4}" srcOrd="3" destOrd="0" parTransId="{3BFE0DE2-AE4A-4BAF-9F41-0CC3DE83D23A}" sibTransId="{9A3D2EDB-DCB7-4801-9C0F-55473B6E0E82}"/>
    <dgm:cxn modelId="{0D67CCBF-EFC0-4756-86CE-3AF2A5F4AFF8}" srcId="{1FE9BAC4-326A-4892-A14A-7E85AD43754C}" destId="{A8CB8C1C-A623-4CC0-B27E-31CF4C713907}" srcOrd="0" destOrd="0" parTransId="{9E97E0F4-9FD7-41A3-B8A6-0A67FB87400D}" sibTransId="{5DEC5D32-7C01-4A6E-9624-2E7FD3237188}"/>
    <dgm:cxn modelId="{8EC20AC4-BAB1-4E0C-A566-B625B5B7675B}" type="presOf" srcId="{5AF5911E-C0D9-437A-BDB0-D178C59486B4}" destId="{DDA10701-5A50-4EF8-A4F7-C7918CB31BAF}" srcOrd="0" destOrd="1" presId="urn:microsoft.com/office/officeart/2005/8/layout/vList2"/>
    <dgm:cxn modelId="{405562CC-C421-4482-835C-EA58F2C7A4F5}" srcId="{1FE9BAC4-326A-4892-A14A-7E85AD43754C}" destId="{6AB8D77A-403A-4E86-BB3B-9906FC13F016}" srcOrd="2" destOrd="0" parTransId="{3FC5F838-06F6-426D-8533-976E0495F5F3}" sibTransId="{A620837C-1B8F-43DE-825A-1717EDAA94AC}"/>
    <dgm:cxn modelId="{827CFAB5-52DF-4DC8-A7B8-FF319B2B1458}" type="presParOf" srcId="{F4505B48-8802-4C93-BF9E-D8B2156E7C02}" destId="{B234CA6B-A9D3-4BCB-A210-4C00C501CB37}" srcOrd="0" destOrd="0" presId="urn:microsoft.com/office/officeart/2005/8/layout/vList2"/>
    <dgm:cxn modelId="{F924D19F-F4CD-43AD-B974-97ED4CA11495}" type="presParOf" srcId="{F4505B48-8802-4C93-BF9E-D8B2156E7C02}" destId="{DDA10701-5A50-4EF8-A4F7-C7918CB31BAF}" srcOrd="1" destOrd="0" presId="urn:microsoft.com/office/officeart/2005/8/layout/vList2"/>
    <dgm:cxn modelId="{FE7B66A5-90F9-431C-9D9D-5094B6AA9E74}" type="presParOf" srcId="{F4505B48-8802-4C93-BF9E-D8B2156E7C02}" destId="{55ECFCB0-C775-4BEF-A401-A8EDF3210E5B}" srcOrd="2" destOrd="0" presId="urn:microsoft.com/office/officeart/2005/8/layout/vList2"/>
    <dgm:cxn modelId="{7C81EE3F-D215-460D-8D08-80829E32FA5A}" type="presParOf" srcId="{F4505B48-8802-4C93-BF9E-D8B2156E7C02}" destId="{EB0EF2F7-00EE-4D58-9BA0-F32348632324}" srcOrd="3" destOrd="0" presId="urn:microsoft.com/office/officeart/2005/8/layout/vList2"/>
    <dgm:cxn modelId="{3192FD79-20B7-43F8-81BD-BA7C26E8275B}" type="presParOf" srcId="{F4505B48-8802-4C93-BF9E-D8B2156E7C02}" destId="{C084C3B9-F3CB-4606-9C37-B1F38A9DD2CE}" srcOrd="4" destOrd="0" presId="urn:microsoft.com/office/officeart/2005/8/layout/vList2"/>
    <dgm:cxn modelId="{F7CA3849-6809-4253-8601-9A57D5B0BAF8}" type="presParOf" srcId="{F4505B48-8802-4C93-BF9E-D8B2156E7C02}" destId="{0A6E73B9-C150-49D7-B6FC-F460B4EDFE2B}" srcOrd="5" destOrd="0" presId="urn:microsoft.com/office/officeart/2005/8/layout/vList2"/>
    <dgm:cxn modelId="{884FC0DB-4EA2-4C41-B976-711D2ADBB682}" type="presParOf" srcId="{F4505B48-8802-4C93-BF9E-D8B2156E7C02}" destId="{A1730532-4368-481F-B0F8-623ECCA2B2C4}" srcOrd="6" destOrd="0" presId="urn:microsoft.com/office/officeart/2005/8/layout/vList2"/>
    <dgm:cxn modelId="{EE1EFAC8-F80C-4A2B-BF69-09B62762E6B9}" type="presParOf" srcId="{F4505B48-8802-4C93-BF9E-D8B2156E7C02}" destId="{5B1C31FA-D3F5-43C7-95D9-539BE1094663}" srcOrd="7" destOrd="0" presId="urn:microsoft.com/office/officeart/2005/8/layout/vList2"/>
    <dgm:cxn modelId="{FEE84B7C-CC12-4ECB-92DE-B19F088C5CB6}" type="presParOf" srcId="{F4505B48-8802-4C93-BF9E-D8B2156E7C02}" destId="{3430879F-E9CA-4241-948F-ABE5EBE6CEF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FE9BAC4-326A-4892-A14A-7E85AD43754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8CB8C1C-A623-4CC0-B27E-31CF4C713907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Setting goals</a:t>
          </a:r>
        </a:p>
      </dgm:t>
    </dgm:pt>
    <dgm:pt modelId="{9E97E0F4-9FD7-41A3-B8A6-0A67FB87400D}" type="parTrans" cxnId="{0D67CCBF-EFC0-4756-86CE-3AF2A5F4AFF8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5DEC5D32-7C01-4A6E-9624-2E7FD3237188}" type="sibTrans" cxnId="{0D67CCBF-EFC0-4756-86CE-3AF2A5F4AFF8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6413F50F-BCB7-429C-9E17-EF9E58B09A5B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Identifying participants</a:t>
          </a:r>
        </a:p>
      </dgm:t>
    </dgm:pt>
    <dgm:pt modelId="{646BF696-23D0-4C78-A757-0FC474871DA9}" type="parTrans" cxnId="{34E1B706-F415-48B3-A404-28EE3325D6AA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36576F71-BF9D-4677-B0B2-D9215C514C68}" type="sibTrans" cxnId="{34E1B706-F415-48B3-A404-28EE3325D6AA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6AB8D77A-403A-4E86-BB3B-9906FC13F016}">
      <dgm:prSet phldrT="[Text]"/>
      <dgm:spPr/>
      <dgm:t>
        <a:bodyPr/>
        <a:lstStyle/>
        <a:p>
          <a:r>
            <a:rPr lang="en-US" b="0">
              <a:latin typeface="Calibri" panose="020F0502020204030204" pitchFamily="34" charset="0"/>
            </a:rPr>
            <a:t>Relationship with participants</a:t>
          </a:r>
          <a:endParaRPr lang="en-US" b="0" dirty="0">
            <a:latin typeface="Calibri" panose="020F0502020204030204" pitchFamily="34" charset="0"/>
          </a:endParaRPr>
        </a:p>
      </dgm:t>
    </dgm:pt>
    <dgm:pt modelId="{3FC5F838-06F6-426D-8533-976E0495F5F3}" type="parTrans" cxnId="{405562CC-C421-4482-835C-EA58F2C7A4F5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A620837C-1B8F-43DE-825A-1717EDAA94AC}" type="sibTrans" cxnId="{405562CC-C421-4482-835C-EA58F2C7A4F5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77C785A2-1551-43F8-BFE8-E38C5144F1A4}">
      <dgm:prSet phldrT="[Text]"/>
      <dgm:spPr/>
      <dgm:t>
        <a:bodyPr/>
        <a:lstStyle/>
        <a:p>
          <a:r>
            <a:rPr lang="en-US" b="0">
              <a:latin typeface="Calibri" panose="020F0502020204030204" pitchFamily="34" charset="0"/>
            </a:rPr>
            <a:t>Triangulation</a:t>
          </a:r>
          <a:endParaRPr lang="en-US" b="0" dirty="0">
            <a:latin typeface="Calibri" panose="020F0502020204030204" pitchFamily="34" charset="0"/>
          </a:endParaRPr>
        </a:p>
      </dgm:t>
    </dgm:pt>
    <dgm:pt modelId="{3BFE0DE2-AE4A-4BAF-9F41-0CC3DE83D23A}" type="parTrans" cxnId="{7741C776-519A-4F16-B610-A65ECD0CB774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9A3D2EDB-DCB7-4801-9C0F-55473B6E0E82}" type="sibTrans" cxnId="{7741C776-519A-4F16-B610-A65ECD0CB774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DBB347C7-051B-4066-B6B9-71A4288A96F7}">
      <dgm:prSet phldrT="[Text]"/>
      <dgm:spPr/>
      <dgm:t>
        <a:bodyPr/>
        <a:lstStyle/>
        <a:p>
          <a:r>
            <a:rPr lang="en-US" b="0">
              <a:latin typeface="Calibri" panose="020F0502020204030204" pitchFamily="34" charset="0"/>
            </a:rPr>
            <a:t>Pilot studies</a:t>
          </a:r>
          <a:endParaRPr lang="en-US" b="0" dirty="0">
            <a:latin typeface="Calibri" panose="020F0502020204030204" pitchFamily="34" charset="0"/>
          </a:endParaRPr>
        </a:p>
      </dgm:t>
    </dgm:pt>
    <dgm:pt modelId="{D2C64734-7784-4EA4-8745-88D40A89E21D}" type="parTrans" cxnId="{EEBA3C75-633A-4979-BDCD-CFF37F63E469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B8D07892-A003-4B05-94DC-F5BEAD32BCE3}" type="sibTrans" cxnId="{EEBA3C75-633A-4979-BDCD-CFF37F63E469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133ECCF6-10B8-4B68-8096-60CC272478FA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Goals developed will determine your participants </a:t>
          </a:r>
        </a:p>
      </dgm:t>
    </dgm:pt>
    <dgm:pt modelId="{DFE36D76-629D-4978-975D-B84C3DDD0AB6}" type="parTrans" cxnId="{093E2A97-6908-4ED9-A9C4-E50638AADF80}">
      <dgm:prSet/>
      <dgm:spPr/>
      <dgm:t>
        <a:bodyPr/>
        <a:lstStyle/>
        <a:p>
          <a:endParaRPr lang="en-US"/>
        </a:p>
      </dgm:t>
    </dgm:pt>
    <dgm:pt modelId="{9142F4C8-059B-42E4-AE70-1577628137E5}" type="sibTrans" cxnId="{093E2A97-6908-4ED9-A9C4-E50638AADF80}">
      <dgm:prSet/>
      <dgm:spPr/>
      <dgm:t>
        <a:bodyPr/>
        <a:lstStyle/>
        <a:p>
          <a:endParaRPr lang="en-US"/>
        </a:p>
      </dgm:t>
    </dgm:pt>
    <dgm:pt modelId="{F3BB4B38-3BB9-48CF-B4B6-5C2551178C56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People you want to gather data from is called </a:t>
          </a:r>
          <a:r>
            <a:rPr lang="en-US" b="1" i="1" dirty="0">
              <a:solidFill>
                <a:srgbClr val="FF0000"/>
              </a:solidFill>
              <a:latin typeface="Calibri" panose="020F0502020204030204" pitchFamily="34" charset="0"/>
            </a:rPr>
            <a:t>‘population’</a:t>
          </a:r>
        </a:p>
      </dgm:t>
    </dgm:pt>
    <dgm:pt modelId="{E37D38EC-2018-4B40-B62E-110B3BEC8CCA}" type="parTrans" cxnId="{E22C9B6D-4205-4AD3-8EE8-EDB51BD89840}">
      <dgm:prSet/>
      <dgm:spPr/>
      <dgm:t>
        <a:bodyPr/>
        <a:lstStyle/>
        <a:p>
          <a:endParaRPr lang="en-US"/>
        </a:p>
      </dgm:t>
    </dgm:pt>
    <dgm:pt modelId="{C46AE1DA-C03E-4B5F-8CF7-ADCA0C5D1EB4}" type="sibTrans" cxnId="{E22C9B6D-4205-4AD3-8EE8-EDB51BD89840}">
      <dgm:prSet/>
      <dgm:spPr/>
      <dgm:t>
        <a:bodyPr/>
        <a:lstStyle/>
        <a:p>
          <a:endParaRPr lang="en-US"/>
        </a:p>
      </dgm:t>
    </dgm:pt>
    <dgm:pt modelId="{5B346D05-8E94-405D-B260-6A527F029359}">
      <dgm:prSet phldrT="[Text]"/>
      <dgm:spPr/>
      <dgm:t>
        <a:bodyPr/>
        <a:lstStyle/>
        <a:p>
          <a:r>
            <a:rPr lang="en-US" b="0" i="0" dirty="0">
              <a:solidFill>
                <a:schemeClr val="tx1"/>
              </a:solidFill>
              <a:latin typeface="Calibri" panose="020F0502020204030204" pitchFamily="34" charset="0"/>
            </a:rPr>
            <a:t>If your population is too big, you have to choose the participants </a:t>
          </a:r>
          <a:r>
            <a:rPr lang="en-US" b="1" i="0" dirty="0">
              <a:solidFill>
                <a:srgbClr val="FF0000"/>
              </a:solidFill>
              <a:latin typeface="Calibri" panose="020F0502020204030204" pitchFamily="34" charset="0"/>
            </a:rPr>
            <a:t>– ‘sampling’</a:t>
          </a:r>
        </a:p>
      </dgm:t>
    </dgm:pt>
    <dgm:pt modelId="{D60231EE-6E09-47DE-B1FD-B8B6BBFB100B}" type="parTrans" cxnId="{2D4FD954-030B-4C2C-AA94-9B0BAA0F1AA5}">
      <dgm:prSet/>
      <dgm:spPr/>
      <dgm:t>
        <a:bodyPr/>
        <a:lstStyle/>
        <a:p>
          <a:endParaRPr lang="en-US"/>
        </a:p>
      </dgm:t>
    </dgm:pt>
    <dgm:pt modelId="{FCACF4F1-4D83-45E1-ACD1-62899986BC93}" type="sibTrans" cxnId="{2D4FD954-030B-4C2C-AA94-9B0BAA0F1AA5}">
      <dgm:prSet/>
      <dgm:spPr/>
      <dgm:t>
        <a:bodyPr/>
        <a:lstStyle/>
        <a:p>
          <a:endParaRPr lang="en-US"/>
        </a:p>
      </dgm:t>
    </dgm:pt>
    <dgm:pt modelId="{F4505B48-8802-4C93-BF9E-D8B2156E7C02}" type="pres">
      <dgm:prSet presAssocID="{1FE9BAC4-326A-4892-A14A-7E85AD43754C}" presName="linear" presStyleCnt="0">
        <dgm:presLayoutVars>
          <dgm:animLvl val="lvl"/>
          <dgm:resizeHandles val="exact"/>
        </dgm:presLayoutVars>
      </dgm:prSet>
      <dgm:spPr/>
    </dgm:pt>
    <dgm:pt modelId="{B234CA6B-A9D3-4BCB-A210-4C00C501CB37}" type="pres">
      <dgm:prSet presAssocID="{A8CB8C1C-A623-4CC0-B27E-31CF4C71390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7B031F8-9E08-47EA-AE26-5DD95FDC6AE5}" type="pres">
      <dgm:prSet presAssocID="{5DEC5D32-7C01-4A6E-9624-2E7FD3237188}" presName="spacer" presStyleCnt="0"/>
      <dgm:spPr/>
    </dgm:pt>
    <dgm:pt modelId="{55ECFCB0-C775-4BEF-A401-A8EDF3210E5B}" type="pres">
      <dgm:prSet presAssocID="{6413F50F-BCB7-429C-9E17-EF9E58B09A5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F960414-9B29-4EA7-BB5A-07C1212B6FFA}" type="pres">
      <dgm:prSet presAssocID="{6413F50F-BCB7-429C-9E17-EF9E58B09A5B}" presName="childText" presStyleLbl="revTx" presStyleIdx="0" presStyleCnt="1">
        <dgm:presLayoutVars>
          <dgm:bulletEnabled val="1"/>
        </dgm:presLayoutVars>
      </dgm:prSet>
      <dgm:spPr/>
    </dgm:pt>
    <dgm:pt modelId="{C084C3B9-F3CB-4606-9C37-B1F38A9DD2CE}" type="pres">
      <dgm:prSet presAssocID="{6AB8D77A-403A-4E86-BB3B-9906FC13F01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A6E73B9-C150-49D7-B6FC-F460B4EDFE2B}" type="pres">
      <dgm:prSet presAssocID="{A620837C-1B8F-43DE-825A-1717EDAA94AC}" presName="spacer" presStyleCnt="0"/>
      <dgm:spPr/>
    </dgm:pt>
    <dgm:pt modelId="{A1730532-4368-481F-B0F8-623ECCA2B2C4}" type="pres">
      <dgm:prSet presAssocID="{77C785A2-1551-43F8-BFE8-E38C5144F1A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B1C31FA-D3F5-43C7-95D9-539BE1094663}" type="pres">
      <dgm:prSet presAssocID="{9A3D2EDB-DCB7-4801-9C0F-55473B6E0E82}" presName="spacer" presStyleCnt="0"/>
      <dgm:spPr/>
    </dgm:pt>
    <dgm:pt modelId="{3430879F-E9CA-4241-948F-ABE5EBE6CEFF}" type="pres">
      <dgm:prSet presAssocID="{DBB347C7-051B-4066-B6B9-71A4288A96F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4E1B706-F415-48B3-A404-28EE3325D6AA}" srcId="{1FE9BAC4-326A-4892-A14A-7E85AD43754C}" destId="{6413F50F-BCB7-429C-9E17-EF9E58B09A5B}" srcOrd="1" destOrd="0" parTransId="{646BF696-23D0-4C78-A757-0FC474871DA9}" sibTransId="{36576F71-BF9D-4677-B0B2-D9215C514C68}"/>
    <dgm:cxn modelId="{2D4FD954-030B-4C2C-AA94-9B0BAA0F1AA5}" srcId="{6413F50F-BCB7-429C-9E17-EF9E58B09A5B}" destId="{5B346D05-8E94-405D-B260-6A527F029359}" srcOrd="2" destOrd="0" parTransId="{D60231EE-6E09-47DE-B1FD-B8B6BBFB100B}" sibTransId="{FCACF4F1-4D83-45E1-ACD1-62899986BC93}"/>
    <dgm:cxn modelId="{ED1F0A60-2768-45F8-A0E7-EC714122B0B3}" type="presOf" srcId="{1FE9BAC4-326A-4892-A14A-7E85AD43754C}" destId="{F4505B48-8802-4C93-BF9E-D8B2156E7C02}" srcOrd="0" destOrd="0" presId="urn:microsoft.com/office/officeart/2005/8/layout/vList2"/>
    <dgm:cxn modelId="{E22C9B6D-4205-4AD3-8EE8-EDB51BD89840}" srcId="{6413F50F-BCB7-429C-9E17-EF9E58B09A5B}" destId="{F3BB4B38-3BB9-48CF-B4B6-5C2551178C56}" srcOrd="1" destOrd="0" parTransId="{E37D38EC-2018-4B40-B62E-110B3BEC8CCA}" sibTransId="{C46AE1DA-C03E-4B5F-8CF7-ADCA0C5D1EB4}"/>
    <dgm:cxn modelId="{EEBA3C75-633A-4979-BDCD-CFF37F63E469}" srcId="{1FE9BAC4-326A-4892-A14A-7E85AD43754C}" destId="{DBB347C7-051B-4066-B6B9-71A4288A96F7}" srcOrd="4" destOrd="0" parTransId="{D2C64734-7784-4EA4-8745-88D40A89E21D}" sibTransId="{B8D07892-A003-4B05-94DC-F5BEAD32BCE3}"/>
    <dgm:cxn modelId="{7741C776-519A-4F16-B610-A65ECD0CB774}" srcId="{1FE9BAC4-326A-4892-A14A-7E85AD43754C}" destId="{77C785A2-1551-43F8-BFE8-E38C5144F1A4}" srcOrd="3" destOrd="0" parTransId="{3BFE0DE2-AE4A-4BAF-9F41-0CC3DE83D23A}" sibTransId="{9A3D2EDB-DCB7-4801-9C0F-55473B6E0E82}"/>
    <dgm:cxn modelId="{2B973284-3AEA-48D8-BDBB-4ED78B0C3808}" type="presOf" srcId="{6413F50F-BCB7-429C-9E17-EF9E58B09A5B}" destId="{55ECFCB0-C775-4BEF-A401-A8EDF3210E5B}" srcOrd="0" destOrd="0" presId="urn:microsoft.com/office/officeart/2005/8/layout/vList2"/>
    <dgm:cxn modelId="{A26F4493-251E-4061-81AB-536F3D325511}" type="presOf" srcId="{77C785A2-1551-43F8-BFE8-E38C5144F1A4}" destId="{A1730532-4368-481F-B0F8-623ECCA2B2C4}" srcOrd="0" destOrd="0" presId="urn:microsoft.com/office/officeart/2005/8/layout/vList2"/>
    <dgm:cxn modelId="{7A055294-6826-49F0-874C-2FADF56169E8}" type="presOf" srcId="{5B346D05-8E94-405D-B260-6A527F029359}" destId="{4F960414-9B29-4EA7-BB5A-07C1212B6FFA}" srcOrd="0" destOrd="2" presId="urn:microsoft.com/office/officeart/2005/8/layout/vList2"/>
    <dgm:cxn modelId="{093E2A97-6908-4ED9-A9C4-E50638AADF80}" srcId="{6413F50F-BCB7-429C-9E17-EF9E58B09A5B}" destId="{133ECCF6-10B8-4B68-8096-60CC272478FA}" srcOrd="0" destOrd="0" parTransId="{DFE36D76-629D-4978-975D-B84C3DDD0AB6}" sibTransId="{9142F4C8-059B-42E4-AE70-1577628137E5}"/>
    <dgm:cxn modelId="{471DAFA7-2A03-4063-A932-437EABA90285}" type="presOf" srcId="{133ECCF6-10B8-4B68-8096-60CC272478FA}" destId="{4F960414-9B29-4EA7-BB5A-07C1212B6FFA}" srcOrd="0" destOrd="0" presId="urn:microsoft.com/office/officeart/2005/8/layout/vList2"/>
    <dgm:cxn modelId="{910FC0B5-43FD-4546-9708-7EBBE50E1EF5}" type="presOf" srcId="{F3BB4B38-3BB9-48CF-B4B6-5C2551178C56}" destId="{4F960414-9B29-4EA7-BB5A-07C1212B6FFA}" srcOrd="0" destOrd="1" presId="urn:microsoft.com/office/officeart/2005/8/layout/vList2"/>
    <dgm:cxn modelId="{0D67CCBF-EFC0-4756-86CE-3AF2A5F4AFF8}" srcId="{1FE9BAC4-326A-4892-A14A-7E85AD43754C}" destId="{A8CB8C1C-A623-4CC0-B27E-31CF4C713907}" srcOrd="0" destOrd="0" parTransId="{9E97E0F4-9FD7-41A3-B8A6-0A67FB87400D}" sibTransId="{5DEC5D32-7C01-4A6E-9624-2E7FD3237188}"/>
    <dgm:cxn modelId="{AB272EC0-0CCB-4066-B1C2-6369C3AE7430}" type="presOf" srcId="{DBB347C7-051B-4066-B6B9-71A4288A96F7}" destId="{3430879F-E9CA-4241-948F-ABE5EBE6CEFF}" srcOrd="0" destOrd="0" presId="urn:microsoft.com/office/officeart/2005/8/layout/vList2"/>
    <dgm:cxn modelId="{405562CC-C421-4482-835C-EA58F2C7A4F5}" srcId="{1FE9BAC4-326A-4892-A14A-7E85AD43754C}" destId="{6AB8D77A-403A-4E86-BB3B-9906FC13F016}" srcOrd="2" destOrd="0" parTransId="{3FC5F838-06F6-426D-8533-976E0495F5F3}" sibTransId="{A620837C-1B8F-43DE-825A-1717EDAA94AC}"/>
    <dgm:cxn modelId="{B29C2FD8-F122-4145-8CA7-D3E20A07B794}" type="presOf" srcId="{6AB8D77A-403A-4E86-BB3B-9906FC13F016}" destId="{C084C3B9-F3CB-4606-9C37-B1F38A9DD2CE}" srcOrd="0" destOrd="0" presId="urn:microsoft.com/office/officeart/2005/8/layout/vList2"/>
    <dgm:cxn modelId="{E14C74F8-65B0-4FB7-A3F6-D731FBD8E075}" type="presOf" srcId="{A8CB8C1C-A623-4CC0-B27E-31CF4C713907}" destId="{B234CA6B-A9D3-4BCB-A210-4C00C501CB37}" srcOrd="0" destOrd="0" presId="urn:microsoft.com/office/officeart/2005/8/layout/vList2"/>
    <dgm:cxn modelId="{81BEA19C-BACF-4FD8-895B-D86D53563F48}" type="presParOf" srcId="{F4505B48-8802-4C93-BF9E-D8B2156E7C02}" destId="{B234CA6B-A9D3-4BCB-A210-4C00C501CB37}" srcOrd="0" destOrd="0" presId="urn:microsoft.com/office/officeart/2005/8/layout/vList2"/>
    <dgm:cxn modelId="{711C3B54-974C-4737-AC4B-27139762F12C}" type="presParOf" srcId="{F4505B48-8802-4C93-BF9E-D8B2156E7C02}" destId="{47B031F8-9E08-47EA-AE26-5DD95FDC6AE5}" srcOrd="1" destOrd="0" presId="urn:microsoft.com/office/officeart/2005/8/layout/vList2"/>
    <dgm:cxn modelId="{246BB4B6-E5F7-46E0-BA3C-BB6255DAB7BF}" type="presParOf" srcId="{F4505B48-8802-4C93-BF9E-D8B2156E7C02}" destId="{55ECFCB0-C775-4BEF-A401-A8EDF3210E5B}" srcOrd="2" destOrd="0" presId="urn:microsoft.com/office/officeart/2005/8/layout/vList2"/>
    <dgm:cxn modelId="{5B2479DE-3709-4C45-8390-29B90CCA0849}" type="presParOf" srcId="{F4505B48-8802-4C93-BF9E-D8B2156E7C02}" destId="{4F960414-9B29-4EA7-BB5A-07C1212B6FFA}" srcOrd="3" destOrd="0" presId="urn:microsoft.com/office/officeart/2005/8/layout/vList2"/>
    <dgm:cxn modelId="{F59E5C4E-9235-41A6-8B37-7BCD484F43D8}" type="presParOf" srcId="{F4505B48-8802-4C93-BF9E-D8B2156E7C02}" destId="{C084C3B9-F3CB-4606-9C37-B1F38A9DD2CE}" srcOrd="4" destOrd="0" presId="urn:microsoft.com/office/officeart/2005/8/layout/vList2"/>
    <dgm:cxn modelId="{B8A2326E-F08F-4C0A-AB7E-FB4FA6B276C0}" type="presParOf" srcId="{F4505B48-8802-4C93-BF9E-D8B2156E7C02}" destId="{0A6E73B9-C150-49D7-B6FC-F460B4EDFE2B}" srcOrd="5" destOrd="0" presId="urn:microsoft.com/office/officeart/2005/8/layout/vList2"/>
    <dgm:cxn modelId="{7E579A9F-F573-4AEB-90C1-26CCAB1434DA}" type="presParOf" srcId="{F4505B48-8802-4C93-BF9E-D8B2156E7C02}" destId="{A1730532-4368-481F-B0F8-623ECCA2B2C4}" srcOrd="6" destOrd="0" presId="urn:microsoft.com/office/officeart/2005/8/layout/vList2"/>
    <dgm:cxn modelId="{5F141475-9ABB-4EB7-BD51-D17780FBA811}" type="presParOf" srcId="{F4505B48-8802-4C93-BF9E-D8B2156E7C02}" destId="{5B1C31FA-D3F5-43C7-95D9-539BE1094663}" srcOrd="7" destOrd="0" presId="urn:microsoft.com/office/officeart/2005/8/layout/vList2"/>
    <dgm:cxn modelId="{8877EBFD-7AC8-4182-89E3-4D5F60780859}" type="presParOf" srcId="{F4505B48-8802-4C93-BF9E-D8B2156E7C02}" destId="{3430879F-E9CA-4241-948F-ABE5EBE6CEF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202A0C1-AE25-4D44-97D3-88239A170A3B}" type="doc">
      <dgm:prSet loTypeId="urn:microsoft.com/office/officeart/2005/8/layout/hierarchy2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US"/>
        </a:p>
      </dgm:t>
    </dgm:pt>
    <dgm:pt modelId="{3E4CB1B4-449B-426C-A164-8C391DD24E5B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Sampling</a:t>
          </a:r>
        </a:p>
      </dgm:t>
    </dgm:pt>
    <dgm:pt modelId="{0BD57A1D-35CF-41D9-8E2D-FDEEA6EC8E88}" type="parTrans" cxnId="{C1D33A5A-CB60-4C67-887F-DBF1BF67DA55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4942E4A2-C295-4681-BEA9-06D460CDB8E8}" type="sibTrans" cxnId="{C1D33A5A-CB60-4C67-887F-DBF1BF67DA55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5F988B7A-B5D7-477E-BF17-BAB719468D31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Probability sampling</a:t>
          </a:r>
        </a:p>
      </dgm:t>
    </dgm:pt>
    <dgm:pt modelId="{0E6CCC02-86C4-41AC-84BF-7ECE97486E59}" type="parTrans" cxnId="{C4CA9E19-34AF-446F-8BC5-A61433995FFE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7CAAF5F1-6ECA-47BF-9A1C-E30B7F8BC589}" type="sibTrans" cxnId="{C4CA9E19-34AF-446F-8BC5-A61433995FFE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A3AF1F9A-B347-4742-8EC4-0BBBDF8D1CA2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Simple random sampling</a:t>
          </a:r>
        </a:p>
      </dgm:t>
    </dgm:pt>
    <dgm:pt modelId="{0525AAA9-A9AA-42B9-931B-2DC18EE794BB}" type="parTrans" cxnId="{F1AB58CE-1CFB-480A-A917-98C2D032C3AE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932F627E-2451-49D7-B5F5-5E97959B224B}" type="sibTrans" cxnId="{F1AB58CE-1CFB-480A-A917-98C2D032C3AE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8B190C92-A8F0-4FB7-87CB-A2B8F7189413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Stratified sampling</a:t>
          </a:r>
        </a:p>
      </dgm:t>
    </dgm:pt>
    <dgm:pt modelId="{0866B9DC-F0F5-4CAF-BA2E-78FC1340F1E5}" type="parTrans" cxnId="{490DCABD-D54A-4024-902F-B5759E746FDE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1D4118B9-41C6-4F64-AD3E-AB00028E0F15}" type="sibTrans" cxnId="{490DCABD-D54A-4024-902F-B5759E746FDE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DC8EC75B-585C-4CA3-BF3B-9930FD6F79E0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Non probability sampling</a:t>
          </a:r>
        </a:p>
      </dgm:t>
    </dgm:pt>
    <dgm:pt modelId="{AAADFF1A-BA10-4EB8-9AEE-AC47D3B36C9A}" type="parTrans" cxnId="{661A7AEC-54FF-4B91-8A62-C48E74064724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6527355D-09B4-4F0A-8C03-6E11618A7253}" type="sibTrans" cxnId="{661A7AEC-54FF-4B91-8A62-C48E74064724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C1915254-495E-45EE-A88F-5D39B7F17158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Convenience sampling</a:t>
          </a:r>
        </a:p>
      </dgm:t>
    </dgm:pt>
    <dgm:pt modelId="{CA32CC8C-4910-4FAA-8E51-170085155A5B}" type="parTrans" cxnId="{49ED5848-FA35-4CCE-A0DC-B81AE08E3858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D35309FA-454F-448D-BE5A-8EB0EDA4A728}" type="sibTrans" cxnId="{49ED5848-FA35-4CCE-A0DC-B81AE08E3858}">
      <dgm:prSet/>
      <dgm:spPr/>
      <dgm:t>
        <a:bodyPr/>
        <a:lstStyle/>
        <a:p>
          <a:endParaRPr lang="en-US">
            <a:latin typeface="Calibri" panose="020F0502020204030204" pitchFamily="34" charset="0"/>
          </a:endParaRPr>
        </a:p>
      </dgm:t>
    </dgm:pt>
    <dgm:pt modelId="{0C651411-4223-4559-AB7C-D8FF2CD2EBC4}">
      <dgm:prSet phldrT="[Text]"/>
      <dgm:spPr/>
      <dgm:t>
        <a:bodyPr/>
        <a:lstStyle/>
        <a:p>
          <a:r>
            <a:rPr lang="en-US" dirty="0">
              <a:latin typeface="Calibri" panose="020F0502020204030204" pitchFamily="34" charset="0"/>
            </a:rPr>
            <a:t>Volunteer panel</a:t>
          </a:r>
        </a:p>
      </dgm:t>
    </dgm:pt>
    <dgm:pt modelId="{14E850C5-98E6-4C7B-8140-BF91BF3150A8}" type="parTrans" cxnId="{C80F1E15-7DAA-4B18-919A-2D23D508DA20}">
      <dgm:prSet/>
      <dgm:spPr/>
      <dgm:t>
        <a:bodyPr/>
        <a:lstStyle/>
        <a:p>
          <a:endParaRPr lang="en-US"/>
        </a:p>
      </dgm:t>
    </dgm:pt>
    <dgm:pt modelId="{9713C72C-8B75-4B27-A498-DFECDEA0B164}" type="sibTrans" cxnId="{C80F1E15-7DAA-4B18-919A-2D23D508DA20}">
      <dgm:prSet/>
      <dgm:spPr/>
      <dgm:t>
        <a:bodyPr/>
        <a:lstStyle/>
        <a:p>
          <a:endParaRPr lang="en-US"/>
        </a:p>
      </dgm:t>
    </dgm:pt>
    <dgm:pt modelId="{C1D06E61-4ABF-400F-BC7F-83D4BADA8671}" type="pres">
      <dgm:prSet presAssocID="{3202A0C1-AE25-4D44-97D3-88239A170A3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06270FB1-856E-4A5B-8B7D-80C3F8115B87}" type="pres">
      <dgm:prSet presAssocID="{3E4CB1B4-449B-426C-A164-8C391DD24E5B}" presName="root1" presStyleCnt="0"/>
      <dgm:spPr/>
    </dgm:pt>
    <dgm:pt modelId="{634AE1B5-DF63-49A0-8045-B6F7D5F196A9}" type="pres">
      <dgm:prSet presAssocID="{3E4CB1B4-449B-426C-A164-8C391DD24E5B}" presName="LevelOneTextNode" presStyleLbl="node0" presStyleIdx="0" presStyleCnt="1">
        <dgm:presLayoutVars>
          <dgm:chPref val="3"/>
        </dgm:presLayoutVars>
      </dgm:prSet>
      <dgm:spPr/>
    </dgm:pt>
    <dgm:pt modelId="{0D2DA181-0D77-43AC-80A0-A06CE441503F}" type="pres">
      <dgm:prSet presAssocID="{3E4CB1B4-449B-426C-A164-8C391DD24E5B}" presName="level2hierChild" presStyleCnt="0"/>
      <dgm:spPr/>
    </dgm:pt>
    <dgm:pt modelId="{E86245AF-5637-47C7-A433-8A3DBD958B74}" type="pres">
      <dgm:prSet presAssocID="{0E6CCC02-86C4-41AC-84BF-7ECE97486E59}" presName="conn2-1" presStyleLbl="parChTrans1D2" presStyleIdx="0" presStyleCnt="2"/>
      <dgm:spPr/>
    </dgm:pt>
    <dgm:pt modelId="{9FA65E03-3A2D-4F64-8392-EBB80E18D4D6}" type="pres">
      <dgm:prSet presAssocID="{0E6CCC02-86C4-41AC-84BF-7ECE97486E59}" presName="connTx" presStyleLbl="parChTrans1D2" presStyleIdx="0" presStyleCnt="2"/>
      <dgm:spPr/>
    </dgm:pt>
    <dgm:pt modelId="{C5D59969-BED1-4062-8A47-8E8F59F8516D}" type="pres">
      <dgm:prSet presAssocID="{5F988B7A-B5D7-477E-BF17-BAB719468D31}" presName="root2" presStyleCnt="0"/>
      <dgm:spPr/>
    </dgm:pt>
    <dgm:pt modelId="{AEFCEA98-C4A6-4C08-B7CD-32FC266F69BD}" type="pres">
      <dgm:prSet presAssocID="{5F988B7A-B5D7-477E-BF17-BAB719468D31}" presName="LevelTwoTextNode" presStyleLbl="node2" presStyleIdx="0" presStyleCnt="2">
        <dgm:presLayoutVars>
          <dgm:chPref val="3"/>
        </dgm:presLayoutVars>
      </dgm:prSet>
      <dgm:spPr/>
    </dgm:pt>
    <dgm:pt modelId="{61131F28-7CCE-437B-871B-E87AE68DB53A}" type="pres">
      <dgm:prSet presAssocID="{5F988B7A-B5D7-477E-BF17-BAB719468D31}" presName="level3hierChild" presStyleCnt="0"/>
      <dgm:spPr/>
    </dgm:pt>
    <dgm:pt modelId="{6C37E168-D335-4325-9FB2-628B6DF33D2B}" type="pres">
      <dgm:prSet presAssocID="{0525AAA9-A9AA-42B9-931B-2DC18EE794BB}" presName="conn2-1" presStyleLbl="parChTrans1D3" presStyleIdx="0" presStyleCnt="4"/>
      <dgm:spPr/>
    </dgm:pt>
    <dgm:pt modelId="{86F84F95-7ED7-4BF8-B566-727AEEAA07C8}" type="pres">
      <dgm:prSet presAssocID="{0525AAA9-A9AA-42B9-931B-2DC18EE794BB}" presName="connTx" presStyleLbl="parChTrans1D3" presStyleIdx="0" presStyleCnt="4"/>
      <dgm:spPr/>
    </dgm:pt>
    <dgm:pt modelId="{62886735-5EF5-46A0-8287-C1FB1EFD61CF}" type="pres">
      <dgm:prSet presAssocID="{A3AF1F9A-B347-4742-8EC4-0BBBDF8D1CA2}" presName="root2" presStyleCnt="0"/>
      <dgm:spPr/>
    </dgm:pt>
    <dgm:pt modelId="{FA3F8909-79F3-4A10-A579-A48D36219D06}" type="pres">
      <dgm:prSet presAssocID="{A3AF1F9A-B347-4742-8EC4-0BBBDF8D1CA2}" presName="LevelTwoTextNode" presStyleLbl="node3" presStyleIdx="0" presStyleCnt="4">
        <dgm:presLayoutVars>
          <dgm:chPref val="3"/>
        </dgm:presLayoutVars>
      </dgm:prSet>
      <dgm:spPr/>
    </dgm:pt>
    <dgm:pt modelId="{C350B7F5-F4A8-4585-A7EA-72A895B2BBC4}" type="pres">
      <dgm:prSet presAssocID="{A3AF1F9A-B347-4742-8EC4-0BBBDF8D1CA2}" presName="level3hierChild" presStyleCnt="0"/>
      <dgm:spPr/>
    </dgm:pt>
    <dgm:pt modelId="{C654540C-CEA0-4ABE-AB90-3869FE61EC93}" type="pres">
      <dgm:prSet presAssocID="{0866B9DC-F0F5-4CAF-BA2E-78FC1340F1E5}" presName="conn2-1" presStyleLbl="parChTrans1D3" presStyleIdx="1" presStyleCnt="4"/>
      <dgm:spPr/>
    </dgm:pt>
    <dgm:pt modelId="{97C3AEA1-E1CB-42BF-8A18-7AF569D93A83}" type="pres">
      <dgm:prSet presAssocID="{0866B9DC-F0F5-4CAF-BA2E-78FC1340F1E5}" presName="connTx" presStyleLbl="parChTrans1D3" presStyleIdx="1" presStyleCnt="4"/>
      <dgm:spPr/>
    </dgm:pt>
    <dgm:pt modelId="{67E9BA63-6981-49BC-A990-6758287E4514}" type="pres">
      <dgm:prSet presAssocID="{8B190C92-A8F0-4FB7-87CB-A2B8F7189413}" presName="root2" presStyleCnt="0"/>
      <dgm:spPr/>
    </dgm:pt>
    <dgm:pt modelId="{A1CB7E8A-C818-425C-950C-4ACA6B637D0C}" type="pres">
      <dgm:prSet presAssocID="{8B190C92-A8F0-4FB7-87CB-A2B8F7189413}" presName="LevelTwoTextNode" presStyleLbl="node3" presStyleIdx="1" presStyleCnt="4">
        <dgm:presLayoutVars>
          <dgm:chPref val="3"/>
        </dgm:presLayoutVars>
      </dgm:prSet>
      <dgm:spPr/>
    </dgm:pt>
    <dgm:pt modelId="{1A7F07B7-56E5-4AE6-BA27-CFF8CEFBA6B2}" type="pres">
      <dgm:prSet presAssocID="{8B190C92-A8F0-4FB7-87CB-A2B8F7189413}" presName="level3hierChild" presStyleCnt="0"/>
      <dgm:spPr/>
    </dgm:pt>
    <dgm:pt modelId="{1968CDFF-62AA-4DE2-A77A-3892A35C0508}" type="pres">
      <dgm:prSet presAssocID="{AAADFF1A-BA10-4EB8-9AEE-AC47D3B36C9A}" presName="conn2-1" presStyleLbl="parChTrans1D2" presStyleIdx="1" presStyleCnt="2"/>
      <dgm:spPr/>
    </dgm:pt>
    <dgm:pt modelId="{31BE18C7-A7C2-40BE-8FA6-29886F907FD3}" type="pres">
      <dgm:prSet presAssocID="{AAADFF1A-BA10-4EB8-9AEE-AC47D3B36C9A}" presName="connTx" presStyleLbl="parChTrans1D2" presStyleIdx="1" presStyleCnt="2"/>
      <dgm:spPr/>
    </dgm:pt>
    <dgm:pt modelId="{052584E3-08FA-4689-823B-8B4102EA87D8}" type="pres">
      <dgm:prSet presAssocID="{DC8EC75B-585C-4CA3-BF3B-9930FD6F79E0}" presName="root2" presStyleCnt="0"/>
      <dgm:spPr/>
    </dgm:pt>
    <dgm:pt modelId="{54FDD640-2FD7-44B0-85B7-0131FABF57E5}" type="pres">
      <dgm:prSet presAssocID="{DC8EC75B-585C-4CA3-BF3B-9930FD6F79E0}" presName="LevelTwoTextNode" presStyleLbl="node2" presStyleIdx="1" presStyleCnt="2">
        <dgm:presLayoutVars>
          <dgm:chPref val="3"/>
        </dgm:presLayoutVars>
      </dgm:prSet>
      <dgm:spPr/>
    </dgm:pt>
    <dgm:pt modelId="{F803604F-682A-4DA5-89AA-36FE66CC9E6D}" type="pres">
      <dgm:prSet presAssocID="{DC8EC75B-585C-4CA3-BF3B-9930FD6F79E0}" presName="level3hierChild" presStyleCnt="0"/>
      <dgm:spPr/>
    </dgm:pt>
    <dgm:pt modelId="{D53E85E6-E90B-486A-A2BE-7DF7F7CB0484}" type="pres">
      <dgm:prSet presAssocID="{CA32CC8C-4910-4FAA-8E51-170085155A5B}" presName="conn2-1" presStyleLbl="parChTrans1D3" presStyleIdx="2" presStyleCnt="4"/>
      <dgm:spPr/>
    </dgm:pt>
    <dgm:pt modelId="{0D8190F3-8F8A-4484-9963-024DBC49B087}" type="pres">
      <dgm:prSet presAssocID="{CA32CC8C-4910-4FAA-8E51-170085155A5B}" presName="connTx" presStyleLbl="parChTrans1D3" presStyleIdx="2" presStyleCnt="4"/>
      <dgm:spPr/>
    </dgm:pt>
    <dgm:pt modelId="{5817D435-443E-47F3-B528-FFCA208998B3}" type="pres">
      <dgm:prSet presAssocID="{C1915254-495E-45EE-A88F-5D39B7F17158}" presName="root2" presStyleCnt="0"/>
      <dgm:spPr/>
    </dgm:pt>
    <dgm:pt modelId="{E04D3D9E-7685-4829-BB21-4B128ED7D575}" type="pres">
      <dgm:prSet presAssocID="{C1915254-495E-45EE-A88F-5D39B7F17158}" presName="LevelTwoTextNode" presStyleLbl="node3" presStyleIdx="2" presStyleCnt="4">
        <dgm:presLayoutVars>
          <dgm:chPref val="3"/>
        </dgm:presLayoutVars>
      </dgm:prSet>
      <dgm:spPr/>
    </dgm:pt>
    <dgm:pt modelId="{9127FA15-10FB-46CE-B203-A9C9B3665A37}" type="pres">
      <dgm:prSet presAssocID="{C1915254-495E-45EE-A88F-5D39B7F17158}" presName="level3hierChild" presStyleCnt="0"/>
      <dgm:spPr/>
    </dgm:pt>
    <dgm:pt modelId="{43C21A3F-93A1-4379-A399-6E7114AAA183}" type="pres">
      <dgm:prSet presAssocID="{14E850C5-98E6-4C7B-8140-BF91BF3150A8}" presName="conn2-1" presStyleLbl="parChTrans1D3" presStyleIdx="3" presStyleCnt="4"/>
      <dgm:spPr/>
    </dgm:pt>
    <dgm:pt modelId="{2BA15D6F-6939-4E4D-9513-0A948AB1C5D3}" type="pres">
      <dgm:prSet presAssocID="{14E850C5-98E6-4C7B-8140-BF91BF3150A8}" presName="connTx" presStyleLbl="parChTrans1D3" presStyleIdx="3" presStyleCnt="4"/>
      <dgm:spPr/>
    </dgm:pt>
    <dgm:pt modelId="{929C226A-F24A-4C61-9DE6-53AC1C6AF2D3}" type="pres">
      <dgm:prSet presAssocID="{0C651411-4223-4559-AB7C-D8FF2CD2EBC4}" presName="root2" presStyleCnt="0"/>
      <dgm:spPr/>
    </dgm:pt>
    <dgm:pt modelId="{93B430EA-1CBC-41D5-B70E-A509182B8F17}" type="pres">
      <dgm:prSet presAssocID="{0C651411-4223-4559-AB7C-D8FF2CD2EBC4}" presName="LevelTwoTextNode" presStyleLbl="node3" presStyleIdx="3" presStyleCnt="4">
        <dgm:presLayoutVars>
          <dgm:chPref val="3"/>
        </dgm:presLayoutVars>
      </dgm:prSet>
      <dgm:spPr/>
    </dgm:pt>
    <dgm:pt modelId="{E7D1629F-E638-4B4D-9C87-4EA3AD898FBE}" type="pres">
      <dgm:prSet presAssocID="{0C651411-4223-4559-AB7C-D8FF2CD2EBC4}" presName="level3hierChild" presStyleCnt="0"/>
      <dgm:spPr/>
    </dgm:pt>
  </dgm:ptLst>
  <dgm:cxnLst>
    <dgm:cxn modelId="{315D5F12-A768-447C-8E93-72F5DCE5BEFE}" type="presOf" srcId="{3202A0C1-AE25-4D44-97D3-88239A170A3B}" destId="{C1D06E61-4ABF-400F-BC7F-83D4BADA8671}" srcOrd="0" destOrd="0" presId="urn:microsoft.com/office/officeart/2005/8/layout/hierarchy2"/>
    <dgm:cxn modelId="{C80F1E15-7DAA-4B18-919A-2D23D508DA20}" srcId="{DC8EC75B-585C-4CA3-BF3B-9930FD6F79E0}" destId="{0C651411-4223-4559-AB7C-D8FF2CD2EBC4}" srcOrd="1" destOrd="0" parTransId="{14E850C5-98E6-4C7B-8140-BF91BF3150A8}" sibTransId="{9713C72C-8B75-4B27-A498-DFECDEA0B164}"/>
    <dgm:cxn modelId="{C8B9B217-4015-4675-94F0-8DC550CB553E}" type="presOf" srcId="{5F988B7A-B5D7-477E-BF17-BAB719468D31}" destId="{AEFCEA98-C4A6-4C08-B7CD-32FC266F69BD}" srcOrd="0" destOrd="0" presId="urn:microsoft.com/office/officeart/2005/8/layout/hierarchy2"/>
    <dgm:cxn modelId="{C4CA9E19-34AF-446F-8BC5-A61433995FFE}" srcId="{3E4CB1B4-449B-426C-A164-8C391DD24E5B}" destId="{5F988B7A-B5D7-477E-BF17-BAB719468D31}" srcOrd="0" destOrd="0" parTransId="{0E6CCC02-86C4-41AC-84BF-7ECE97486E59}" sibTransId="{7CAAF5F1-6ECA-47BF-9A1C-E30B7F8BC589}"/>
    <dgm:cxn modelId="{61273F3A-1559-4AD7-B694-43B0C69AB8AB}" type="presOf" srcId="{0866B9DC-F0F5-4CAF-BA2E-78FC1340F1E5}" destId="{97C3AEA1-E1CB-42BF-8A18-7AF569D93A83}" srcOrd="1" destOrd="0" presId="urn:microsoft.com/office/officeart/2005/8/layout/hierarchy2"/>
    <dgm:cxn modelId="{49ED5848-FA35-4CCE-A0DC-B81AE08E3858}" srcId="{DC8EC75B-585C-4CA3-BF3B-9930FD6F79E0}" destId="{C1915254-495E-45EE-A88F-5D39B7F17158}" srcOrd="0" destOrd="0" parTransId="{CA32CC8C-4910-4FAA-8E51-170085155A5B}" sibTransId="{D35309FA-454F-448D-BE5A-8EB0EDA4A728}"/>
    <dgm:cxn modelId="{D0E4DB4A-73CF-408C-A9E5-410030FC008C}" type="presOf" srcId="{0E6CCC02-86C4-41AC-84BF-7ECE97486E59}" destId="{9FA65E03-3A2D-4F64-8392-EBB80E18D4D6}" srcOrd="1" destOrd="0" presId="urn:microsoft.com/office/officeart/2005/8/layout/hierarchy2"/>
    <dgm:cxn modelId="{C1D33A5A-CB60-4C67-887F-DBF1BF67DA55}" srcId="{3202A0C1-AE25-4D44-97D3-88239A170A3B}" destId="{3E4CB1B4-449B-426C-A164-8C391DD24E5B}" srcOrd="0" destOrd="0" parTransId="{0BD57A1D-35CF-41D9-8E2D-FDEEA6EC8E88}" sibTransId="{4942E4A2-C295-4681-BEA9-06D460CDB8E8}"/>
    <dgm:cxn modelId="{6AF87967-128A-449F-8D96-8820CE4A160B}" type="presOf" srcId="{0866B9DC-F0F5-4CAF-BA2E-78FC1340F1E5}" destId="{C654540C-CEA0-4ABE-AB90-3869FE61EC93}" srcOrd="0" destOrd="0" presId="urn:microsoft.com/office/officeart/2005/8/layout/hierarchy2"/>
    <dgm:cxn modelId="{7BD05C6B-8214-49C6-B44D-B797732FA0EA}" type="presOf" srcId="{14E850C5-98E6-4C7B-8140-BF91BF3150A8}" destId="{43C21A3F-93A1-4379-A399-6E7114AAA183}" srcOrd="0" destOrd="0" presId="urn:microsoft.com/office/officeart/2005/8/layout/hierarchy2"/>
    <dgm:cxn modelId="{26F9F06D-9646-4989-8113-6A3669358107}" type="presOf" srcId="{0C651411-4223-4559-AB7C-D8FF2CD2EBC4}" destId="{93B430EA-1CBC-41D5-B70E-A509182B8F17}" srcOrd="0" destOrd="0" presId="urn:microsoft.com/office/officeart/2005/8/layout/hierarchy2"/>
    <dgm:cxn modelId="{15ADDC77-D3BC-4E2E-B5E8-BCB5611D92F4}" type="presOf" srcId="{0E6CCC02-86C4-41AC-84BF-7ECE97486E59}" destId="{E86245AF-5637-47C7-A433-8A3DBD958B74}" srcOrd="0" destOrd="0" presId="urn:microsoft.com/office/officeart/2005/8/layout/hierarchy2"/>
    <dgm:cxn modelId="{55FA6480-F8B3-4B5A-B464-4DEABE84CD94}" type="presOf" srcId="{DC8EC75B-585C-4CA3-BF3B-9930FD6F79E0}" destId="{54FDD640-2FD7-44B0-85B7-0131FABF57E5}" srcOrd="0" destOrd="0" presId="urn:microsoft.com/office/officeart/2005/8/layout/hierarchy2"/>
    <dgm:cxn modelId="{DB328A87-3C8F-4490-8711-A560DA88FA25}" type="presOf" srcId="{AAADFF1A-BA10-4EB8-9AEE-AC47D3B36C9A}" destId="{31BE18C7-A7C2-40BE-8FA6-29886F907FD3}" srcOrd="1" destOrd="0" presId="urn:microsoft.com/office/officeart/2005/8/layout/hierarchy2"/>
    <dgm:cxn modelId="{EF663E8A-38D6-4F59-AD82-DB6EA5AB4F91}" type="presOf" srcId="{CA32CC8C-4910-4FAA-8E51-170085155A5B}" destId="{D53E85E6-E90B-486A-A2BE-7DF7F7CB0484}" srcOrd="0" destOrd="0" presId="urn:microsoft.com/office/officeart/2005/8/layout/hierarchy2"/>
    <dgm:cxn modelId="{24E20D97-BCAB-4262-867F-B298A0621F50}" type="presOf" srcId="{8B190C92-A8F0-4FB7-87CB-A2B8F7189413}" destId="{A1CB7E8A-C818-425C-950C-4ACA6B637D0C}" srcOrd="0" destOrd="0" presId="urn:microsoft.com/office/officeart/2005/8/layout/hierarchy2"/>
    <dgm:cxn modelId="{F6B721A0-5CE2-4310-A607-9E00975B4938}" type="presOf" srcId="{3E4CB1B4-449B-426C-A164-8C391DD24E5B}" destId="{634AE1B5-DF63-49A0-8045-B6F7D5F196A9}" srcOrd="0" destOrd="0" presId="urn:microsoft.com/office/officeart/2005/8/layout/hierarchy2"/>
    <dgm:cxn modelId="{781417A6-AC7F-4EA4-B529-10BEA37D5996}" type="presOf" srcId="{A3AF1F9A-B347-4742-8EC4-0BBBDF8D1CA2}" destId="{FA3F8909-79F3-4A10-A579-A48D36219D06}" srcOrd="0" destOrd="0" presId="urn:microsoft.com/office/officeart/2005/8/layout/hierarchy2"/>
    <dgm:cxn modelId="{8AC8AAAC-7684-4AD0-BAA7-F5BC2932C402}" type="presOf" srcId="{0525AAA9-A9AA-42B9-931B-2DC18EE794BB}" destId="{6C37E168-D335-4325-9FB2-628B6DF33D2B}" srcOrd="0" destOrd="0" presId="urn:microsoft.com/office/officeart/2005/8/layout/hierarchy2"/>
    <dgm:cxn modelId="{F57FC3B5-D85A-41E1-9A5C-4C2F9C7FB411}" type="presOf" srcId="{0525AAA9-A9AA-42B9-931B-2DC18EE794BB}" destId="{86F84F95-7ED7-4BF8-B566-727AEEAA07C8}" srcOrd="1" destOrd="0" presId="urn:microsoft.com/office/officeart/2005/8/layout/hierarchy2"/>
    <dgm:cxn modelId="{CE19E8B7-B3C4-4EC1-891C-C61B92033705}" type="presOf" srcId="{C1915254-495E-45EE-A88F-5D39B7F17158}" destId="{E04D3D9E-7685-4829-BB21-4B128ED7D575}" srcOrd="0" destOrd="0" presId="urn:microsoft.com/office/officeart/2005/8/layout/hierarchy2"/>
    <dgm:cxn modelId="{490DCABD-D54A-4024-902F-B5759E746FDE}" srcId="{5F988B7A-B5D7-477E-BF17-BAB719468D31}" destId="{8B190C92-A8F0-4FB7-87CB-A2B8F7189413}" srcOrd="1" destOrd="0" parTransId="{0866B9DC-F0F5-4CAF-BA2E-78FC1340F1E5}" sibTransId="{1D4118B9-41C6-4F64-AD3E-AB00028E0F15}"/>
    <dgm:cxn modelId="{5A3ADCBE-8796-404A-9C5B-51C6ECECAAD4}" type="presOf" srcId="{AAADFF1A-BA10-4EB8-9AEE-AC47D3B36C9A}" destId="{1968CDFF-62AA-4DE2-A77A-3892A35C0508}" srcOrd="0" destOrd="0" presId="urn:microsoft.com/office/officeart/2005/8/layout/hierarchy2"/>
    <dgm:cxn modelId="{F1AB58CE-1CFB-480A-A917-98C2D032C3AE}" srcId="{5F988B7A-B5D7-477E-BF17-BAB719468D31}" destId="{A3AF1F9A-B347-4742-8EC4-0BBBDF8D1CA2}" srcOrd="0" destOrd="0" parTransId="{0525AAA9-A9AA-42B9-931B-2DC18EE794BB}" sibTransId="{932F627E-2451-49D7-B5F5-5E97959B224B}"/>
    <dgm:cxn modelId="{519E0BDD-B4EC-41A5-A7D4-4D5C9519B0C1}" type="presOf" srcId="{CA32CC8C-4910-4FAA-8E51-170085155A5B}" destId="{0D8190F3-8F8A-4484-9963-024DBC49B087}" srcOrd="1" destOrd="0" presId="urn:microsoft.com/office/officeart/2005/8/layout/hierarchy2"/>
    <dgm:cxn modelId="{661A7AEC-54FF-4B91-8A62-C48E74064724}" srcId="{3E4CB1B4-449B-426C-A164-8C391DD24E5B}" destId="{DC8EC75B-585C-4CA3-BF3B-9930FD6F79E0}" srcOrd="1" destOrd="0" parTransId="{AAADFF1A-BA10-4EB8-9AEE-AC47D3B36C9A}" sibTransId="{6527355D-09B4-4F0A-8C03-6E11618A7253}"/>
    <dgm:cxn modelId="{90AC74F5-3DDD-426D-9D6F-88D77559BB10}" type="presOf" srcId="{14E850C5-98E6-4C7B-8140-BF91BF3150A8}" destId="{2BA15D6F-6939-4E4D-9513-0A948AB1C5D3}" srcOrd="1" destOrd="0" presId="urn:microsoft.com/office/officeart/2005/8/layout/hierarchy2"/>
    <dgm:cxn modelId="{55600AC2-AB84-484B-8DF2-01DD2BCB3564}" type="presParOf" srcId="{C1D06E61-4ABF-400F-BC7F-83D4BADA8671}" destId="{06270FB1-856E-4A5B-8B7D-80C3F8115B87}" srcOrd="0" destOrd="0" presId="urn:microsoft.com/office/officeart/2005/8/layout/hierarchy2"/>
    <dgm:cxn modelId="{956596BE-969A-4833-B758-55E9D73A7078}" type="presParOf" srcId="{06270FB1-856E-4A5B-8B7D-80C3F8115B87}" destId="{634AE1B5-DF63-49A0-8045-B6F7D5F196A9}" srcOrd="0" destOrd="0" presId="urn:microsoft.com/office/officeart/2005/8/layout/hierarchy2"/>
    <dgm:cxn modelId="{1F624172-02BC-4792-A938-C667C9043683}" type="presParOf" srcId="{06270FB1-856E-4A5B-8B7D-80C3F8115B87}" destId="{0D2DA181-0D77-43AC-80A0-A06CE441503F}" srcOrd="1" destOrd="0" presId="urn:microsoft.com/office/officeart/2005/8/layout/hierarchy2"/>
    <dgm:cxn modelId="{DBFBC1DF-3A55-4453-9B2C-A3F6ADE080E2}" type="presParOf" srcId="{0D2DA181-0D77-43AC-80A0-A06CE441503F}" destId="{E86245AF-5637-47C7-A433-8A3DBD958B74}" srcOrd="0" destOrd="0" presId="urn:microsoft.com/office/officeart/2005/8/layout/hierarchy2"/>
    <dgm:cxn modelId="{53F66CF6-D23B-4259-AC29-CFB392DF887E}" type="presParOf" srcId="{E86245AF-5637-47C7-A433-8A3DBD958B74}" destId="{9FA65E03-3A2D-4F64-8392-EBB80E18D4D6}" srcOrd="0" destOrd="0" presId="urn:microsoft.com/office/officeart/2005/8/layout/hierarchy2"/>
    <dgm:cxn modelId="{BD70A34E-CF74-4459-999C-1EBF29D6530A}" type="presParOf" srcId="{0D2DA181-0D77-43AC-80A0-A06CE441503F}" destId="{C5D59969-BED1-4062-8A47-8E8F59F8516D}" srcOrd="1" destOrd="0" presId="urn:microsoft.com/office/officeart/2005/8/layout/hierarchy2"/>
    <dgm:cxn modelId="{39964138-E5EA-4FA9-A0AB-543CDFFEAB3C}" type="presParOf" srcId="{C5D59969-BED1-4062-8A47-8E8F59F8516D}" destId="{AEFCEA98-C4A6-4C08-B7CD-32FC266F69BD}" srcOrd="0" destOrd="0" presId="urn:microsoft.com/office/officeart/2005/8/layout/hierarchy2"/>
    <dgm:cxn modelId="{D0065A3B-F150-4436-98C4-2265731E9EC8}" type="presParOf" srcId="{C5D59969-BED1-4062-8A47-8E8F59F8516D}" destId="{61131F28-7CCE-437B-871B-E87AE68DB53A}" srcOrd="1" destOrd="0" presId="urn:microsoft.com/office/officeart/2005/8/layout/hierarchy2"/>
    <dgm:cxn modelId="{A5D25327-50D5-4552-81DF-7AF45387F5C9}" type="presParOf" srcId="{61131F28-7CCE-437B-871B-E87AE68DB53A}" destId="{6C37E168-D335-4325-9FB2-628B6DF33D2B}" srcOrd="0" destOrd="0" presId="urn:microsoft.com/office/officeart/2005/8/layout/hierarchy2"/>
    <dgm:cxn modelId="{287BDB91-2C1F-4141-B747-BEC0F39E05B8}" type="presParOf" srcId="{6C37E168-D335-4325-9FB2-628B6DF33D2B}" destId="{86F84F95-7ED7-4BF8-B566-727AEEAA07C8}" srcOrd="0" destOrd="0" presId="urn:microsoft.com/office/officeart/2005/8/layout/hierarchy2"/>
    <dgm:cxn modelId="{B4AD6328-4D6C-4DBA-BA8C-A8847D2F68DA}" type="presParOf" srcId="{61131F28-7CCE-437B-871B-E87AE68DB53A}" destId="{62886735-5EF5-46A0-8287-C1FB1EFD61CF}" srcOrd="1" destOrd="0" presId="urn:microsoft.com/office/officeart/2005/8/layout/hierarchy2"/>
    <dgm:cxn modelId="{074F4531-D03D-49AF-8B4B-BFBE95439BAD}" type="presParOf" srcId="{62886735-5EF5-46A0-8287-C1FB1EFD61CF}" destId="{FA3F8909-79F3-4A10-A579-A48D36219D06}" srcOrd="0" destOrd="0" presId="urn:microsoft.com/office/officeart/2005/8/layout/hierarchy2"/>
    <dgm:cxn modelId="{4DD48B09-E128-41B8-9298-7E7CE1FA298C}" type="presParOf" srcId="{62886735-5EF5-46A0-8287-C1FB1EFD61CF}" destId="{C350B7F5-F4A8-4585-A7EA-72A895B2BBC4}" srcOrd="1" destOrd="0" presId="urn:microsoft.com/office/officeart/2005/8/layout/hierarchy2"/>
    <dgm:cxn modelId="{5A881918-C8EC-4F4B-9CD0-90705E3EBDFD}" type="presParOf" srcId="{61131F28-7CCE-437B-871B-E87AE68DB53A}" destId="{C654540C-CEA0-4ABE-AB90-3869FE61EC93}" srcOrd="2" destOrd="0" presId="urn:microsoft.com/office/officeart/2005/8/layout/hierarchy2"/>
    <dgm:cxn modelId="{6602B466-B90A-4161-88BA-5A2118086B57}" type="presParOf" srcId="{C654540C-CEA0-4ABE-AB90-3869FE61EC93}" destId="{97C3AEA1-E1CB-42BF-8A18-7AF569D93A83}" srcOrd="0" destOrd="0" presId="urn:microsoft.com/office/officeart/2005/8/layout/hierarchy2"/>
    <dgm:cxn modelId="{7F99F6F4-0975-49EC-9C31-AA59EE171973}" type="presParOf" srcId="{61131F28-7CCE-437B-871B-E87AE68DB53A}" destId="{67E9BA63-6981-49BC-A990-6758287E4514}" srcOrd="3" destOrd="0" presId="urn:microsoft.com/office/officeart/2005/8/layout/hierarchy2"/>
    <dgm:cxn modelId="{EC7AE591-7D3E-45BC-80E8-3D88092D45C2}" type="presParOf" srcId="{67E9BA63-6981-49BC-A990-6758287E4514}" destId="{A1CB7E8A-C818-425C-950C-4ACA6B637D0C}" srcOrd="0" destOrd="0" presId="urn:microsoft.com/office/officeart/2005/8/layout/hierarchy2"/>
    <dgm:cxn modelId="{97A29AAC-BE0F-4919-AB71-FC5A25126D1E}" type="presParOf" srcId="{67E9BA63-6981-49BC-A990-6758287E4514}" destId="{1A7F07B7-56E5-4AE6-BA27-CFF8CEFBA6B2}" srcOrd="1" destOrd="0" presId="urn:microsoft.com/office/officeart/2005/8/layout/hierarchy2"/>
    <dgm:cxn modelId="{7DCA7D04-5777-40A5-9B97-C303EED08ABD}" type="presParOf" srcId="{0D2DA181-0D77-43AC-80A0-A06CE441503F}" destId="{1968CDFF-62AA-4DE2-A77A-3892A35C0508}" srcOrd="2" destOrd="0" presId="urn:microsoft.com/office/officeart/2005/8/layout/hierarchy2"/>
    <dgm:cxn modelId="{55B384C6-84D9-4D28-965F-BDD804BAB3B5}" type="presParOf" srcId="{1968CDFF-62AA-4DE2-A77A-3892A35C0508}" destId="{31BE18C7-A7C2-40BE-8FA6-29886F907FD3}" srcOrd="0" destOrd="0" presId="urn:microsoft.com/office/officeart/2005/8/layout/hierarchy2"/>
    <dgm:cxn modelId="{FE190FB8-C26D-4A20-A2DA-37F87681C6C9}" type="presParOf" srcId="{0D2DA181-0D77-43AC-80A0-A06CE441503F}" destId="{052584E3-08FA-4689-823B-8B4102EA87D8}" srcOrd="3" destOrd="0" presId="urn:microsoft.com/office/officeart/2005/8/layout/hierarchy2"/>
    <dgm:cxn modelId="{17D61742-25A2-4A1C-A7AF-08D6148BA443}" type="presParOf" srcId="{052584E3-08FA-4689-823B-8B4102EA87D8}" destId="{54FDD640-2FD7-44B0-85B7-0131FABF57E5}" srcOrd="0" destOrd="0" presId="urn:microsoft.com/office/officeart/2005/8/layout/hierarchy2"/>
    <dgm:cxn modelId="{91F91DAA-EF0D-49D0-9C9D-0527DCBC161C}" type="presParOf" srcId="{052584E3-08FA-4689-823B-8B4102EA87D8}" destId="{F803604F-682A-4DA5-89AA-36FE66CC9E6D}" srcOrd="1" destOrd="0" presId="urn:microsoft.com/office/officeart/2005/8/layout/hierarchy2"/>
    <dgm:cxn modelId="{2A5B56C6-46E5-4B92-B5AD-71B620F26D7C}" type="presParOf" srcId="{F803604F-682A-4DA5-89AA-36FE66CC9E6D}" destId="{D53E85E6-E90B-486A-A2BE-7DF7F7CB0484}" srcOrd="0" destOrd="0" presId="urn:microsoft.com/office/officeart/2005/8/layout/hierarchy2"/>
    <dgm:cxn modelId="{8F89F921-CCA5-4497-90EA-D0F9167C16F7}" type="presParOf" srcId="{D53E85E6-E90B-486A-A2BE-7DF7F7CB0484}" destId="{0D8190F3-8F8A-4484-9963-024DBC49B087}" srcOrd="0" destOrd="0" presId="urn:microsoft.com/office/officeart/2005/8/layout/hierarchy2"/>
    <dgm:cxn modelId="{781D8FA1-2172-4504-BD11-0034C1530D97}" type="presParOf" srcId="{F803604F-682A-4DA5-89AA-36FE66CC9E6D}" destId="{5817D435-443E-47F3-B528-FFCA208998B3}" srcOrd="1" destOrd="0" presId="urn:microsoft.com/office/officeart/2005/8/layout/hierarchy2"/>
    <dgm:cxn modelId="{EFC19595-B030-4116-9D20-A7BE64FE66A6}" type="presParOf" srcId="{5817D435-443E-47F3-B528-FFCA208998B3}" destId="{E04D3D9E-7685-4829-BB21-4B128ED7D575}" srcOrd="0" destOrd="0" presId="urn:microsoft.com/office/officeart/2005/8/layout/hierarchy2"/>
    <dgm:cxn modelId="{FC531CE5-7DE1-42C2-8FEC-78A04CAAB7F8}" type="presParOf" srcId="{5817D435-443E-47F3-B528-FFCA208998B3}" destId="{9127FA15-10FB-46CE-B203-A9C9B3665A37}" srcOrd="1" destOrd="0" presId="urn:microsoft.com/office/officeart/2005/8/layout/hierarchy2"/>
    <dgm:cxn modelId="{E9CC9E2F-B2B3-44AC-B4AA-4798EEF0F462}" type="presParOf" srcId="{F803604F-682A-4DA5-89AA-36FE66CC9E6D}" destId="{43C21A3F-93A1-4379-A399-6E7114AAA183}" srcOrd="2" destOrd="0" presId="urn:microsoft.com/office/officeart/2005/8/layout/hierarchy2"/>
    <dgm:cxn modelId="{A0D2C0AB-F2A4-4A37-B25A-F71781A3941C}" type="presParOf" srcId="{43C21A3F-93A1-4379-A399-6E7114AAA183}" destId="{2BA15D6F-6939-4E4D-9513-0A948AB1C5D3}" srcOrd="0" destOrd="0" presId="urn:microsoft.com/office/officeart/2005/8/layout/hierarchy2"/>
    <dgm:cxn modelId="{FBA250D4-D24B-4828-AFFB-4BE40A34F4C7}" type="presParOf" srcId="{F803604F-682A-4DA5-89AA-36FE66CC9E6D}" destId="{929C226A-F24A-4C61-9DE6-53AC1C6AF2D3}" srcOrd="3" destOrd="0" presId="urn:microsoft.com/office/officeart/2005/8/layout/hierarchy2"/>
    <dgm:cxn modelId="{7F6900F1-8C7C-4365-A411-1200C084FB35}" type="presParOf" srcId="{929C226A-F24A-4C61-9DE6-53AC1C6AF2D3}" destId="{93B430EA-1CBC-41D5-B70E-A509182B8F17}" srcOrd="0" destOrd="0" presId="urn:microsoft.com/office/officeart/2005/8/layout/hierarchy2"/>
    <dgm:cxn modelId="{A7F2869B-C041-4A89-AB12-6FA96E4E86C2}" type="presParOf" srcId="{929C226A-F24A-4C61-9DE6-53AC1C6AF2D3}" destId="{E7D1629F-E638-4B4D-9C87-4EA3AD898FBE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FE9BAC4-326A-4892-A14A-7E85AD43754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8CB8C1C-A623-4CC0-B27E-31CF4C713907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Setting goals</a:t>
          </a:r>
        </a:p>
      </dgm:t>
    </dgm:pt>
    <dgm:pt modelId="{9E97E0F4-9FD7-41A3-B8A6-0A67FB87400D}" type="parTrans" cxnId="{0D67CCBF-EFC0-4756-86CE-3AF2A5F4AFF8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5DEC5D32-7C01-4A6E-9624-2E7FD3237188}" type="sibTrans" cxnId="{0D67CCBF-EFC0-4756-86CE-3AF2A5F4AFF8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6413F50F-BCB7-429C-9E17-EF9E58B09A5B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Identifying participants</a:t>
          </a:r>
        </a:p>
      </dgm:t>
    </dgm:pt>
    <dgm:pt modelId="{646BF696-23D0-4C78-A757-0FC474871DA9}" type="parTrans" cxnId="{34E1B706-F415-48B3-A404-28EE3325D6AA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36576F71-BF9D-4677-B0B2-D9215C514C68}" type="sibTrans" cxnId="{34E1B706-F415-48B3-A404-28EE3325D6AA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6AB8D77A-403A-4E86-BB3B-9906FC13F016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Relationship with participants</a:t>
          </a:r>
        </a:p>
      </dgm:t>
    </dgm:pt>
    <dgm:pt modelId="{3FC5F838-06F6-426D-8533-976E0495F5F3}" type="parTrans" cxnId="{405562CC-C421-4482-835C-EA58F2C7A4F5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A620837C-1B8F-43DE-825A-1717EDAA94AC}" type="sibTrans" cxnId="{405562CC-C421-4482-835C-EA58F2C7A4F5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77C785A2-1551-43F8-BFE8-E38C5144F1A4}">
      <dgm:prSet phldrT="[Text]"/>
      <dgm:spPr/>
      <dgm:t>
        <a:bodyPr/>
        <a:lstStyle/>
        <a:p>
          <a:r>
            <a:rPr lang="en-US" b="0">
              <a:latin typeface="Calibri" panose="020F0502020204030204" pitchFamily="34" charset="0"/>
            </a:rPr>
            <a:t>Triangulation</a:t>
          </a:r>
          <a:endParaRPr lang="en-US" b="0" dirty="0">
            <a:latin typeface="Calibri" panose="020F0502020204030204" pitchFamily="34" charset="0"/>
          </a:endParaRPr>
        </a:p>
      </dgm:t>
    </dgm:pt>
    <dgm:pt modelId="{3BFE0DE2-AE4A-4BAF-9F41-0CC3DE83D23A}" type="parTrans" cxnId="{7741C776-519A-4F16-B610-A65ECD0CB774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9A3D2EDB-DCB7-4801-9C0F-55473B6E0E82}" type="sibTrans" cxnId="{7741C776-519A-4F16-B610-A65ECD0CB774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DBB347C7-051B-4066-B6B9-71A4288A96F7}">
      <dgm:prSet phldrT="[Text]"/>
      <dgm:spPr/>
      <dgm:t>
        <a:bodyPr/>
        <a:lstStyle/>
        <a:p>
          <a:r>
            <a:rPr lang="en-US" b="0">
              <a:latin typeface="Calibri" panose="020F0502020204030204" pitchFamily="34" charset="0"/>
            </a:rPr>
            <a:t>Pilot studies</a:t>
          </a:r>
          <a:endParaRPr lang="en-US" b="0" dirty="0">
            <a:latin typeface="Calibri" panose="020F0502020204030204" pitchFamily="34" charset="0"/>
          </a:endParaRPr>
        </a:p>
      </dgm:t>
    </dgm:pt>
    <dgm:pt modelId="{D2C64734-7784-4EA4-8745-88D40A89E21D}" type="parTrans" cxnId="{EEBA3C75-633A-4979-BDCD-CFF37F63E469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B8D07892-A003-4B05-94DC-F5BEAD32BCE3}" type="sibTrans" cxnId="{EEBA3C75-633A-4979-BDCD-CFF37F63E469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E8D87F6F-BA98-4BFC-8C59-32088CE98490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Clear and professional – help to clarify nature of study</a:t>
          </a:r>
        </a:p>
      </dgm:t>
    </dgm:pt>
    <dgm:pt modelId="{CC95340A-C159-46DE-BE0F-9C90C00AEEC1}" type="parTrans" cxnId="{807F853C-8B86-4B8A-8133-6D4804B667C0}">
      <dgm:prSet/>
      <dgm:spPr/>
      <dgm:t>
        <a:bodyPr/>
        <a:lstStyle/>
        <a:p>
          <a:endParaRPr lang="en-US"/>
        </a:p>
      </dgm:t>
    </dgm:pt>
    <dgm:pt modelId="{541B41E8-5DD8-419F-97EE-6BBB41ED9C7A}" type="sibTrans" cxnId="{807F853C-8B86-4B8A-8133-6D4804B667C0}">
      <dgm:prSet/>
      <dgm:spPr/>
      <dgm:t>
        <a:bodyPr/>
        <a:lstStyle/>
        <a:p>
          <a:endParaRPr lang="en-US"/>
        </a:p>
      </dgm:t>
    </dgm:pt>
    <dgm:pt modelId="{1BB4973B-AC3B-45E7-984E-2A33B1CD97E3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Sign informed consent form</a:t>
          </a:r>
        </a:p>
      </dgm:t>
    </dgm:pt>
    <dgm:pt modelId="{39B240FC-DEBF-459E-938B-C84362D64B69}" type="parTrans" cxnId="{FAB49463-03EC-45DA-BEBE-A6041D3B6354}">
      <dgm:prSet/>
      <dgm:spPr/>
      <dgm:t>
        <a:bodyPr/>
        <a:lstStyle/>
        <a:p>
          <a:endParaRPr lang="en-US"/>
        </a:p>
      </dgm:t>
    </dgm:pt>
    <dgm:pt modelId="{4EC6A550-7C9C-4D78-BF24-8E4D7431EE10}" type="sibTrans" cxnId="{FAB49463-03EC-45DA-BEBE-A6041D3B6354}">
      <dgm:prSet/>
      <dgm:spPr/>
      <dgm:t>
        <a:bodyPr/>
        <a:lstStyle/>
        <a:p>
          <a:endParaRPr lang="en-US"/>
        </a:p>
      </dgm:t>
    </dgm:pt>
    <dgm:pt modelId="{3235C3B8-BA58-497A-A73C-3ED403E77261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Consent form is not required if contract exist between data collector and data provider (hired consultant to do data gathering)</a:t>
          </a:r>
        </a:p>
      </dgm:t>
    </dgm:pt>
    <dgm:pt modelId="{43A86B3D-74A5-4F7A-B49D-C25A131E74BD}" type="parTrans" cxnId="{BF769C67-88B1-4DE1-ABB1-563A3EFDD173}">
      <dgm:prSet/>
      <dgm:spPr/>
      <dgm:t>
        <a:bodyPr/>
        <a:lstStyle/>
        <a:p>
          <a:endParaRPr lang="en-US"/>
        </a:p>
      </dgm:t>
    </dgm:pt>
    <dgm:pt modelId="{BE315873-CB66-4CDC-9A18-4137608AA154}" type="sibTrans" cxnId="{BF769C67-88B1-4DE1-ABB1-563A3EFDD173}">
      <dgm:prSet/>
      <dgm:spPr/>
      <dgm:t>
        <a:bodyPr/>
        <a:lstStyle/>
        <a:p>
          <a:endParaRPr lang="en-US"/>
        </a:p>
      </dgm:t>
    </dgm:pt>
    <dgm:pt modelId="{0E58FDC5-F4EA-40D3-A05F-F952FDEF3605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Giving incentive as motivation for participants</a:t>
          </a:r>
        </a:p>
      </dgm:t>
    </dgm:pt>
    <dgm:pt modelId="{AF46FAE5-6C9D-4501-8719-94F7F13E653B}" type="parTrans" cxnId="{579638BD-D6FC-4E05-B4B4-719D2BB4A67D}">
      <dgm:prSet/>
      <dgm:spPr/>
      <dgm:t>
        <a:bodyPr/>
        <a:lstStyle/>
        <a:p>
          <a:endParaRPr lang="en-US"/>
        </a:p>
      </dgm:t>
    </dgm:pt>
    <dgm:pt modelId="{35F646D7-7193-49D4-9C10-19537662DD6E}" type="sibTrans" cxnId="{579638BD-D6FC-4E05-B4B4-719D2BB4A67D}">
      <dgm:prSet/>
      <dgm:spPr/>
      <dgm:t>
        <a:bodyPr/>
        <a:lstStyle/>
        <a:p>
          <a:endParaRPr lang="en-US"/>
        </a:p>
      </dgm:t>
    </dgm:pt>
    <dgm:pt modelId="{F4505B48-8802-4C93-BF9E-D8B2156E7C02}" type="pres">
      <dgm:prSet presAssocID="{1FE9BAC4-326A-4892-A14A-7E85AD43754C}" presName="linear" presStyleCnt="0">
        <dgm:presLayoutVars>
          <dgm:animLvl val="lvl"/>
          <dgm:resizeHandles val="exact"/>
        </dgm:presLayoutVars>
      </dgm:prSet>
      <dgm:spPr/>
    </dgm:pt>
    <dgm:pt modelId="{B234CA6B-A9D3-4BCB-A210-4C00C501CB37}" type="pres">
      <dgm:prSet presAssocID="{A8CB8C1C-A623-4CC0-B27E-31CF4C71390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7B031F8-9E08-47EA-AE26-5DD95FDC6AE5}" type="pres">
      <dgm:prSet presAssocID="{5DEC5D32-7C01-4A6E-9624-2E7FD3237188}" presName="spacer" presStyleCnt="0"/>
      <dgm:spPr/>
    </dgm:pt>
    <dgm:pt modelId="{55ECFCB0-C775-4BEF-A401-A8EDF3210E5B}" type="pres">
      <dgm:prSet presAssocID="{6413F50F-BCB7-429C-9E17-EF9E58B09A5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B0EF2F7-00EE-4D58-9BA0-F32348632324}" type="pres">
      <dgm:prSet presAssocID="{36576F71-BF9D-4677-B0B2-D9215C514C68}" presName="spacer" presStyleCnt="0"/>
      <dgm:spPr/>
    </dgm:pt>
    <dgm:pt modelId="{C084C3B9-F3CB-4606-9C37-B1F38A9DD2CE}" type="pres">
      <dgm:prSet presAssocID="{6AB8D77A-403A-4E86-BB3B-9906FC13F01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AB7B20E-4F93-41DD-A18A-415ECEF31BCC}" type="pres">
      <dgm:prSet presAssocID="{6AB8D77A-403A-4E86-BB3B-9906FC13F016}" presName="childText" presStyleLbl="revTx" presStyleIdx="0" presStyleCnt="1">
        <dgm:presLayoutVars>
          <dgm:bulletEnabled val="1"/>
        </dgm:presLayoutVars>
      </dgm:prSet>
      <dgm:spPr/>
    </dgm:pt>
    <dgm:pt modelId="{A1730532-4368-481F-B0F8-623ECCA2B2C4}" type="pres">
      <dgm:prSet presAssocID="{77C785A2-1551-43F8-BFE8-E38C5144F1A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B1C31FA-D3F5-43C7-95D9-539BE1094663}" type="pres">
      <dgm:prSet presAssocID="{9A3D2EDB-DCB7-4801-9C0F-55473B6E0E82}" presName="spacer" presStyleCnt="0"/>
      <dgm:spPr/>
    </dgm:pt>
    <dgm:pt modelId="{3430879F-E9CA-4241-948F-ABE5EBE6CEFF}" type="pres">
      <dgm:prSet presAssocID="{DBB347C7-051B-4066-B6B9-71A4288A96F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4E1B706-F415-48B3-A404-28EE3325D6AA}" srcId="{1FE9BAC4-326A-4892-A14A-7E85AD43754C}" destId="{6413F50F-BCB7-429C-9E17-EF9E58B09A5B}" srcOrd="1" destOrd="0" parTransId="{646BF696-23D0-4C78-A757-0FC474871DA9}" sibTransId="{36576F71-BF9D-4677-B0B2-D9215C514C68}"/>
    <dgm:cxn modelId="{18CE6736-84B9-4D8C-A2D9-ADE88244E1F7}" type="presOf" srcId="{DBB347C7-051B-4066-B6B9-71A4288A96F7}" destId="{3430879F-E9CA-4241-948F-ABE5EBE6CEFF}" srcOrd="0" destOrd="0" presId="urn:microsoft.com/office/officeart/2005/8/layout/vList2"/>
    <dgm:cxn modelId="{01F2D538-4CFB-48DF-B910-3B303F85F6F2}" type="presOf" srcId="{3235C3B8-BA58-497A-A73C-3ED403E77261}" destId="{FAB7B20E-4F93-41DD-A18A-415ECEF31BCC}" srcOrd="0" destOrd="2" presId="urn:microsoft.com/office/officeart/2005/8/layout/vList2"/>
    <dgm:cxn modelId="{807F853C-8B86-4B8A-8133-6D4804B667C0}" srcId="{6AB8D77A-403A-4E86-BB3B-9906FC13F016}" destId="{E8D87F6F-BA98-4BFC-8C59-32088CE98490}" srcOrd="0" destOrd="0" parTransId="{CC95340A-C159-46DE-BE0F-9C90C00AEEC1}" sibTransId="{541B41E8-5DD8-419F-97EE-6BBB41ED9C7A}"/>
    <dgm:cxn modelId="{F53E4F3D-675B-4867-B9DF-549186F75156}" type="presOf" srcId="{77C785A2-1551-43F8-BFE8-E38C5144F1A4}" destId="{A1730532-4368-481F-B0F8-623ECCA2B2C4}" srcOrd="0" destOrd="0" presId="urn:microsoft.com/office/officeart/2005/8/layout/vList2"/>
    <dgm:cxn modelId="{76578257-FFA1-452D-9005-50B5C382D7A3}" type="presOf" srcId="{0E58FDC5-F4EA-40D3-A05F-F952FDEF3605}" destId="{FAB7B20E-4F93-41DD-A18A-415ECEF31BCC}" srcOrd="0" destOrd="3" presId="urn:microsoft.com/office/officeart/2005/8/layout/vList2"/>
    <dgm:cxn modelId="{EF4FF75C-8872-479A-B2C4-3E2BC2F6690A}" type="presOf" srcId="{6AB8D77A-403A-4E86-BB3B-9906FC13F016}" destId="{C084C3B9-F3CB-4606-9C37-B1F38A9DD2CE}" srcOrd="0" destOrd="0" presId="urn:microsoft.com/office/officeart/2005/8/layout/vList2"/>
    <dgm:cxn modelId="{FAB49463-03EC-45DA-BEBE-A6041D3B6354}" srcId="{6AB8D77A-403A-4E86-BB3B-9906FC13F016}" destId="{1BB4973B-AC3B-45E7-984E-2A33B1CD97E3}" srcOrd="1" destOrd="0" parTransId="{39B240FC-DEBF-459E-938B-C84362D64B69}" sibTransId="{4EC6A550-7C9C-4D78-BF24-8E4D7431EE10}"/>
    <dgm:cxn modelId="{BF769C67-88B1-4DE1-ABB1-563A3EFDD173}" srcId="{6AB8D77A-403A-4E86-BB3B-9906FC13F016}" destId="{3235C3B8-BA58-497A-A73C-3ED403E77261}" srcOrd="2" destOrd="0" parTransId="{43A86B3D-74A5-4F7A-B49D-C25A131E74BD}" sibTransId="{BE315873-CB66-4CDC-9A18-4137608AA154}"/>
    <dgm:cxn modelId="{EEBA3C75-633A-4979-BDCD-CFF37F63E469}" srcId="{1FE9BAC4-326A-4892-A14A-7E85AD43754C}" destId="{DBB347C7-051B-4066-B6B9-71A4288A96F7}" srcOrd="4" destOrd="0" parTransId="{D2C64734-7784-4EA4-8745-88D40A89E21D}" sibTransId="{B8D07892-A003-4B05-94DC-F5BEAD32BCE3}"/>
    <dgm:cxn modelId="{7741C776-519A-4F16-B610-A65ECD0CB774}" srcId="{1FE9BAC4-326A-4892-A14A-7E85AD43754C}" destId="{77C785A2-1551-43F8-BFE8-E38C5144F1A4}" srcOrd="3" destOrd="0" parTransId="{3BFE0DE2-AE4A-4BAF-9F41-0CC3DE83D23A}" sibTransId="{9A3D2EDB-DCB7-4801-9C0F-55473B6E0E82}"/>
    <dgm:cxn modelId="{9A5DA27A-F8D4-4269-920C-FA18E67D3018}" type="presOf" srcId="{1BB4973B-AC3B-45E7-984E-2A33B1CD97E3}" destId="{FAB7B20E-4F93-41DD-A18A-415ECEF31BCC}" srcOrd="0" destOrd="1" presId="urn:microsoft.com/office/officeart/2005/8/layout/vList2"/>
    <dgm:cxn modelId="{CEF09883-6005-400B-BE57-ADE58B32B7CE}" type="presOf" srcId="{E8D87F6F-BA98-4BFC-8C59-32088CE98490}" destId="{FAB7B20E-4F93-41DD-A18A-415ECEF31BCC}" srcOrd="0" destOrd="0" presId="urn:microsoft.com/office/officeart/2005/8/layout/vList2"/>
    <dgm:cxn modelId="{31D7E19C-173B-4660-A316-B7046612277A}" type="presOf" srcId="{1FE9BAC4-326A-4892-A14A-7E85AD43754C}" destId="{F4505B48-8802-4C93-BF9E-D8B2156E7C02}" srcOrd="0" destOrd="0" presId="urn:microsoft.com/office/officeart/2005/8/layout/vList2"/>
    <dgm:cxn modelId="{CFBA38A7-95EC-4C0B-8E54-44A9FCC888FD}" type="presOf" srcId="{6413F50F-BCB7-429C-9E17-EF9E58B09A5B}" destId="{55ECFCB0-C775-4BEF-A401-A8EDF3210E5B}" srcOrd="0" destOrd="0" presId="urn:microsoft.com/office/officeart/2005/8/layout/vList2"/>
    <dgm:cxn modelId="{579638BD-D6FC-4E05-B4B4-719D2BB4A67D}" srcId="{6AB8D77A-403A-4E86-BB3B-9906FC13F016}" destId="{0E58FDC5-F4EA-40D3-A05F-F952FDEF3605}" srcOrd="3" destOrd="0" parTransId="{AF46FAE5-6C9D-4501-8719-94F7F13E653B}" sibTransId="{35F646D7-7193-49D4-9C10-19537662DD6E}"/>
    <dgm:cxn modelId="{0D67CCBF-EFC0-4756-86CE-3AF2A5F4AFF8}" srcId="{1FE9BAC4-326A-4892-A14A-7E85AD43754C}" destId="{A8CB8C1C-A623-4CC0-B27E-31CF4C713907}" srcOrd="0" destOrd="0" parTransId="{9E97E0F4-9FD7-41A3-B8A6-0A67FB87400D}" sibTransId="{5DEC5D32-7C01-4A6E-9624-2E7FD3237188}"/>
    <dgm:cxn modelId="{405562CC-C421-4482-835C-EA58F2C7A4F5}" srcId="{1FE9BAC4-326A-4892-A14A-7E85AD43754C}" destId="{6AB8D77A-403A-4E86-BB3B-9906FC13F016}" srcOrd="2" destOrd="0" parTransId="{3FC5F838-06F6-426D-8533-976E0495F5F3}" sibTransId="{A620837C-1B8F-43DE-825A-1717EDAA94AC}"/>
    <dgm:cxn modelId="{D61719E5-280D-40D2-8515-38535ED1CC9D}" type="presOf" srcId="{A8CB8C1C-A623-4CC0-B27E-31CF4C713907}" destId="{B234CA6B-A9D3-4BCB-A210-4C00C501CB37}" srcOrd="0" destOrd="0" presId="urn:microsoft.com/office/officeart/2005/8/layout/vList2"/>
    <dgm:cxn modelId="{34DD5CA2-E0F2-40BD-BC7C-81EF984EB65C}" type="presParOf" srcId="{F4505B48-8802-4C93-BF9E-D8B2156E7C02}" destId="{B234CA6B-A9D3-4BCB-A210-4C00C501CB37}" srcOrd="0" destOrd="0" presId="urn:microsoft.com/office/officeart/2005/8/layout/vList2"/>
    <dgm:cxn modelId="{8111C887-E158-4CA3-94F8-D05C9981C894}" type="presParOf" srcId="{F4505B48-8802-4C93-BF9E-D8B2156E7C02}" destId="{47B031F8-9E08-47EA-AE26-5DD95FDC6AE5}" srcOrd="1" destOrd="0" presId="urn:microsoft.com/office/officeart/2005/8/layout/vList2"/>
    <dgm:cxn modelId="{69268495-98C3-414C-B8FE-58911671FF6A}" type="presParOf" srcId="{F4505B48-8802-4C93-BF9E-D8B2156E7C02}" destId="{55ECFCB0-C775-4BEF-A401-A8EDF3210E5B}" srcOrd="2" destOrd="0" presId="urn:microsoft.com/office/officeart/2005/8/layout/vList2"/>
    <dgm:cxn modelId="{FDEA4456-C955-4643-9427-CF10EB524275}" type="presParOf" srcId="{F4505B48-8802-4C93-BF9E-D8B2156E7C02}" destId="{EB0EF2F7-00EE-4D58-9BA0-F32348632324}" srcOrd="3" destOrd="0" presId="urn:microsoft.com/office/officeart/2005/8/layout/vList2"/>
    <dgm:cxn modelId="{DD97A026-4F5E-44D6-B9D4-040BBDE56B38}" type="presParOf" srcId="{F4505B48-8802-4C93-BF9E-D8B2156E7C02}" destId="{C084C3B9-F3CB-4606-9C37-B1F38A9DD2CE}" srcOrd="4" destOrd="0" presId="urn:microsoft.com/office/officeart/2005/8/layout/vList2"/>
    <dgm:cxn modelId="{84D5C90E-EFAB-4816-A1CD-94A7FAF5BE90}" type="presParOf" srcId="{F4505B48-8802-4C93-BF9E-D8B2156E7C02}" destId="{FAB7B20E-4F93-41DD-A18A-415ECEF31BCC}" srcOrd="5" destOrd="0" presId="urn:microsoft.com/office/officeart/2005/8/layout/vList2"/>
    <dgm:cxn modelId="{CB319FC7-4A1C-41FE-8CDD-20AA4A84A57D}" type="presParOf" srcId="{F4505B48-8802-4C93-BF9E-D8B2156E7C02}" destId="{A1730532-4368-481F-B0F8-623ECCA2B2C4}" srcOrd="6" destOrd="0" presId="urn:microsoft.com/office/officeart/2005/8/layout/vList2"/>
    <dgm:cxn modelId="{1D79FDAE-5935-4541-9E73-5149E570EB62}" type="presParOf" srcId="{F4505B48-8802-4C93-BF9E-D8B2156E7C02}" destId="{5B1C31FA-D3F5-43C7-95D9-539BE1094663}" srcOrd="7" destOrd="0" presId="urn:microsoft.com/office/officeart/2005/8/layout/vList2"/>
    <dgm:cxn modelId="{A942145E-4C93-43C6-9A0E-DF16CFC77076}" type="presParOf" srcId="{F4505B48-8802-4C93-BF9E-D8B2156E7C02}" destId="{3430879F-E9CA-4241-948F-ABE5EBE6CEF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FE9BAC4-326A-4892-A14A-7E85AD43754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8CB8C1C-A623-4CC0-B27E-31CF4C713907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Setting goals</a:t>
          </a:r>
        </a:p>
      </dgm:t>
    </dgm:pt>
    <dgm:pt modelId="{9E97E0F4-9FD7-41A3-B8A6-0A67FB87400D}" type="parTrans" cxnId="{0D67CCBF-EFC0-4756-86CE-3AF2A5F4AFF8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5DEC5D32-7C01-4A6E-9624-2E7FD3237188}" type="sibTrans" cxnId="{0D67CCBF-EFC0-4756-86CE-3AF2A5F4AFF8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6413F50F-BCB7-429C-9E17-EF9E58B09A5B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Identifying participants</a:t>
          </a:r>
        </a:p>
      </dgm:t>
    </dgm:pt>
    <dgm:pt modelId="{646BF696-23D0-4C78-A757-0FC474871DA9}" type="parTrans" cxnId="{34E1B706-F415-48B3-A404-28EE3325D6AA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36576F71-BF9D-4677-B0B2-D9215C514C68}" type="sibTrans" cxnId="{34E1B706-F415-48B3-A404-28EE3325D6AA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6AB8D77A-403A-4E86-BB3B-9906FC13F016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Relationship with participants</a:t>
          </a:r>
        </a:p>
      </dgm:t>
    </dgm:pt>
    <dgm:pt modelId="{3FC5F838-06F6-426D-8533-976E0495F5F3}" type="parTrans" cxnId="{405562CC-C421-4482-835C-EA58F2C7A4F5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A620837C-1B8F-43DE-825A-1717EDAA94AC}" type="sibTrans" cxnId="{405562CC-C421-4482-835C-EA58F2C7A4F5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77C785A2-1551-43F8-BFE8-E38C5144F1A4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Triangulation</a:t>
          </a:r>
        </a:p>
      </dgm:t>
    </dgm:pt>
    <dgm:pt modelId="{3BFE0DE2-AE4A-4BAF-9F41-0CC3DE83D23A}" type="parTrans" cxnId="{7741C776-519A-4F16-B610-A65ECD0CB774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9A3D2EDB-DCB7-4801-9C0F-55473B6E0E82}" type="sibTrans" cxnId="{7741C776-519A-4F16-B610-A65ECD0CB774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DBB347C7-051B-4066-B6B9-71A4288A96F7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Pilot studies</a:t>
          </a:r>
        </a:p>
      </dgm:t>
    </dgm:pt>
    <dgm:pt modelId="{D2C64734-7784-4EA4-8745-88D40A89E21D}" type="parTrans" cxnId="{EEBA3C75-633A-4979-BDCD-CFF37F63E469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B8D07892-A003-4B05-94DC-F5BEAD32BCE3}" type="sibTrans" cxnId="{EEBA3C75-633A-4979-BDCD-CFF37F63E469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2733E9C9-E2AF-418B-9B53-7CF01BBC56C4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The investigation of a phenomenon from at least 2 different perspectives</a:t>
          </a:r>
        </a:p>
      </dgm:t>
    </dgm:pt>
    <dgm:pt modelId="{B8D630C1-7747-47DA-AD44-B7C62DE0C193}" type="parTrans" cxnId="{ADE57D3A-1C06-4857-9497-208A96317527}">
      <dgm:prSet/>
      <dgm:spPr/>
    </dgm:pt>
    <dgm:pt modelId="{43B233B7-DD85-4648-9608-D622BC98C3E2}" type="sibTrans" cxnId="{ADE57D3A-1C06-4857-9497-208A96317527}">
      <dgm:prSet/>
      <dgm:spPr/>
    </dgm:pt>
    <dgm:pt modelId="{F4505B48-8802-4C93-BF9E-D8B2156E7C02}" type="pres">
      <dgm:prSet presAssocID="{1FE9BAC4-326A-4892-A14A-7E85AD43754C}" presName="linear" presStyleCnt="0">
        <dgm:presLayoutVars>
          <dgm:animLvl val="lvl"/>
          <dgm:resizeHandles val="exact"/>
        </dgm:presLayoutVars>
      </dgm:prSet>
      <dgm:spPr/>
    </dgm:pt>
    <dgm:pt modelId="{B234CA6B-A9D3-4BCB-A210-4C00C501CB37}" type="pres">
      <dgm:prSet presAssocID="{A8CB8C1C-A623-4CC0-B27E-31CF4C71390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7B031F8-9E08-47EA-AE26-5DD95FDC6AE5}" type="pres">
      <dgm:prSet presAssocID="{5DEC5D32-7C01-4A6E-9624-2E7FD3237188}" presName="spacer" presStyleCnt="0"/>
      <dgm:spPr/>
    </dgm:pt>
    <dgm:pt modelId="{55ECFCB0-C775-4BEF-A401-A8EDF3210E5B}" type="pres">
      <dgm:prSet presAssocID="{6413F50F-BCB7-429C-9E17-EF9E58B09A5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B0EF2F7-00EE-4D58-9BA0-F32348632324}" type="pres">
      <dgm:prSet presAssocID="{36576F71-BF9D-4677-B0B2-D9215C514C68}" presName="spacer" presStyleCnt="0"/>
      <dgm:spPr/>
    </dgm:pt>
    <dgm:pt modelId="{C084C3B9-F3CB-4606-9C37-B1F38A9DD2CE}" type="pres">
      <dgm:prSet presAssocID="{6AB8D77A-403A-4E86-BB3B-9906FC13F01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A6E73B9-C150-49D7-B6FC-F460B4EDFE2B}" type="pres">
      <dgm:prSet presAssocID="{A620837C-1B8F-43DE-825A-1717EDAA94AC}" presName="spacer" presStyleCnt="0"/>
      <dgm:spPr/>
    </dgm:pt>
    <dgm:pt modelId="{A1730532-4368-481F-B0F8-623ECCA2B2C4}" type="pres">
      <dgm:prSet presAssocID="{77C785A2-1551-43F8-BFE8-E38C5144F1A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C996200-4F95-409B-B134-5B7338DBECF9}" type="pres">
      <dgm:prSet presAssocID="{77C785A2-1551-43F8-BFE8-E38C5144F1A4}" presName="childText" presStyleLbl="revTx" presStyleIdx="0" presStyleCnt="1">
        <dgm:presLayoutVars>
          <dgm:bulletEnabled val="1"/>
        </dgm:presLayoutVars>
      </dgm:prSet>
      <dgm:spPr/>
    </dgm:pt>
    <dgm:pt modelId="{3430879F-E9CA-4241-948F-ABE5EBE6CEFF}" type="pres">
      <dgm:prSet presAssocID="{DBB347C7-051B-4066-B6B9-71A4288A96F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4E1B706-F415-48B3-A404-28EE3325D6AA}" srcId="{1FE9BAC4-326A-4892-A14A-7E85AD43754C}" destId="{6413F50F-BCB7-429C-9E17-EF9E58B09A5B}" srcOrd="1" destOrd="0" parTransId="{646BF696-23D0-4C78-A757-0FC474871DA9}" sibTransId="{36576F71-BF9D-4677-B0B2-D9215C514C68}"/>
    <dgm:cxn modelId="{FDCBFA07-FD58-494C-AD1C-37EB1636FC88}" type="presOf" srcId="{77C785A2-1551-43F8-BFE8-E38C5144F1A4}" destId="{A1730532-4368-481F-B0F8-623ECCA2B2C4}" srcOrd="0" destOrd="0" presId="urn:microsoft.com/office/officeart/2005/8/layout/vList2"/>
    <dgm:cxn modelId="{E7E0140C-7BD9-4939-B1FE-86057ED76A47}" type="presOf" srcId="{6413F50F-BCB7-429C-9E17-EF9E58B09A5B}" destId="{55ECFCB0-C775-4BEF-A401-A8EDF3210E5B}" srcOrd="0" destOrd="0" presId="urn:microsoft.com/office/officeart/2005/8/layout/vList2"/>
    <dgm:cxn modelId="{22B82F0C-9B08-4063-B069-F2DF1209F3C0}" type="presOf" srcId="{A8CB8C1C-A623-4CC0-B27E-31CF4C713907}" destId="{B234CA6B-A9D3-4BCB-A210-4C00C501CB37}" srcOrd="0" destOrd="0" presId="urn:microsoft.com/office/officeart/2005/8/layout/vList2"/>
    <dgm:cxn modelId="{ADE57D3A-1C06-4857-9497-208A96317527}" srcId="{77C785A2-1551-43F8-BFE8-E38C5144F1A4}" destId="{2733E9C9-E2AF-418B-9B53-7CF01BBC56C4}" srcOrd="0" destOrd="0" parTransId="{B8D630C1-7747-47DA-AD44-B7C62DE0C193}" sibTransId="{43B233B7-DD85-4648-9608-D622BC98C3E2}"/>
    <dgm:cxn modelId="{B61A0962-E931-4073-8FC5-EEB1C31D3BD2}" type="presOf" srcId="{6AB8D77A-403A-4E86-BB3B-9906FC13F016}" destId="{C084C3B9-F3CB-4606-9C37-B1F38A9DD2CE}" srcOrd="0" destOrd="0" presId="urn:microsoft.com/office/officeart/2005/8/layout/vList2"/>
    <dgm:cxn modelId="{EEBA3C75-633A-4979-BDCD-CFF37F63E469}" srcId="{1FE9BAC4-326A-4892-A14A-7E85AD43754C}" destId="{DBB347C7-051B-4066-B6B9-71A4288A96F7}" srcOrd="4" destOrd="0" parTransId="{D2C64734-7784-4EA4-8745-88D40A89E21D}" sibTransId="{B8D07892-A003-4B05-94DC-F5BEAD32BCE3}"/>
    <dgm:cxn modelId="{7741C776-519A-4F16-B610-A65ECD0CB774}" srcId="{1FE9BAC4-326A-4892-A14A-7E85AD43754C}" destId="{77C785A2-1551-43F8-BFE8-E38C5144F1A4}" srcOrd="3" destOrd="0" parTransId="{3BFE0DE2-AE4A-4BAF-9F41-0CC3DE83D23A}" sibTransId="{9A3D2EDB-DCB7-4801-9C0F-55473B6E0E82}"/>
    <dgm:cxn modelId="{9FEBDA7A-AA7A-4D68-AEC4-45E3803080A2}" type="presOf" srcId="{1FE9BAC4-326A-4892-A14A-7E85AD43754C}" destId="{F4505B48-8802-4C93-BF9E-D8B2156E7C02}" srcOrd="0" destOrd="0" presId="urn:microsoft.com/office/officeart/2005/8/layout/vList2"/>
    <dgm:cxn modelId="{70DE0CB4-CA31-467D-B8D8-62CB8AD987B8}" type="presOf" srcId="{2733E9C9-E2AF-418B-9B53-7CF01BBC56C4}" destId="{9C996200-4F95-409B-B134-5B7338DBECF9}" srcOrd="0" destOrd="0" presId="urn:microsoft.com/office/officeart/2005/8/layout/vList2"/>
    <dgm:cxn modelId="{0D67CCBF-EFC0-4756-86CE-3AF2A5F4AFF8}" srcId="{1FE9BAC4-326A-4892-A14A-7E85AD43754C}" destId="{A8CB8C1C-A623-4CC0-B27E-31CF4C713907}" srcOrd="0" destOrd="0" parTransId="{9E97E0F4-9FD7-41A3-B8A6-0A67FB87400D}" sibTransId="{5DEC5D32-7C01-4A6E-9624-2E7FD3237188}"/>
    <dgm:cxn modelId="{97599CC3-6729-4599-999E-BC2C502C2B66}" type="presOf" srcId="{DBB347C7-051B-4066-B6B9-71A4288A96F7}" destId="{3430879F-E9CA-4241-948F-ABE5EBE6CEFF}" srcOrd="0" destOrd="0" presId="urn:microsoft.com/office/officeart/2005/8/layout/vList2"/>
    <dgm:cxn modelId="{405562CC-C421-4482-835C-EA58F2C7A4F5}" srcId="{1FE9BAC4-326A-4892-A14A-7E85AD43754C}" destId="{6AB8D77A-403A-4E86-BB3B-9906FC13F016}" srcOrd="2" destOrd="0" parTransId="{3FC5F838-06F6-426D-8533-976E0495F5F3}" sibTransId="{A620837C-1B8F-43DE-825A-1717EDAA94AC}"/>
    <dgm:cxn modelId="{651B688F-BAFD-4632-BA77-40CCA5DD9D63}" type="presParOf" srcId="{F4505B48-8802-4C93-BF9E-D8B2156E7C02}" destId="{B234CA6B-A9D3-4BCB-A210-4C00C501CB37}" srcOrd="0" destOrd="0" presId="urn:microsoft.com/office/officeart/2005/8/layout/vList2"/>
    <dgm:cxn modelId="{533C5050-957A-4DB1-9853-CEB1566F77AB}" type="presParOf" srcId="{F4505B48-8802-4C93-BF9E-D8B2156E7C02}" destId="{47B031F8-9E08-47EA-AE26-5DD95FDC6AE5}" srcOrd="1" destOrd="0" presId="urn:microsoft.com/office/officeart/2005/8/layout/vList2"/>
    <dgm:cxn modelId="{0497602F-C01A-4E9A-9BCB-197BC84DAAEF}" type="presParOf" srcId="{F4505B48-8802-4C93-BF9E-D8B2156E7C02}" destId="{55ECFCB0-C775-4BEF-A401-A8EDF3210E5B}" srcOrd="2" destOrd="0" presId="urn:microsoft.com/office/officeart/2005/8/layout/vList2"/>
    <dgm:cxn modelId="{6EDF3C7E-5B24-47AC-A99E-74D354CD8146}" type="presParOf" srcId="{F4505B48-8802-4C93-BF9E-D8B2156E7C02}" destId="{EB0EF2F7-00EE-4D58-9BA0-F32348632324}" srcOrd="3" destOrd="0" presId="urn:microsoft.com/office/officeart/2005/8/layout/vList2"/>
    <dgm:cxn modelId="{67BF4346-F915-408E-858C-D33D6DFDC574}" type="presParOf" srcId="{F4505B48-8802-4C93-BF9E-D8B2156E7C02}" destId="{C084C3B9-F3CB-4606-9C37-B1F38A9DD2CE}" srcOrd="4" destOrd="0" presId="urn:microsoft.com/office/officeart/2005/8/layout/vList2"/>
    <dgm:cxn modelId="{3E15A7A0-B869-40B8-8CAD-276F8AD7A06F}" type="presParOf" srcId="{F4505B48-8802-4C93-BF9E-D8B2156E7C02}" destId="{0A6E73B9-C150-49D7-B6FC-F460B4EDFE2B}" srcOrd="5" destOrd="0" presId="urn:microsoft.com/office/officeart/2005/8/layout/vList2"/>
    <dgm:cxn modelId="{48091086-E67C-42E3-AB86-BAB26EA5E6FC}" type="presParOf" srcId="{F4505B48-8802-4C93-BF9E-D8B2156E7C02}" destId="{A1730532-4368-481F-B0F8-623ECCA2B2C4}" srcOrd="6" destOrd="0" presId="urn:microsoft.com/office/officeart/2005/8/layout/vList2"/>
    <dgm:cxn modelId="{02387B88-3C20-4F65-8228-BBCC6EBB9C86}" type="presParOf" srcId="{F4505B48-8802-4C93-BF9E-D8B2156E7C02}" destId="{9C996200-4F95-409B-B134-5B7338DBECF9}" srcOrd="7" destOrd="0" presId="urn:microsoft.com/office/officeart/2005/8/layout/vList2"/>
    <dgm:cxn modelId="{C29D0C48-443F-4BE0-86D0-1E614DE1FB23}" type="presParOf" srcId="{F4505B48-8802-4C93-BF9E-D8B2156E7C02}" destId="{3430879F-E9CA-4241-948F-ABE5EBE6CEF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CC861D4-4A7B-4F5B-885E-2322E08435F3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D63B34EF-23F2-4DC0-8270-7EE364A2101A}">
      <dgm:prSet phldrT="[Text]" custT="1"/>
      <dgm:spPr/>
      <dgm:t>
        <a:bodyPr/>
        <a:lstStyle/>
        <a:p>
          <a:r>
            <a:rPr lang="en-US" sz="1800" b="1" dirty="0">
              <a:latin typeface="Calibri" panose="020F0502020204030204" pitchFamily="34" charset="0"/>
            </a:rPr>
            <a:t>Triangulation of data</a:t>
          </a:r>
        </a:p>
      </dgm:t>
    </dgm:pt>
    <dgm:pt modelId="{56A902BD-818E-4CF4-B620-ADB3007DAA98}" type="parTrans" cxnId="{0D27D896-23E1-44CA-8664-D7EBB0666B65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87C9EA08-A4C3-44FE-A27F-5BD3C60ABFB8}" type="sibTrans" cxnId="{0D27D896-23E1-44CA-8664-D7EBB0666B65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3B077CE5-CE54-4869-989B-A0E14949C8DB}">
      <dgm:prSet phldrT="[Text]"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</a:rPr>
            <a:t>Data is drawn from different sources at different times, in different places, or from different people</a:t>
          </a:r>
        </a:p>
      </dgm:t>
    </dgm:pt>
    <dgm:pt modelId="{24E07908-6304-452C-9648-A927771AA12A}" type="parTrans" cxnId="{F648279E-8BF0-49D7-A420-7CD9A04468AB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3FDF3FAF-AFBC-487F-B339-B633BC351D5B}" type="sibTrans" cxnId="{F648279E-8BF0-49D7-A420-7CD9A04468AB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7082BFBE-18B9-4965-A43F-FA100F04CA6C}">
      <dgm:prSet phldrT="[Text]"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</a:rPr>
            <a:t>Probably using different sampling techniques</a:t>
          </a:r>
        </a:p>
      </dgm:t>
    </dgm:pt>
    <dgm:pt modelId="{F6F3031E-2FC5-49A1-99DF-8DBDB35D1FA6}" type="parTrans" cxnId="{E04AB45F-5BE6-467E-B530-C607B9B6B79B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596E2A3B-EEE0-472E-B8DF-778FB20706F9}" type="sibTrans" cxnId="{E04AB45F-5BE6-467E-B530-C607B9B6B79B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4CE48C61-4CCF-4604-A687-0D678ADE7B0D}">
      <dgm:prSet phldrT="[Text]" custT="1"/>
      <dgm:spPr/>
      <dgm:t>
        <a:bodyPr/>
        <a:lstStyle/>
        <a:p>
          <a:r>
            <a:rPr lang="en-US" sz="1800" b="1" dirty="0">
              <a:latin typeface="Calibri" panose="020F0502020204030204" pitchFamily="34" charset="0"/>
            </a:rPr>
            <a:t>Investigator triangulation</a:t>
          </a:r>
        </a:p>
      </dgm:t>
    </dgm:pt>
    <dgm:pt modelId="{ED7EA4B1-109E-4004-B9B7-12A8316D5F45}" type="parTrans" cxnId="{53CB048A-4693-48BB-A64C-7F56EE2677EB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9EC3323E-59F2-4D81-B2D3-D97C07545B96}" type="sibTrans" cxnId="{53CB048A-4693-48BB-A64C-7F56EE2677EB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CB0ECE98-2436-47B8-B9CC-6CBF5B51DAFF}">
      <dgm:prSet phldrT="[Text]" custT="1"/>
      <dgm:spPr/>
      <dgm:t>
        <a:bodyPr/>
        <a:lstStyle/>
        <a:p>
          <a:r>
            <a:rPr lang="en-US" sz="1800" b="1" dirty="0">
              <a:latin typeface="Calibri" panose="020F0502020204030204" pitchFamily="34" charset="0"/>
            </a:rPr>
            <a:t>Triangulation of theories</a:t>
          </a:r>
        </a:p>
      </dgm:t>
    </dgm:pt>
    <dgm:pt modelId="{93BC19D3-7883-45CE-8F29-2592B961BD0C}" type="parTrans" cxnId="{14AFB3B9-54CC-498A-A4A0-553976C559FA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9D1706DE-D50A-4AAD-8EC4-374191BA79B7}" type="sibTrans" cxnId="{14AFB3B9-54CC-498A-A4A0-553976C559FA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C5346EAF-D5DF-44F7-878E-D7EACFB6E974}">
      <dgm:prSet phldrT="[Text]"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</a:rPr>
            <a:t>Use of different theoretical frameworks through which to view the data or findings</a:t>
          </a:r>
        </a:p>
      </dgm:t>
    </dgm:pt>
    <dgm:pt modelId="{EB565225-BB18-46C1-BE80-E67C7328FC8A}" type="parTrans" cxnId="{72821919-0341-4F29-899B-30FD37B03DD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03BDEC95-4CF5-4537-AD20-1A41E69422A8}" type="sibTrans" cxnId="{72821919-0341-4F29-899B-30FD37B03DDF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18B4D71C-FAD7-4246-905B-3A04DFC93ED5}">
      <dgm:prSet phldrT="[Text]" custT="1"/>
      <dgm:spPr/>
      <dgm:t>
        <a:bodyPr/>
        <a:lstStyle/>
        <a:p>
          <a:r>
            <a:rPr lang="en-US" sz="1800" b="1" dirty="0">
              <a:latin typeface="Calibri" panose="020F0502020204030204" pitchFamily="34" charset="0"/>
            </a:rPr>
            <a:t>Methodological triangulation</a:t>
          </a:r>
        </a:p>
      </dgm:t>
    </dgm:pt>
    <dgm:pt modelId="{FDAC743B-F704-448F-B000-D4C612F0ABC1}" type="parTrans" cxnId="{77063BC6-A69A-4CEA-84F6-34E172212A92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F7552474-F156-413C-8C5A-E1A40930C501}" type="sibTrans" cxnId="{77063BC6-A69A-4CEA-84F6-34E172212A92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9CB71681-128C-4D8F-A196-8AB8D65366AC}">
      <dgm:prSet phldrT="[Text]"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</a:rPr>
            <a:t>Different researcher have been used to collect and interpret the data</a:t>
          </a:r>
        </a:p>
      </dgm:t>
    </dgm:pt>
    <dgm:pt modelId="{5B9AA3E2-C511-4B94-B9C0-D01DD0726F4A}" type="parTrans" cxnId="{7EDCA6D8-C97E-4CB0-A0B4-FD80AAF2FB61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16A2904F-6704-4593-B550-982415CC19C2}" type="sibTrans" cxnId="{7EDCA6D8-C97E-4CB0-A0B4-FD80AAF2FB61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305AD40A-6BD4-46A3-91A6-306EADF87FE8}">
      <dgm:prSet phldrT="[Text]" custT="1"/>
      <dgm:spPr/>
      <dgm:t>
        <a:bodyPr/>
        <a:lstStyle/>
        <a:p>
          <a:r>
            <a:rPr lang="en-US" sz="1800" dirty="0">
              <a:latin typeface="Calibri" panose="020F0502020204030204" pitchFamily="34" charset="0"/>
            </a:rPr>
            <a:t>To employ different data gathering techniques</a:t>
          </a:r>
        </a:p>
      </dgm:t>
    </dgm:pt>
    <dgm:pt modelId="{5EC3732C-F383-4A60-B461-508B90DCDEF2}" type="parTrans" cxnId="{959F7350-E274-4937-BAE6-7D06AF379EE1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AEABCF7C-0753-41D2-A45A-EDCEB463A66B}" type="sibTrans" cxnId="{959F7350-E274-4937-BAE6-7D06AF379EE1}">
      <dgm:prSet/>
      <dgm:spPr/>
      <dgm:t>
        <a:bodyPr/>
        <a:lstStyle/>
        <a:p>
          <a:endParaRPr lang="en-US" sz="1800">
            <a:latin typeface="Calibri" panose="020F0502020204030204" pitchFamily="34" charset="0"/>
          </a:endParaRPr>
        </a:p>
      </dgm:t>
    </dgm:pt>
    <dgm:pt modelId="{A28F3A88-4B5E-47AB-B092-E040FB97C1E2}" type="pres">
      <dgm:prSet presAssocID="{8CC861D4-4A7B-4F5B-885E-2322E08435F3}" presName="linear" presStyleCnt="0">
        <dgm:presLayoutVars>
          <dgm:animLvl val="lvl"/>
          <dgm:resizeHandles val="exact"/>
        </dgm:presLayoutVars>
      </dgm:prSet>
      <dgm:spPr/>
    </dgm:pt>
    <dgm:pt modelId="{CE1FF15B-B559-4083-B112-6F94D56ED45D}" type="pres">
      <dgm:prSet presAssocID="{D63B34EF-23F2-4DC0-8270-7EE364A2101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5991695-563F-4A86-BA6E-DD4C0A61862C}" type="pres">
      <dgm:prSet presAssocID="{D63B34EF-23F2-4DC0-8270-7EE364A2101A}" presName="childText" presStyleLbl="revTx" presStyleIdx="0" presStyleCnt="4">
        <dgm:presLayoutVars>
          <dgm:bulletEnabled val="1"/>
        </dgm:presLayoutVars>
      </dgm:prSet>
      <dgm:spPr/>
    </dgm:pt>
    <dgm:pt modelId="{70C7DB4E-E88D-4293-A9F7-5E1D8E9BDDB4}" type="pres">
      <dgm:prSet presAssocID="{4CE48C61-4CCF-4604-A687-0D678ADE7B0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D2C3FE5-6077-488E-9C36-302AC77E6AAB}" type="pres">
      <dgm:prSet presAssocID="{4CE48C61-4CCF-4604-A687-0D678ADE7B0D}" presName="childText" presStyleLbl="revTx" presStyleIdx="1" presStyleCnt="4">
        <dgm:presLayoutVars>
          <dgm:bulletEnabled val="1"/>
        </dgm:presLayoutVars>
      </dgm:prSet>
      <dgm:spPr/>
    </dgm:pt>
    <dgm:pt modelId="{8AF1FFB4-382C-479E-9ED6-1F19D6AA9229}" type="pres">
      <dgm:prSet presAssocID="{CB0ECE98-2436-47B8-B9CC-6CBF5B51DAF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2165077-6308-4297-BCC1-F0F156C4FC96}" type="pres">
      <dgm:prSet presAssocID="{CB0ECE98-2436-47B8-B9CC-6CBF5B51DAFF}" presName="childText" presStyleLbl="revTx" presStyleIdx="2" presStyleCnt="4">
        <dgm:presLayoutVars>
          <dgm:bulletEnabled val="1"/>
        </dgm:presLayoutVars>
      </dgm:prSet>
      <dgm:spPr/>
    </dgm:pt>
    <dgm:pt modelId="{D6780726-0572-4C0B-A030-49A4E378591F}" type="pres">
      <dgm:prSet presAssocID="{18B4D71C-FAD7-4246-905B-3A04DFC93ED5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BC2CA8E4-F7EF-4DCD-B670-237A878B2C6E}" type="pres">
      <dgm:prSet presAssocID="{18B4D71C-FAD7-4246-905B-3A04DFC93ED5}" presName="childText" presStyleLbl="revTx" presStyleIdx="3" presStyleCnt="4">
        <dgm:presLayoutVars>
          <dgm:bulletEnabled val="1"/>
        </dgm:presLayoutVars>
      </dgm:prSet>
      <dgm:spPr/>
    </dgm:pt>
  </dgm:ptLst>
  <dgm:cxnLst>
    <dgm:cxn modelId="{72821919-0341-4F29-899B-30FD37B03DDF}" srcId="{CB0ECE98-2436-47B8-B9CC-6CBF5B51DAFF}" destId="{C5346EAF-D5DF-44F7-878E-D7EACFB6E974}" srcOrd="0" destOrd="0" parTransId="{EB565225-BB18-46C1-BE80-E67C7328FC8A}" sibTransId="{03BDEC95-4CF5-4537-AD20-1A41E69422A8}"/>
    <dgm:cxn modelId="{959F7350-E274-4937-BAE6-7D06AF379EE1}" srcId="{18B4D71C-FAD7-4246-905B-3A04DFC93ED5}" destId="{305AD40A-6BD4-46A3-91A6-306EADF87FE8}" srcOrd="0" destOrd="0" parTransId="{5EC3732C-F383-4A60-B461-508B90DCDEF2}" sibTransId="{AEABCF7C-0753-41D2-A45A-EDCEB463A66B}"/>
    <dgm:cxn modelId="{A8DDB252-B68E-4A02-AE80-5BD0A9483B9D}" type="presOf" srcId="{3B077CE5-CE54-4869-989B-A0E14949C8DB}" destId="{D5991695-563F-4A86-BA6E-DD4C0A61862C}" srcOrd="0" destOrd="0" presId="urn:microsoft.com/office/officeart/2005/8/layout/vList2"/>
    <dgm:cxn modelId="{E04AB45F-5BE6-467E-B530-C607B9B6B79B}" srcId="{D63B34EF-23F2-4DC0-8270-7EE364A2101A}" destId="{7082BFBE-18B9-4965-A43F-FA100F04CA6C}" srcOrd="1" destOrd="0" parTransId="{F6F3031E-2FC5-49A1-99DF-8DBDB35D1FA6}" sibTransId="{596E2A3B-EEE0-472E-B8DF-778FB20706F9}"/>
    <dgm:cxn modelId="{9C890271-D1EE-4B0A-8F47-1C1A79B598FC}" type="presOf" srcId="{305AD40A-6BD4-46A3-91A6-306EADF87FE8}" destId="{BC2CA8E4-F7EF-4DCD-B670-237A878B2C6E}" srcOrd="0" destOrd="0" presId="urn:microsoft.com/office/officeart/2005/8/layout/vList2"/>
    <dgm:cxn modelId="{C12C9777-672C-4D86-9E9C-FE6D871B5BE1}" type="presOf" srcId="{7082BFBE-18B9-4965-A43F-FA100F04CA6C}" destId="{D5991695-563F-4A86-BA6E-DD4C0A61862C}" srcOrd="0" destOrd="1" presId="urn:microsoft.com/office/officeart/2005/8/layout/vList2"/>
    <dgm:cxn modelId="{602E1A7D-33C8-4D8E-AE84-B55321439BAB}" type="presOf" srcId="{9CB71681-128C-4D8F-A196-8AB8D65366AC}" destId="{6D2C3FE5-6077-488E-9C36-302AC77E6AAB}" srcOrd="0" destOrd="0" presId="urn:microsoft.com/office/officeart/2005/8/layout/vList2"/>
    <dgm:cxn modelId="{53CB048A-4693-48BB-A64C-7F56EE2677EB}" srcId="{8CC861D4-4A7B-4F5B-885E-2322E08435F3}" destId="{4CE48C61-4CCF-4604-A687-0D678ADE7B0D}" srcOrd="1" destOrd="0" parTransId="{ED7EA4B1-109E-4004-B9B7-12A8316D5F45}" sibTransId="{9EC3323E-59F2-4D81-B2D3-D97C07545B96}"/>
    <dgm:cxn modelId="{277C4E90-454A-43E3-BC47-D71200FA9E2E}" type="presOf" srcId="{18B4D71C-FAD7-4246-905B-3A04DFC93ED5}" destId="{D6780726-0572-4C0B-A030-49A4E378591F}" srcOrd="0" destOrd="0" presId="urn:microsoft.com/office/officeart/2005/8/layout/vList2"/>
    <dgm:cxn modelId="{0D27D896-23E1-44CA-8664-D7EBB0666B65}" srcId="{8CC861D4-4A7B-4F5B-885E-2322E08435F3}" destId="{D63B34EF-23F2-4DC0-8270-7EE364A2101A}" srcOrd="0" destOrd="0" parTransId="{56A902BD-818E-4CF4-B620-ADB3007DAA98}" sibTransId="{87C9EA08-A4C3-44FE-A27F-5BD3C60ABFB8}"/>
    <dgm:cxn modelId="{F648279E-8BF0-49D7-A420-7CD9A04468AB}" srcId="{D63B34EF-23F2-4DC0-8270-7EE364A2101A}" destId="{3B077CE5-CE54-4869-989B-A0E14949C8DB}" srcOrd="0" destOrd="0" parTransId="{24E07908-6304-452C-9648-A927771AA12A}" sibTransId="{3FDF3FAF-AFBC-487F-B339-B633BC351D5B}"/>
    <dgm:cxn modelId="{912A39A2-3AA9-4922-B5A3-0921E1DEF479}" type="presOf" srcId="{4CE48C61-4CCF-4604-A687-0D678ADE7B0D}" destId="{70C7DB4E-E88D-4293-A9F7-5E1D8E9BDDB4}" srcOrd="0" destOrd="0" presId="urn:microsoft.com/office/officeart/2005/8/layout/vList2"/>
    <dgm:cxn modelId="{14AFB3B9-54CC-498A-A4A0-553976C559FA}" srcId="{8CC861D4-4A7B-4F5B-885E-2322E08435F3}" destId="{CB0ECE98-2436-47B8-B9CC-6CBF5B51DAFF}" srcOrd="2" destOrd="0" parTransId="{93BC19D3-7883-45CE-8F29-2592B961BD0C}" sibTransId="{9D1706DE-D50A-4AAD-8EC4-374191BA79B7}"/>
    <dgm:cxn modelId="{77063BC6-A69A-4CEA-84F6-34E172212A92}" srcId="{8CC861D4-4A7B-4F5B-885E-2322E08435F3}" destId="{18B4D71C-FAD7-4246-905B-3A04DFC93ED5}" srcOrd="3" destOrd="0" parTransId="{FDAC743B-F704-448F-B000-D4C612F0ABC1}" sibTransId="{F7552474-F156-413C-8C5A-E1A40930C501}"/>
    <dgm:cxn modelId="{7C82FCCE-6D1A-4683-B008-00EB63C8CEB8}" type="presOf" srcId="{D63B34EF-23F2-4DC0-8270-7EE364A2101A}" destId="{CE1FF15B-B559-4083-B112-6F94D56ED45D}" srcOrd="0" destOrd="0" presId="urn:microsoft.com/office/officeart/2005/8/layout/vList2"/>
    <dgm:cxn modelId="{A4A31ED4-2B58-400F-A2AD-7C503875DA9D}" type="presOf" srcId="{C5346EAF-D5DF-44F7-878E-D7EACFB6E974}" destId="{22165077-6308-4297-BCC1-F0F156C4FC96}" srcOrd="0" destOrd="0" presId="urn:microsoft.com/office/officeart/2005/8/layout/vList2"/>
    <dgm:cxn modelId="{7EDCA6D8-C97E-4CB0-A0B4-FD80AAF2FB61}" srcId="{4CE48C61-4CCF-4604-A687-0D678ADE7B0D}" destId="{9CB71681-128C-4D8F-A196-8AB8D65366AC}" srcOrd="0" destOrd="0" parTransId="{5B9AA3E2-C511-4B94-B9C0-D01DD0726F4A}" sibTransId="{16A2904F-6704-4593-B550-982415CC19C2}"/>
    <dgm:cxn modelId="{453836EA-BADA-47E7-9932-232B5E3CF5FD}" type="presOf" srcId="{CB0ECE98-2436-47B8-B9CC-6CBF5B51DAFF}" destId="{8AF1FFB4-382C-479E-9ED6-1F19D6AA9229}" srcOrd="0" destOrd="0" presId="urn:microsoft.com/office/officeart/2005/8/layout/vList2"/>
    <dgm:cxn modelId="{046A08F7-BCEA-4CDF-B3AE-376126D5FC6C}" type="presOf" srcId="{8CC861D4-4A7B-4F5B-885E-2322E08435F3}" destId="{A28F3A88-4B5E-47AB-B092-E040FB97C1E2}" srcOrd="0" destOrd="0" presId="urn:microsoft.com/office/officeart/2005/8/layout/vList2"/>
    <dgm:cxn modelId="{01D36F94-96C7-4B27-B6DB-157E419E4B4B}" type="presParOf" srcId="{A28F3A88-4B5E-47AB-B092-E040FB97C1E2}" destId="{CE1FF15B-B559-4083-B112-6F94D56ED45D}" srcOrd="0" destOrd="0" presId="urn:microsoft.com/office/officeart/2005/8/layout/vList2"/>
    <dgm:cxn modelId="{0A1C6924-B347-403C-B05A-0A8CDF55E87C}" type="presParOf" srcId="{A28F3A88-4B5E-47AB-B092-E040FB97C1E2}" destId="{D5991695-563F-4A86-BA6E-DD4C0A61862C}" srcOrd="1" destOrd="0" presId="urn:microsoft.com/office/officeart/2005/8/layout/vList2"/>
    <dgm:cxn modelId="{446F32D7-D8C7-4F6D-AD08-B30773E5C015}" type="presParOf" srcId="{A28F3A88-4B5E-47AB-B092-E040FB97C1E2}" destId="{70C7DB4E-E88D-4293-A9F7-5E1D8E9BDDB4}" srcOrd="2" destOrd="0" presId="urn:microsoft.com/office/officeart/2005/8/layout/vList2"/>
    <dgm:cxn modelId="{46BB3763-131D-4F55-B73A-45A613BD54DE}" type="presParOf" srcId="{A28F3A88-4B5E-47AB-B092-E040FB97C1E2}" destId="{6D2C3FE5-6077-488E-9C36-302AC77E6AAB}" srcOrd="3" destOrd="0" presId="urn:microsoft.com/office/officeart/2005/8/layout/vList2"/>
    <dgm:cxn modelId="{4C231526-502F-4726-ABEA-A492E3523E52}" type="presParOf" srcId="{A28F3A88-4B5E-47AB-B092-E040FB97C1E2}" destId="{8AF1FFB4-382C-479E-9ED6-1F19D6AA9229}" srcOrd="4" destOrd="0" presId="urn:microsoft.com/office/officeart/2005/8/layout/vList2"/>
    <dgm:cxn modelId="{B9731286-D2FE-4E83-BEBB-955F392F57CC}" type="presParOf" srcId="{A28F3A88-4B5E-47AB-B092-E040FB97C1E2}" destId="{22165077-6308-4297-BCC1-F0F156C4FC96}" srcOrd="5" destOrd="0" presId="urn:microsoft.com/office/officeart/2005/8/layout/vList2"/>
    <dgm:cxn modelId="{7D4DB8BC-5637-42FF-9A3B-0D8DC15F0B9E}" type="presParOf" srcId="{A28F3A88-4B5E-47AB-B092-E040FB97C1E2}" destId="{D6780726-0572-4C0B-A030-49A4E378591F}" srcOrd="6" destOrd="0" presId="urn:microsoft.com/office/officeart/2005/8/layout/vList2"/>
    <dgm:cxn modelId="{4212894E-613D-40B8-8724-6C1C6D3E99C1}" type="presParOf" srcId="{A28F3A88-4B5E-47AB-B092-E040FB97C1E2}" destId="{BC2CA8E4-F7EF-4DCD-B670-237A878B2C6E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FE9BAC4-326A-4892-A14A-7E85AD43754C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8CB8C1C-A623-4CC0-B27E-31CF4C713907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Setting goals</a:t>
          </a:r>
        </a:p>
      </dgm:t>
    </dgm:pt>
    <dgm:pt modelId="{9E97E0F4-9FD7-41A3-B8A6-0A67FB87400D}" type="parTrans" cxnId="{0D67CCBF-EFC0-4756-86CE-3AF2A5F4AFF8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5DEC5D32-7C01-4A6E-9624-2E7FD3237188}" type="sibTrans" cxnId="{0D67CCBF-EFC0-4756-86CE-3AF2A5F4AFF8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6413F50F-BCB7-429C-9E17-EF9E58B09A5B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Identifying participants</a:t>
          </a:r>
        </a:p>
      </dgm:t>
    </dgm:pt>
    <dgm:pt modelId="{646BF696-23D0-4C78-A757-0FC474871DA9}" type="parTrans" cxnId="{34E1B706-F415-48B3-A404-28EE3325D6AA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36576F71-BF9D-4677-B0B2-D9215C514C68}" type="sibTrans" cxnId="{34E1B706-F415-48B3-A404-28EE3325D6AA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6AB8D77A-403A-4E86-BB3B-9906FC13F016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Relationship with participants</a:t>
          </a:r>
        </a:p>
      </dgm:t>
    </dgm:pt>
    <dgm:pt modelId="{3FC5F838-06F6-426D-8533-976E0495F5F3}" type="parTrans" cxnId="{405562CC-C421-4482-835C-EA58F2C7A4F5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A620837C-1B8F-43DE-825A-1717EDAA94AC}" type="sibTrans" cxnId="{405562CC-C421-4482-835C-EA58F2C7A4F5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77C785A2-1551-43F8-BFE8-E38C5144F1A4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Triangulation</a:t>
          </a:r>
        </a:p>
      </dgm:t>
    </dgm:pt>
    <dgm:pt modelId="{3BFE0DE2-AE4A-4BAF-9F41-0CC3DE83D23A}" type="parTrans" cxnId="{7741C776-519A-4F16-B610-A65ECD0CB774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9A3D2EDB-DCB7-4801-9C0F-55473B6E0E82}" type="sibTrans" cxnId="{7741C776-519A-4F16-B610-A65ECD0CB774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DBB347C7-051B-4066-B6B9-71A4288A96F7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Pilot studies</a:t>
          </a:r>
        </a:p>
      </dgm:t>
    </dgm:pt>
    <dgm:pt modelId="{D2C64734-7784-4EA4-8745-88D40A89E21D}" type="parTrans" cxnId="{EEBA3C75-633A-4979-BDCD-CFF37F63E469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B8D07892-A003-4B05-94DC-F5BEAD32BCE3}" type="sibTrans" cxnId="{EEBA3C75-633A-4979-BDCD-CFF37F63E469}">
      <dgm:prSet/>
      <dgm:spPr/>
      <dgm:t>
        <a:bodyPr/>
        <a:lstStyle/>
        <a:p>
          <a:endParaRPr lang="en-US" b="0">
            <a:latin typeface="Calibri" panose="020F0502020204030204" pitchFamily="34" charset="0"/>
          </a:endParaRPr>
        </a:p>
      </dgm:t>
    </dgm:pt>
    <dgm:pt modelId="{E24DAD54-236F-4743-B690-C6BB6264637A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Small trial run of the main study</a:t>
          </a:r>
        </a:p>
      </dgm:t>
    </dgm:pt>
    <dgm:pt modelId="{48E36C4B-23AC-42B3-BFEB-81199D06D020}" type="parTrans" cxnId="{2C4CB87B-FA78-46B0-ADAE-F34E400D51C3}">
      <dgm:prSet/>
      <dgm:spPr/>
      <dgm:t>
        <a:bodyPr/>
        <a:lstStyle/>
        <a:p>
          <a:endParaRPr lang="en-US"/>
        </a:p>
      </dgm:t>
    </dgm:pt>
    <dgm:pt modelId="{5286D882-0216-4E23-9606-83589DE75F5F}" type="sibTrans" cxnId="{2C4CB87B-FA78-46B0-ADAE-F34E400D51C3}">
      <dgm:prSet/>
      <dgm:spPr/>
      <dgm:t>
        <a:bodyPr/>
        <a:lstStyle/>
        <a:p>
          <a:endParaRPr lang="en-US"/>
        </a:p>
      </dgm:t>
    </dgm:pt>
    <dgm:pt modelId="{71FCE110-B7B2-4F2F-8F17-39E3A8ECD462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Aim: to make sure the proposed method is viable before embarking on real study</a:t>
          </a:r>
        </a:p>
      </dgm:t>
    </dgm:pt>
    <dgm:pt modelId="{B2396DAD-14F4-437D-8363-0303F5972CF8}" type="sibTrans" cxnId="{3F39F77D-45D5-458A-854C-CE8B592473A5}">
      <dgm:prSet/>
      <dgm:spPr/>
      <dgm:t>
        <a:bodyPr/>
        <a:lstStyle/>
        <a:p>
          <a:endParaRPr lang="en-US"/>
        </a:p>
      </dgm:t>
    </dgm:pt>
    <dgm:pt modelId="{1449F455-B7D3-4C0A-AEB2-77D0467D9754}" type="parTrans" cxnId="{3F39F77D-45D5-458A-854C-CE8B592473A5}">
      <dgm:prSet/>
      <dgm:spPr/>
      <dgm:t>
        <a:bodyPr/>
        <a:lstStyle/>
        <a:p>
          <a:endParaRPr lang="en-US"/>
        </a:p>
      </dgm:t>
    </dgm:pt>
    <dgm:pt modelId="{9CB7227E-8564-4D67-B1B2-B9D81DA2337F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Because data gathering participants can be very unpredictable</a:t>
          </a:r>
        </a:p>
      </dgm:t>
    </dgm:pt>
    <dgm:pt modelId="{D6E6C88F-D84E-4FD8-9905-EFD20CF5201B}" type="sibTrans" cxnId="{B322CF3C-35B2-46E0-AB65-AB3B9927A53F}">
      <dgm:prSet/>
      <dgm:spPr/>
      <dgm:t>
        <a:bodyPr/>
        <a:lstStyle/>
        <a:p>
          <a:endParaRPr lang="en-US"/>
        </a:p>
      </dgm:t>
    </dgm:pt>
    <dgm:pt modelId="{FB71ED33-90DE-4CB4-B1C0-63B5EBDA88C9}" type="parTrans" cxnId="{B322CF3C-35B2-46E0-AB65-AB3B9927A53F}">
      <dgm:prSet/>
      <dgm:spPr/>
      <dgm:t>
        <a:bodyPr/>
        <a:lstStyle/>
        <a:p>
          <a:endParaRPr lang="en-US"/>
        </a:p>
      </dgm:t>
    </dgm:pt>
    <dgm:pt modelId="{7F47E77B-F40A-456E-AEC7-46940A9070E7}">
      <dgm:prSet phldrT="[Text]"/>
      <dgm:spPr/>
      <dgm:t>
        <a:bodyPr/>
        <a:lstStyle/>
        <a:p>
          <a:r>
            <a:rPr lang="en-US" b="0" dirty="0">
              <a:latin typeface="Calibri" panose="020F0502020204030204" pitchFamily="34" charset="0"/>
            </a:rPr>
            <a:t>Focus on questions (in questionnaire/ interview), number of questions, </a:t>
          </a:r>
          <a:r>
            <a:rPr lang="en-US" b="0" dirty="0" err="1">
              <a:latin typeface="Calibri" panose="020F0502020204030204" pitchFamily="34" charset="0"/>
            </a:rPr>
            <a:t>etc</a:t>
          </a:r>
          <a:endParaRPr lang="en-US" b="0" dirty="0">
            <a:latin typeface="Calibri" panose="020F0502020204030204" pitchFamily="34" charset="0"/>
          </a:endParaRPr>
        </a:p>
      </dgm:t>
    </dgm:pt>
    <dgm:pt modelId="{4EEE6F64-D834-42D9-B52B-C923DB1375C8}" type="sibTrans" cxnId="{CAC48A7A-FB99-46E0-9FB1-240CE1A07DB8}">
      <dgm:prSet/>
      <dgm:spPr/>
      <dgm:t>
        <a:bodyPr/>
        <a:lstStyle/>
        <a:p>
          <a:endParaRPr lang="en-US"/>
        </a:p>
      </dgm:t>
    </dgm:pt>
    <dgm:pt modelId="{F86C926C-71D1-4555-B3AB-7B651C9CCC5D}" type="parTrans" cxnId="{CAC48A7A-FB99-46E0-9FB1-240CE1A07DB8}">
      <dgm:prSet/>
      <dgm:spPr/>
      <dgm:t>
        <a:bodyPr/>
        <a:lstStyle/>
        <a:p>
          <a:endParaRPr lang="en-US"/>
        </a:p>
      </dgm:t>
    </dgm:pt>
    <dgm:pt modelId="{F4505B48-8802-4C93-BF9E-D8B2156E7C02}" type="pres">
      <dgm:prSet presAssocID="{1FE9BAC4-326A-4892-A14A-7E85AD43754C}" presName="linear" presStyleCnt="0">
        <dgm:presLayoutVars>
          <dgm:animLvl val="lvl"/>
          <dgm:resizeHandles val="exact"/>
        </dgm:presLayoutVars>
      </dgm:prSet>
      <dgm:spPr/>
    </dgm:pt>
    <dgm:pt modelId="{B234CA6B-A9D3-4BCB-A210-4C00C501CB37}" type="pres">
      <dgm:prSet presAssocID="{A8CB8C1C-A623-4CC0-B27E-31CF4C71390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7B031F8-9E08-47EA-AE26-5DD95FDC6AE5}" type="pres">
      <dgm:prSet presAssocID="{5DEC5D32-7C01-4A6E-9624-2E7FD3237188}" presName="spacer" presStyleCnt="0"/>
      <dgm:spPr/>
    </dgm:pt>
    <dgm:pt modelId="{55ECFCB0-C775-4BEF-A401-A8EDF3210E5B}" type="pres">
      <dgm:prSet presAssocID="{6413F50F-BCB7-429C-9E17-EF9E58B09A5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B0EF2F7-00EE-4D58-9BA0-F32348632324}" type="pres">
      <dgm:prSet presAssocID="{36576F71-BF9D-4677-B0B2-D9215C514C68}" presName="spacer" presStyleCnt="0"/>
      <dgm:spPr/>
    </dgm:pt>
    <dgm:pt modelId="{C084C3B9-F3CB-4606-9C37-B1F38A9DD2CE}" type="pres">
      <dgm:prSet presAssocID="{6AB8D77A-403A-4E86-BB3B-9906FC13F016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A6E73B9-C150-49D7-B6FC-F460B4EDFE2B}" type="pres">
      <dgm:prSet presAssocID="{A620837C-1B8F-43DE-825A-1717EDAA94AC}" presName="spacer" presStyleCnt="0"/>
      <dgm:spPr/>
    </dgm:pt>
    <dgm:pt modelId="{A1730532-4368-481F-B0F8-623ECCA2B2C4}" type="pres">
      <dgm:prSet presAssocID="{77C785A2-1551-43F8-BFE8-E38C5144F1A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B1C31FA-D3F5-43C7-95D9-539BE1094663}" type="pres">
      <dgm:prSet presAssocID="{9A3D2EDB-DCB7-4801-9C0F-55473B6E0E82}" presName="spacer" presStyleCnt="0"/>
      <dgm:spPr/>
    </dgm:pt>
    <dgm:pt modelId="{3430879F-E9CA-4241-948F-ABE5EBE6CEFF}" type="pres">
      <dgm:prSet presAssocID="{DBB347C7-051B-4066-B6B9-71A4288A96F7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55483A8A-E92F-4B53-88A6-3E4D2ED18247}" type="pres">
      <dgm:prSet presAssocID="{DBB347C7-051B-4066-B6B9-71A4288A96F7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6E4EFA00-0D58-4ACA-B5E6-15BECFB5FC25}" type="presOf" srcId="{77C785A2-1551-43F8-BFE8-E38C5144F1A4}" destId="{A1730532-4368-481F-B0F8-623ECCA2B2C4}" srcOrd="0" destOrd="0" presId="urn:microsoft.com/office/officeart/2005/8/layout/vList2"/>
    <dgm:cxn modelId="{34E1B706-F415-48B3-A404-28EE3325D6AA}" srcId="{1FE9BAC4-326A-4892-A14A-7E85AD43754C}" destId="{6413F50F-BCB7-429C-9E17-EF9E58B09A5B}" srcOrd="1" destOrd="0" parTransId="{646BF696-23D0-4C78-A757-0FC474871DA9}" sibTransId="{36576F71-BF9D-4677-B0B2-D9215C514C68}"/>
    <dgm:cxn modelId="{4CFFAA19-217D-4418-BC59-6392B62599D7}" type="presOf" srcId="{6413F50F-BCB7-429C-9E17-EF9E58B09A5B}" destId="{55ECFCB0-C775-4BEF-A401-A8EDF3210E5B}" srcOrd="0" destOrd="0" presId="urn:microsoft.com/office/officeart/2005/8/layout/vList2"/>
    <dgm:cxn modelId="{EBA4EF2E-9FE0-49B0-B27A-76446E5DC2EA}" type="presOf" srcId="{7F47E77B-F40A-456E-AEC7-46940A9070E7}" destId="{55483A8A-E92F-4B53-88A6-3E4D2ED18247}" srcOrd="0" destOrd="3" presId="urn:microsoft.com/office/officeart/2005/8/layout/vList2"/>
    <dgm:cxn modelId="{FBEEF932-FE26-4164-AE5B-DF09CBF13FFF}" type="presOf" srcId="{DBB347C7-051B-4066-B6B9-71A4288A96F7}" destId="{3430879F-E9CA-4241-948F-ABE5EBE6CEFF}" srcOrd="0" destOrd="0" presId="urn:microsoft.com/office/officeart/2005/8/layout/vList2"/>
    <dgm:cxn modelId="{B322CF3C-35B2-46E0-AB65-AB3B9927A53F}" srcId="{DBB347C7-051B-4066-B6B9-71A4288A96F7}" destId="{9CB7227E-8564-4D67-B1B2-B9D81DA2337F}" srcOrd="2" destOrd="0" parTransId="{FB71ED33-90DE-4CB4-B1C0-63B5EBDA88C9}" sibTransId="{D6E6C88F-D84E-4FD8-9905-EFD20CF5201B}"/>
    <dgm:cxn modelId="{6D921750-3000-484C-8BC2-C35F5C58C3CF}" type="presOf" srcId="{1FE9BAC4-326A-4892-A14A-7E85AD43754C}" destId="{F4505B48-8802-4C93-BF9E-D8B2156E7C02}" srcOrd="0" destOrd="0" presId="urn:microsoft.com/office/officeart/2005/8/layout/vList2"/>
    <dgm:cxn modelId="{EEBA3C75-633A-4979-BDCD-CFF37F63E469}" srcId="{1FE9BAC4-326A-4892-A14A-7E85AD43754C}" destId="{DBB347C7-051B-4066-B6B9-71A4288A96F7}" srcOrd="4" destOrd="0" parTransId="{D2C64734-7784-4EA4-8745-88D40A89E21D}" sibTransId="{B8D07892-A003-4B05-94DC-F5BEAD32BCE3}"/>
    <dgm:cxn modelId="{7741C776-519A-4F16-B610-A65ECD0CB774}" srcId="{1FE9BAC4-326A-4892-A14A-7E85AD43754C}" destId="{77C785A2-1551-43F8-BFE8-E38C5144F1A4}" srcOrd="3" destOrd="0" parTransId="{3BFE0DE2-AE4A-4BAF-9F41-0CC3DE83D23A}" sibTransId="{9A3D2EDB-DCB7-4801-9C0F-55473B6E0E82}"/>
    <dgm:cxn modelId="{CAC48A7A-FB99-46E0-9FB1-240CE1A07DB8}" srcId="{DBB347C7-051B-4066-B6B9-71A4288A96F7}" destId="{7F47E77B-F40A-456E-AEC7-46940A9070E7}" srcOrd="3" destOrd="0" parTransId="{F86C926C-71D1-4555-B3AB-7B651C9CCC5D}" sibTransId="{4EEE6F64-D834-42D9-B52B-C923DB1375C8}"/>
    <dgm:cxn modelId="{2C4CB87B-FA78-46B0-ADAE-F34E400D51C3}" srcId="{DBB347C7-051B-4066-B6B9-71A4288A96F7}" destId="{E24DAD54-236F-4743-B690-C6BB6264637A}" srcOrd="0" destOrd="0" parTransId="{48E36C4B-23AC-42B3-BFEB-81199D06D020}" sibTransId="{5286D882-0216-4E23-9606-83589DE75F5F}"/>
    <dgm:cxn modelId="{3F39F77D-45D5-458A-854C-CE8B592473A5}" srcId="{DBB347C7-051B-4066-B6B9-71A4288A96F7}" destId="{71FCE110-B7B2-4F2F-8F17-39E3A8ECD462}" srcOrd="1" destOrd="0" parTransId="{1449F455-B7D3-4C0A-AEB2-77D0467D9754}" sibTransId="{B2396DAD-14F4-437D-8363-0303F5972CF8}"/>
    <dgm:cxn modelId="{03AA048F-547E-4D02-9D5B-5EC6F5A6CCAD}" type="presOf" srcId="{71FCE110-B7B2-4F2F-8F17-39E3A8ECD462}" destId="{55483A8A-E92F-4B53-88A6-3E4D2ED18247}" srcOrd="0" destOrd="1" presId="urn:microsoft.com/office/officeart/2005/8/layout/vList2"/>
    <dgm:cxn modelId="{F2422FB5-ADB3-4084-B187-60BC18062695}" type="presOf" srcId="{E24DAD54-236F-4743-B690-C6BB6264637A}" destId="{55483A8A-E92F-4B53-88A6-3E4D2ED18247}" srcOrd="0" destOrd="0" presId="urn:microsoft.com/office/officeart/2005/8/layout/vList2"/>
    <dgm:cxn modelId="{8F8F64B5-5188-4564-885D-CC80686CC05A}" type="presOf" srcId="{6AB8D77A-403A-4E86-BB3B-9906FC13F016}" destId="{C084C3B9-F3CB-4606-9C37-B1F38A9DD2CE}" srcOrd="0" destOrd="0" presId="urn:microsoft.com/office/officeart/2005/8/layout/vList2"/>
    <dgm:cxn modelId="{0D67CCBF-EFC0-4756-86CE-3AF2A5F4AFF8}" srcId="{1FE9BAC4-326A-4892-A14A-7E85AD43754C}" destId="{A8CB8C1C-A623-4CC0-B27E-31CF4C713907}" srcOrd="0" destOrd="0" parTransId="{9E97E0F4-9FD7-41A3-B8A6-0A67FB87400D}" sibTransId="{5DEC5D32-7C01-4A6E-9624-2E7FD3237188}"/>
    <dgm:cxn modelId="{405562CC-C421-4482-835C-EA58F2C7A4F5}" srcId="{1FE9BAC4-326A-4892-A14A-7E85AD43754C}" destId="{6AB8D77A-403A-4E86-BB3B-9906FC13F016}" srcOrd="2" destOrd="0" parTransId="{3FC5F838-06F6-426D-8533-976E0495F5F3}" sibTransId="{A620837C-1B8F-43DE-825A-1717EDAA94AC}"/>
    <dgm:cxn modelId="{46C217D0-6E9B-4EBC-B30B-C1D483587C4B}" type="presOf" srcId="{A8CB8C1C-A623-4CC0-B27E-31CF4C713907}" destId="{B234CA6B-A9D3-4BCB-A210-4C00C501CB37}" srcOrd="0" destOrd="0" presId="urn:microsoft.com/office/officeart/2005/8/layout/vList2"/>
    <dgm:cxn modelId="{CD1780EA-55C7-469B-89FE-15A179F5160B}" type="presOf" srcId="{9CB7227E-8564-4D67-B1B2-B9D81DA2337F}" destId="{55483A8A-E92F-4B53-88A6-3E4D2ED18247}" srcOrd="0" destOrd="2" presId="urn:microsoft.com/office/officeart/2005/8/layout/vList2"/>
    <dgm:cxn modelId="{4706E21C-E40E-4A5C-AF89-9B604D156476}" type="presParOf" srcId="{F4505B48-8802-4C93-BF9E-D8B2156E7C02}" destId="{B234CA6B-A9D3-4BCB-A210-4C00C501CB37}" srcOrd="0" destOrd="0" presId="urn:microsoft.com/office/officeart/2005/8/layout/vList2"/>
    <dgm:cxn modelId="{BDD80A42-C20B-4F6C-AF0D-BDB9E63D3363}" type="presParOf" srcId="{F4505B48-8802-4C93-BF9E-D8B2156E7C02}" destId="{47B031F8-9E08-47EA-AE26-5DD95FDC6AE5}" srcOrd="1" destOrd="0" presId="urn:microsoft.com/office/officeart/2005/8/layout/vList2"/>
    <dgm:cxn modelId="{E8CC3614-5A83-44BB-AE6A-38677FAB9FEE}" type="presParOf" srcId="{F4505B48-8802-4C93-BF9E-D8B2156E7C02}" destId="{55ECFCB0-C775-4BEF-A401-A8EDF3210E5B}" srcOrd="2" destOrd="0" presId="urn:microsoft.com/office/officeart/2005/8/layout/vList2"/>
    <dgm:cxn modelId="{88035221-57D5-4F01-B51B-7559C1AF5800}" type="presParOf" srcId="{F4505B48-8802-4C93-BF9E-D8B2156E7C02}" destId="{EB0EF2F7-00EE-4D58-9BA0-F32348632324}" srcOrd="3" destOrd="0" presId="urn:microsoft.com/office/officeart/2005/8/layout/vList2"/>
    <dgm:cxn modelId="{3B325B68-A9AA-46AB-A8EB-19BC3EFF7F50}" type="presParOf" srcId="{F4505B48-8802-4C93-BF9E-D8B2156E7C02}" destId="{C084C3B9-F3CB-4606-9C37-B1F38A9DD2CE}" srcOrd="4" destOrd="0" presId="urn:microsoft.com/office/officeart/2005/8/layout/vList2"/>
    <dgm:cxn modelId="{C1E80142-6D7E-4A46-A50E-7A016A496F64}" type="presParOf" srcId="{F4505B48-8802-4C93-BF9E-D8B2156E7C02}" destId="{0A6E73B9-C150-49D7-B6FC-F460B4EDFE2B}" srcOrd="5" destOrd="0" presId="urn:microsoft.com/office/officeart/2005/8/layout/vList2"/>
    <dgm:cxn modelId="{A0682D17-1DC9-44D4-8E31-03F9C55DDE46}" type="presParOf" srcId="{F4505B48-8802-4C93-BF9E-D8B2156E7C02}" destId="{A1730532-4368-481F-B0F8-623ECCA2B2C4}" srcOrd="6" destOrd="0" presId="urn:microsoft.com/office/officeart/2005/8/layout/vList2"/>
    <dgm:cxn modelId="{06D04DA3-5999-47F7-A4E6-666617E08069}" type="presParOf" srcId="{F4505B48-8802-4C93-BF9E-D8B2156E7C02}" destId="{5B1C31FA-D3F5-43C7-95D9-539BE1094663}" srcOrd="7" destOrd="0" presId="urn:microsoft.com/office/officeart/2005/8/layout/vList2"/>
    <dgm:cxn modelId="{83D0E044-0DA0-40CA-A208-132001D9576D}" type="presParOf" srcId="{F4505B48-8802-4C93-BF9E-D8B2156E7C02}" destId="{3430879F-E9CA-4241-948F-ABE5EBE6CEFF}" srcOrd="8" destOrd="0" presId="urn:microsoft.com/office/officeart/2005/8/layout/vList2"/>
    <dgm:cxn modelId="{8495B969-A1E1-4B12-8AAE-A0A85FBC46C3}" type="presParOf" srcId="{F4505B48-8802-4C93-BF9E-D8B2156E7C02}" destId="{55483A8A-E92F-4B53-88A6-3E4D2ED18247}" srcOrd="9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30E103D-9545-4E69-AA7B-03596B3F3824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062D59A-DACB-4784-B775-0D8CBE5CBB47}">
      <dgm:prSet phldrT="[Text]"/>
      <dgm:spPr/>
      <dgm:t>
        <a:bodyPr/>
        <a:lstStyle/>
        <a:p>
          <a:r>
            <a:rPr lang="en-US" dirty="0"/>
            <a:t>Interview</a:t>
          </a:r>
        </a:p>
      </dgm:t>
    </dgm:pt>
    <dgm:pt modelId="{8E43B5D4-769C-4F27-BD1E-2D6404DE00C7}" type="parTrans" cxnId="{CAA44E72-C4E6-43D9-AF89-E3FFF5D5427E}">
      <dgm:prSet/>
      <dgm:spPr/>
      <dgm:t>
        <a:bodyPr/>
        <a:lstStyle/>
        <a:p>
          <a:endParaRPr lang="en-US"/>
        </a:p>
      </dgm:t>
    </dgm:pt>
    <dgm:pt modelId="{03E5D233-FD36-4C56-BC7A-410DA5B46990}" type="sibTrans" cxnId="{CAA44E72-C4E6-43D9-AF89-E3FFF5D5427E}">
      <dgm:prSet/>
      <dgm:spPr/>
      <dgm:t>
        <a:bodyPr/>
        <a:lstStyle/>
        <a:p>
          <a:endParaRPr lang="en-US"/>
        </a:p>
      </dgm:t>
    </dgm:pt>
    <dgm:pt modelId="{E2630588-3D88-498C-8D13-C9D85FC094C5}">
      <dgm:prSet phldrT="[Text]"/>
      <dgm:spPr/>
      <dgm:t>
        <a:bodyPr/>
        <a:lstStyle/>
        <a:p>
          <a:r>
            <a:rPr lang="en-US" dirty="0"/>
            <a:t>Observation</a:t>
          </a:r>
        </a:p>
      </dgm:t>
    </dgm:pt>
    <dgm:pt modelId="{97459E4A-9674-4387-97C6-30A0E5C0EBD3}" type="parTrans" cxnId="{3529316B-2735-426F-AA6C-656372F11CB1}">
      <dgm:prSet/>
      <dgm:spPr/>
      <dgm:t>
        <a:bodyPr/>
        <a:lstStyle/>
        <a:p>
          <a:endParaRPr lang="en-US"/>
        </a:p>
      </dgm:t>
    </dgm:pt>
    <dgm:pt modelId="{7FD17367-4460-4AB9-84EB-54D258428E66}" type="sibTrans" cxnId="{3529316B-2735-426F-AA6C-656372F11CB1}">
      <dgm:prSet/>
      <dgm:spPr/>
      <dgm:t>
        <a:bodyPr/>
        <a:lstStyle/>
        <a:p>
          <a:endParaRPr lang="en-US"/>
        </a:p>
      </dgm:t>
    </dgm:pt>
    <dgm:pt modelId="{55897C82-9297-4420-8C6B-629A639253E5}">
      <dgm:prSet phldrT="[Text]"/>
      <dgm:spPr/>
      <dgm:t>
        <a:bodyPr/>
        <a:lstStyle/>
        <a:p>
          <a:r>
            <a:rPr lang="en-US" dirty="0"/>
            <a:t>Questionnaire</a:t>
          </a:r>
        </a:p>
      </dgm:t>
    </dgm:pt>
    <dgm:pt modelId="{940E91DB-0E32-49E2-BBA9-3CABEDFDA8E6}" type="parTrans" cxnId="{95E30A85-475D-48A9-9D58-C2E4E13AE843}">
      <dgm:prSet/>
      <dgm:spPr/>
      <dgm:t>
        <a:bodyPr/>
        <a:lstStyle/>
        <a:p>
          <a:endParaRPr lang="en-US"/>
        </a:p>
      </dgm:t>
    </dgm:pt>
    <dgm:pt modelId="{8B711A2D-95D7-480E-9F89-5542BF5AC153}" type="sibTrans" cxnId="{95E30A85-475D-48A9-9D58-C2E4E13AE843}">
      <dgm:prSet/>
      <dgm:spPr/>
      <dgm:t>
        <a:bodyPr/>
        <a:lstStyle/>
        <a:p>
          <a:endParaRPr lang="en-US"/>
        </a:p>
      </dgm:t>
    </dgm:pt>
    <dgm:pt modelId="{1F2C35DB-593C-4F50-B370-403BF18308A6}" type="pres">
      <dgm:prSet presAssocID="{E30E103D-9545-4E69-AA7B-03596B3F3824}" presName="diagram" presStyleCnt="0">
        <dgm:presLayoutVars>
          <dgm:dir/>
          <dgm:resizeHandles val="exact"/>
        </dgm:presLayoutVars>
      </dgm:prSet>
      <dgm:spPr/>
    </dgm:pt>
    <dgm:pt modelId="{065E5DD3-FB23-4B85-B3AF-225EC11BCDD2}" type="pres">
      <dgm:prSet presAssocID="{A062D59A-DACB-4784-B775-0D8CBE5CBB47}" presName="node" presStyleLbl="node1" presStyleIdx="0" presStyleCnt="3">
        <dgm:presLayoutVars>
          <dgm:bulletEnabled val="1"/>
        </dgm:presLayoutVars>
      </dgm:prSet>
      <dgm:spPr/>
    </dgm:pt>
    <dgm:pt modelId="{D7F61ADE-7C6C-4508-A391-E8C5CFFC3789}" type="pres">
      <dgm:prSet presAssocID="{03E5D233-FD36-4C56-BC7A-410DA5B46990}" presName="sibTrans" presStyleCnt="0"/>
      <dgm:spPr/>
    </dgm:pt>
    <dgm:pt modelId="{3D058D20-2F29-4443-8224-8F44963BAC85}" type="pres">
      <dgm:prSet presAssocID="{55897C82-9297-4420-8C6B-629A639253E5}" presName="node" presStyleLbl="node1" presStyleIdx="1" presStyleCnt="3">
        <dgm:presLayoutVars>
          <dgm:bulletEnabled val="1"/>
        </dgm:presLayoutVars>
      </dgm:prSet>
      <dgm:spPr/>
    </dgm:pt>
    <dgm:pt modelId="{AECD1C63-FF1E-408C-ACE3-0905BBA75CFE}" type="pres">
      <dgm:prSet presAssocID="{8B711A2D-95D7-480E-9F89-5542BF5AC153}" presName="sibTrans" presStyleCnt="0"/>
      <dgm:spPr/>
    </dgm:pt>
    <dgm:pt modelId="{F8AC4DF2-CF0B-43C1-9066-FAE66E2DC3F0}" type="pres">
      <dgm:prSet presAssocID="{E2630588-3D88-498C-8D13-C9D85FC094C5}" presName="node" presStyleLbl="node1" presStyleIdx="2" presStyleCnt="3">
        <dgm:presLayoutVars>
          <dgm:bulletEnabled val="1"/>
        </dgm:presLayoutVars>
      </dgm:prSet>
      <dgm:spPr/>
    </dgm:pt>
  </dgm:ptLst>
  <dgm:cxnLst>
    <dgm:cxn modelId="{C3764B52-3A86-4D9E-BF7C-8D8CF26535AB}" type="presOf" srcId="{E30E103D-9545-4E69-AA7B-03596B3F3824}" destId="{1F2C35DB-593C-4F50-B370-403BF18308A6}" srcOrd="0" destOrd="0" presId="urn:microsoft.com/office/officeart/2005/8/layout/default"/>
    <dgm:cxn modelId="{3529316B-2735-426F-AA6C-656372F11CB1}" srcId="{E30E103D-9545-4E69-AA7B-03596B3F3824}" destId="{E2630588-3D88-498C-8D13-C9D85FC094C5}" srcOrd="2" destOrd="0" parTransId="{97459E4A-9674-4387-97C6-30A0E5C0EBD3}" sibTransId="{7FD17367-4460-4AB9-84EB-54D258428E66}"/>
    <dgm:cxn modelId="{CAA44E72-C4E6-43D9-AF89-E3FFF5D5427E}" srcId="{E30E103D-9545-4E69-AA7B-03596B3F3824}" destId="{A062D59A-DACB-4784-B775-0D8CBE5CBB47}" srcOrd="0" destOrd="0" parTransId="{8E43B5D4-769C-4F27-BD1E-2D6404DE00C7}" sibTransId="{03E5D233-FD36-4C56-BC7A-410DA5B46990}"/>
    <dgm:cxn modelId="{95E30A85-475D-48A9-9D58-C2E4E13AE843}" srcId="{E30E103D-9545-4E69-AA7B-03596B3F3824}" destId="{55897C82-9297-4420-8C6B-629A639253E5}" srcOrd="1" destOrd="0" parTransId="{940E91DB-0E32-49E2-BBA9-3CABEDFDA8E6}" sibTransId="{8B711A2D-95D7-480E-9F89-5542BF5AC153}"/>
    <dgm:cxn modelId="{6CA521A4-00F3-4E90-88C3-93CEBB6E4E76}" type="presOf" srcId="{55897C82-9297-4420-8C6B-629A639253E5}" destId="{3D058D20-2F29-4443-8224-8F44963BAC85}" srcOrd="0" destOrd="0" presId="urn:microsoft.com/office/officeart/2005/8/layout/default"/>
    <dgm:cxn modelId="{196385D3-E67F-4D42-8F48-8D8165FAB21D}" type="presOf" srcId="{E2630588-3D88-498C-8D13-C9D85FC094C5}" destId="{F8AC4DF2-CF0B-43C1-9066-FAE66E2DC3F0}" srcOrd="0" destOrd="0" presId="urn:microsoft.com/office/officeart/2005/8/layout/default"/>
    <dgm:cxn modelId="{7620DDE2-EF6B-4BC9-8E71-5A24F401AEF5}" type="presOf" srcId="{A062D59A-DACB-4784-B775-0D8CBE5CBB47}" destId="{065E5DD3-FB23-4B85-B3AF-225EC11BCDD2}" srcOrd="0" destOrd="0" presId="urn:microsoft.com/office/officeart/2005/8/layout/default"/>
    <dgm:cxn modelId="{752E02C3-5442-4CD3-847A-EFB4EDC917FD}" type="presParOf" srcId="{1F2C35DB-593C-4F50-B370-403BF18308A6}" destId="{065E5DD3-FB23-4B85-B3AF-225EC11BCDD2}" srcOrd="0" destOrd="0" presId="urn:microsoft.com/office/officeart/2005/8/layout/default"/>
    <dgm:cxn modelId="{FA6A211A-6E71-4E19-9F49-A6CDDB14B2BF}" type="presParOf" srcId="{1F2C35DB-593C-4F50-B370-403BF18308A6}" destId="{D7F61ADE-7C6C-4508-A391-E8C5CFFC3789}" srcOrd="1" destOrd="0" presId="urn:microsoft.com/office/officeart/2005/8/layout/default"/>
    <dgm:cxn modelId="{46B24C99-873F-4235-91A4-B6DD98557E69}" type="presParOf" srcId="{1F2C35DB-593C-4F50-B370-403BF18308A6}" destId="{3D058D20-2F29-4443-8224-8F44963BAC85}" srcOrd="2" destOrd="0" presId="urn:microsoft.com/office/officeart/2005/8/layout/default"/>
    <dgm:cxn modelId="{3679AC86-8D81-4081-854E-946DE9826D8F}" type="presParOf" srcId="{1F2C35DB-593C-4F50-B370-403BF18308A6}" destId="{AECD1C63-FF1E-408C-ACE3-0905BBA75CFE}" srcOrd="3" destOrd="0" presId="urn:microsoft.com/office/officeart/2005/8/layout/default"/>
    <dgm:cxn modelId="{89F48E7E-B22A-47C4-9071-11E4DF172C0B}" type="presParOf" srcId="{1F2C35DB-593C-4F50-B370-403BF18308A6}" destId="{F8AC4DF2-CF0B-43C1-9066-FAE66E2DC3F0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E1C8680-03FE-4440-BC5A-44E868C68578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8A0D41A4-26B9-4246-A050-0F223ADC2BC4}">
      <dgm:prSet phldrT="[Text]" custT="1"/>
      <dgm:spPr/>
      <dgm:t>
        <a:bodyPr/>
        <a:lstStyle/>
        <a:p>
          <a:r>
            <a:rPr lang="en-US" sz="2000" b="1">
              <a:latin typeface="Calibri" panose="020F0502020204030204" pitchFamily="34" charset="0"/>
              <a:cs typeface="Liberation Sans"/>
            </a:rPr>
            <a:t>Unstructured</a:t>
          </a:r>
          <a:endParaRPr lang="en-US" sz="2000" dirty="0">
            <a:latin typeface="Calibri" panose="020F0502020204030204" pitchFamily="34" charset="0"/>
          </a:endParaRPr>
        </a:p>
      </dgm:t>
    </dgm:pt>
    <dgm:pt modelId="{79413ECC-5FE9-4F5A-87DE-100ADDF884D3}" type="parTrans" cxnId="{7DEFD152-7589-41FE-9920-065862D63110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E751CEF9-2032-49F6-9C9F-50AF3874999B}" type="sibTrans" cxnId="{7DEFD152-7589-41FE-9920-065862D63110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B03E1DCF-4674-4B02-8180-A85EAF5340FA}">
      <dgm:prSet custT="1"/>
      <dgm:spPr/>
      <dgm:t>
        <a:bodyPr/>
        <a:lstStyle/>
        <a:p>
          <a:r>
            <a:rPr lang="en-US" sz="2000" b="1">
              <a:latin typeface="Calibri" panose="020F0502020204030204" pitchFamily="34" charset="0"/>
              <a:cs typeface="Liberation Sans"/>
            </a:rPr>
            <a:t>Structured</a:t>
          </a:r>
          <a:endParaRPr lang="en-US" sz="2000" dirty="0">
            <a:latin typeface="Calibri" panose="020F0502020204030204" pitchFamily="34" charset="0"/>
            <a:cs typeface="Liberation Sans"/>
          </a:endParaRPr>
        </a:p>
      </dgm:t>
    </dgm:pt>
    <dgm:pt modelId="{DC3AC7F9-4880-4A52-9DE6-B6FEBCB01B1F}" type="parTrans" cxnId="{4D8C3A2F-6291-450B-BDCC-5E2AE2E90111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A37B2D20-B9DE-434B-A5C9-68978A4682D1}" type="sibTrans" cxnId="{4D8C3A2F-6291-450B-BDCC-5E2AE2E90111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8A6C2D29-9AAA-43D7-B281-071BAAF63D7E}">
      <dgm:prSet custT="1"/>
      <dgm:spPr/>
      <dgm:t>
        <a:bodyPr/>
        <a:lstStyle/>
        <a:p>
          <a:r>
            <a:rPr lang="en-US" sz="2000" b="1">
              <a:latin typeface="Calibri" panose="020F0502020204030204" pitchFamily="34" charset="0"/>
              <a:cs typeface="Liberation Sans"/>
            </a:rPr>
            <a:t>Semi-structured</a:t>
          </a:r>
          <a:endParaRPr lang="en-US" sz="2000" dirty="0">
            <a:latin typeface="Calibri" panose="020F0502020204030204" pitchFamily="34" charset="0"/>
            <a:cs typeface="Liberation Sans"/>
          </a:endParaRPr>
        </a:p>
      </dgm:t>
    </dgm:pt>
    <dgm:pt modelId="{0F7E9230-E69D-4407-9A3D-FB1FD48ACE96}" type="parTrans" cxnId="{C58FC0EA-740B-4D0A-908A-738E0902A372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81C1F0E5-3C3D-4550-8A0C-7FB8059EBBF0}" type="sibTrans" cxnId="{C58FC0EA-740B-4D0A-908A-738E0902A372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577B6808-3DC3-42F0-82C8-D932A3E5E6A4}">
      <dgm:prSet custT="1"/>
      <dgm:spPr/>
      <dgm:t>
        <a:bodyPr/>
        <a:lstStyle/>
        <a:p>
          <a:r>
            <a:rPr lang="en-US" sz="2000" b="1">
              <a:latin typeface="Calibri" panose="020F0502020204030204" pitchFamily="34" charset="0"/>
              <a:cs typeface="Liberation Sans"/>
            </a:rPr>
            <a:t>Focus groups</a:t>
          </a:r>
          <a:endParaRPr lang="en-US" sz="2000" dirty="0">
            <a:latin typeface="Calibri" panose="020F0502020204030204" pitchFamily="34" charset="0"/>
          </a:endParaRPr>
        </a:p>
      </dgm:t>
    </dgm:pt>
    <dgm:pt modelId="{1A14EA0B-4645-4688-8850-25CE95DFB2F7}" type="parTrans" cxnId="{B49A0800-E586-4124-8882-F60C965F1065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E7C2167F-7AF7-4A4D-9DE3-56441D5F7C65}" type="sibTrans" cxnId="{B49A0800-E586-4124-8882-F60C965F1065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6E687F04-03AD-45D6-806B-31E0B6065B18}">
      <dgm:prSet phldrT="[Text]" custT="1"/>
      <dgm:spPr/>
      <dgm:t>
        <a:bodyPr/>
        <a:lstStyle/>
        <a:p>
          <a:r>
            <a:rPr lang="en-US" sz="2000">
              <a:latin typeface="Calibri" panose="020F0502020204030204" pitchFamily="34" charset="0"/>
              <a:cs typeface="Liberation Sans"/>
            </a:rPr>
            <a:t>are not directed by a script. Rich but not replicable. </a:t>
          </a:r>
          <a:endParaRPr lang="en-US" sz="2000" dirty="0">
            <a:latin typeface="Calibri" panose="020F0502020204030204" pitchFamily="34" charset="0"/>
          </a:endParaRPr>
        </a:p>
      </dgm:t>
    </dgm:pt>
    <dgm:pt modelId="{BFE25DBD-EE6C-4647-AF77-DDA536C5FF8F}" type="parTrans" cxnId="{A8F2E683-3006-4AA9-916A-731E65E1201D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92EB520A-FF93-4886-9186-8EB316C897E9}" type="sibTrans" cxnId="{A8F2E683-3006-4AA9-916A-731E65E1201D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B7DE088B-19DF-43F0-B2A4-18E27DED300B}">
      <dgm:prSet custT="1"/>
      <dgm:spPr/>
      <dgm:t>
        <a:bodyPr/>
        <a:lstStyle/>
        <a:p>
          <a:r>
            <a:rPr lang="en-US" sz="2000">
              <a:latin typeface="Calibri" panose="020F0502020204030204" pitchFamily="34" charset="0"/>
              <a:cs typeface="Liberation Sans"/>
            </a:rPr>
            <a:t>are tightly scripted, often like a questionnaire. Replicable but may lack richness.</a:t>
          </a:r>
          <a:endParaRPr lang="en-US" sz="2000" dirty="0">
            <a:latin typeface="Calibri" panose="020F0502020204030204" pitchFamily="34" charset="0"/>
            <a:cs typeface="Liberation Sans"/>
          </a:endParaRPr>
        </a:p>
      </dgm:t>
    </dgm:pt>
    <dgm:pt modelId="{E7627611-6886-48FD-9274-84F667FAB40D}" type="parTrans" cxnId="{D5D32C79-B32D-40B4-A030-7DE3B7CA3A66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9FFF1B86-B858-49B0-AB2E-E3AB1131DFEA}" type="sibTrans" cxnId="{D5D32C79-B32D-40B4-A030-7DE3B7CA3A66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0DA1F6AB-C8E2-4875-8BDF-D21226E69ABC}">
      <dgm:prSet custT="1"/>
      <dgm:spPr/>
      <dgm:t>
        <a:bodyPr/>
        <a:lstStyle/>
        <a:p>
          <a:r>
            <a:rPr lang="en-US" sz="2000">
              <a:latin typeface="Calibri" panose="020F0502020204030204" pitchFamily="34" charset="0"/>
              <a:cs typeface="Liberation Sans"/>
            </a:rPr>
            <a:t>guided by a script but interesting issues can be explored in more depth. Can provide a good balance between richness and replicability.</a:t>
          </a:r>
          <a:endParaRPr lang="en-US" sz="2000" dirty="0">
            <a:latin typeface="Calibri" panose="020F0502020204030204" pitchFamily="34" charset="0"/>
            <a:cs typeface="Liberation Sans"/>
          </a:endParaRPr>
        </a:p>
      </dgm:t>
    </dgm:pt>
    <dgm:pt modelId="{00609A27-E804-41BC-8EB0-35FD3531CD57}" type="parTrans" cxnId="{E0DF13B9-A819-4897-AC33-89202A2F4C1D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27F5EDF8-4462-4BBF-91E2-6C540E3862CF}" type="sibTrans" cxnId="{E0DF13B9-A819-4897-AC33-89202A2F4C1D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252E820A-2BFC-4E77-8BED-63D6CD3CFE93}">
      <dgm:prSet custT="1"/>
      <dgm:spPr/>
      <dgm:t>
        <a:bodyPr/>
        <a:lstStyle/>
        <a:p>
          <a:r>
            <a:rPr lang="en-US" sz="2000">
              <a:latin typeface="Calibri" panose="020F0502020204030204" pitchFamily="34" charset="0"/>
              <a:cs typeface="Liberation Sans"/>
            </a:rPr>
            <a:t>a group interview</a:t>
          </a:r>
          <a:endParaRPr lang="en-US" sz="2000" dirty="0">
            <a:latin typeface="Calibri" panose="020F0502020204030204" pitchFamily="34" charset="0"/>
          </a:endParaRPr>
        </a:p>
      </dgm:t>
    </dgm:pt>
    <dgm:pt modelId="{AD0F21BE-723E-46C3-99B1-3E84ABA27F36}" type="parTrans" cxnId="{903557C9-BDFB-489B-BB0D-A1A4F505ECCB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12A64BAB-E519-4688-B15F-A0A1D3482691}" type="sibTrans" cxnId="{903557C9-BDFB-489B-BB0D-A1A4F505ECCB}">
      <dgm:prSet/>
      <dgm:spPr/>
      <dgm:t>
        <a:bodyPr/>
        <a:lstStyle/>
        <a:p>
          <a:endParaRPr lang="en-US" sz="2000">
            <a:solidFill>
              <a:schemeClr val="tx1"/>
            </a:solidFill>
            <a:latin typeface="Calibri" panose="020F0502020204030204" pitchFamily="34" charset="0"/>
          </a:endParaRPr>
        </a:p>
      </dgm:t>
    </dgm:pt>
    <dgm:pt modelId="{81C4979F-1306-4C88-8CE8-6D172DE49393}" type="pres">
      <dgm:prSet presAssocID="{7E1C8680-03FE-4440-BC5A-44E868C68578}" presName="linear" presStyleCnt="0">
        <dgm:presLayoutVars>
          <dgm:dir/>
          <dgm:animLvl val="lvl"/>
          <dgm:resizeHandles val="exact"/>
        </dgm:presLayoutVars>
      </dgm:prSet>
      <dgm:spPr/>
    </dgm:pt>
    <dgm:pt modelId="{FFE005FF-3288-4D50-BC6D-D33F6633A01F}" type="pres">
      <dgm:prSet presAssocID="{8A0D41A4-26B9-4246-A050-0F223ADC2BC4}" presName="parentLin" presStyleCnt="0"/>
      <dgm:spPr/>
    </dgm:pt>
    <dgm:pt modelId="{FB950690-04D2-4102-9717-876505ED19FD}" type="pres">
      <dgm:prSet presAssocID="{8A0D41A4-26B9-4246-A050-0F223ADC2BC4}" presName="parentLeftMargin" presStyleLbl="node1" presStyleIdx="0" presStyleCnt="4"/>
      <dgm:spPr/>
    </dgm:pt>
    <dgm:pt modelId="{20C4094C-92B5-42AE-B0FC-A7BC46669F54}" type="pres">
      <dgm:prSet presAssocID="{8A0D41A4-26B9-4246-A050-0F223ADC2BC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67B84D31-E6BB-4EBD-833F-7551D372A9D8}" type="pres">
      <dgm:prSet presAssocID="{8A0D41A4-26B9-4246-A050-0F223ADC2BC4}" presName="negativeSpace" presStyleCnt="0"/>
      <dgm:spPr/>
    </dgm:pt>
    <dgm:pt modelId="{D5A1FADB-A29D-42D8-A7E1-9D57749B1456}" type="pres">
      <dgm:prSet presAssocID="{8A0D41A4-26B9-4246-A050-0F223ADC2BC4}" presName="childText" presStyleLbl="conFgAcc1" presStyleIdx="0" presStyleCnt="4">
        <dgm:presLayoutVars>
          <dgm:bulletEnabled val="1"/>
        </dgm:presLayoutVars>
      </dgm:prSet>
      <dgm:spPr/>
    </dgm:pt>
    <dgm:pt modelId="{E6F6397A-7844-4AD9-9160-0B6C5A028F86}" type="pres">
      <dgm:prSet presAssocID="{E751CEF9-2032-49F6-9C9F-50AF3874999B}" presName="spaceBetweenRectangles" presStyleCnt="0"/>
      <dgm:spPr/>
    </dgm:pt>
    <dgm:pt modelId="{C59D8DFE-C2A2-4C55-AE81-6167A22C4C82}" type="pres">
      <dgm:prSet presAssocID="{B03E1DCF-4674-4B02-8180-A85EAF5340FA}" presName="parentLin" presStyleCnt="0"/>
      <dgm:spPr/>
    </dgm:pt>
    <dgm:pt modelId="{4AA5F8FF-2106-4609-B6D2-D478C5490ADA}" type="pres">
      <dgm:prSet presAssocID="{B03E1DCF-4674-4B02-8180-A85EAF5340FA}" presName="parentLeftMargin" presStyleLbl="node1" presStyleIdx="0" presStyleCnt="4"/>
      <dgm:spPr/>
    </dgm:pt>
    <dgm:pt modelId="{12DA314A-1C27-43F1-BF31-380527756A3A}" type="pres">
      <dgm:prSet presAssocID="{B03E1DCF-4674-4B02-8180-A85EAF5340FA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F9B3BF7-DF34-4C5F-83ED-2AD5629343C1}" type="pres">
      <dgm:prSet presAssocID="{B03E1DCF-4674-4B02-8180-A85EAF5340FA}" presName="negativeSpace" presStyleCnt="0"/>
      <dgm:spPr/>
    </dgm:pt>
    <dgm:pt modelId="{06528BD8-EF84-4291-B60C-62841E416AFF}" type="pres">
      <dgm:prSet presAssocID="{B03E1DCF-4674-4B02-8180-A85EAF5340FA}" presName="childText" presStyleLbl="conFgAcc1" presStyleIdx="1" presStyleCnt="4">
        <dgm:presLayoutVars>
          <dgm:bulletEnabled val="1"/>
        </dgm:presLayoutVars>
      </dgm:prSet>
      <dgm:spPr/>
    </dgm:pt>
    <dgm:pt modelId="{CFAFC629-6068-4B64-AD8E-D9F6C3A85892}" type="pres">
      <dgm:prSet presAssocID="{A37B2D20-B9DE-434B-A5C9-68978A4682D1}" presName="spaceBetweenRectangles" presStyleCnt="0"/>
      <dgm:spPr/>
    </dgm:pt>
    <dgm:pt modelId="{63BB0FD0-EE28-49B6-8C06-2D2E7A39B6DF}" type="pres">
      <dgm:prSet presAssocID="{8A6C2D29-9AAA-43D7-B281-071BAAF63D7E}" presName="parentLin" presStyleCnt="0"/>
      <dgm:spPr/>
    </dgm:pt>
    <dgm:pt modelId="{295671C0-A406-4433-85FB-02EEA91E3B9C}" type="pres">
      <dgm:prSet presAssocID="{8A6C2D29-9AAA-43D7-B281-071BAAF63D7E}" presName="parentLeftMargin" presStyleLbl="node1" presStyleIdx="1" presStyleCnt="4"/>
      <dgm:spPr/>
    </dgm:pt>
    <dgm:pt modelId="{4D69F563-EB04-47DD-9340-F6B9312AD1A0}" type="pres">
      <dgm:prSet presAssocID="{8A6C2D29-9AAA-43D7-B281-071BAAF63D7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0AB56E5-DA7D-4810-96CF-F9CD16B4F404}" type="pres">
      <dgm:prSet presAssocID="{8A6C2D29-9AAA-43D7-B281-071BAAF63D7E}" presName="negativeSpace" presStyleCnt="0"/>
      <dgm:spPr/>
    </dgm:pt>
    <dgm:pt modelId="{1824202B-5CDF-4794-BDF8-BCB7FC23B0BC}" type="pres">
      <dgm:prSet presAssocID="{8A6C2D29-9AAA-43D7-B281-071BAAF63D7E}" presName="childText" presStyleLbl="conFgAcc1" presStyleIdx="2" presStyleCnt="4">
        <dgm:presLayoutVars>
          <dgm:bulletEnabled val="1"/>
        </dgm:presLayoutVars>
      </dgm:prSet>
      <dgm:spPr/>
    </dgm:pt>
    <dgm:pt modelId="{84274369-AC03-4978-9C24-F81157F63641}" type="pres">
      <dgm:prSet presAssocID="{81C1F0E5-3C3D-4550-8A0C-7FB8059EBBF0}" presName="spaceBetweenRectangles" presStyleCnt="0"/>
      <dgm:spPr/>
    </dgm:pt>
    <dgm:pt modelId="{93D253E4-9C47-496B-9C3C-CEDADDC3D8FC}" type="pres">
      <dgm:prSet presAssocID="{577B6808-3DC3-42F0-82C8-D932A3E5E6A4}" presName="parentLin" presStyleCnt="0"/>
      <dgm:spPr/>
    </dgm:pt>
    <dgm:pt modelId="{1908A129-1311-4086-A765-0CF59C9DF8A7}" type="pres">
      <dgm:prSet presAssocID="{577B6808-3DC3-42F0-82C8-D932A3E5E6A4}" presName="parentLeftMargin" presStyleLbl="node1" presStyleIdx="2" presStyleCnt="4"/>
      <dgm:spPr/>
    </dgm:pt>
    <dgm:pt modelId="{9D310CBE-2269-47E1-8F2A-3D6D4119885E}" type="pres">
      <dgm:prSet presAssocID="{577B6808-3DC3-42F0-82C8-D932A3E5E6A4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59ED3D5C-3110-4D8F-851A-8582E8C00A56}" type="pres">
      <dgm:prSet presAssocID="{577B6808-3DC3-42F0-82C8-D932A3E5E6A4}" presName="negativeSpace" presStyleCnt="0"/>
      <dgm:spPr/>
    </dgm:pt>
    <dgm:pt modelId="{8A69CC69-A46E-489B-80D1-ED7610F7BBDF}" type="pres">
      <dgm:prSet presAssocID="{577B6808-3DC3-42F0-82C8-D932A3E5E6A4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B49A0800-E586-4124-8882-F60C965F1065}" srcId="{7E1C8680-03FE-4440-BC5A-44E868C68578}" destId="{577B6808-3DC3-42F0-82C8-D932A3E5E6A4}" srcOrd="3" destOrd="0" parTransId="{1A14EA0B-4645-4688-8850-25CE95DFB2F7}" sibTransId="{E7C2167F-7AF7-4A4D-9DE3-56441D5F7C65}"/>
    <dgm:cxn modelId="{D3E4BC1C-9479-4015-A0EC-6493860012AC}" type="presOf" srcId="{7E1C8680-03FE-4440-BC5A-44E868C68578}" destId="{81C4979F-1306-4C88-8CE8-6D172DE49393}" srcOrd="0" destOrd="0" presId="urn:microsoft.com/office/officeart/2005/8/layout/list1"/>
    <dgm:cxn modelId="{4580CD24-947E-4AA8-8994-DDB062725E6C}" type="presOf" srcId="{252E820A-2BFC-4E77-8BED-63D6CD3CFE93}" destId="{8A69CC69-A46E-489B-80D1-ED7610F7BBDF}" srcOrd="0" destOrd="0" presId="urn:microsoft.com/office/officeart/2005/8/layout/list1"/>
    <dgm:cxn modelId="{4D8C3A2F-6291-450B-BDCC-5E2AE2E90111}" srcId="{7E1C8680-03FE-4440-BC5A-44E868C68578}" destId="{B03E1DCF-4674-4B02-8180-A85EAF5340FA}" srcOrd="1" destOrd="0" parTransId="{DC3AC7F9-4880-4A52-9DE6-B6FEBCB01B1F}" sibTransId="{A37B2D20-B9DE-434B-A5C9-68978A4682D1}"/>
    <dgm:cxn modelId="{A75A2452-A703-47BA-A00E-EC1980F236A2}" type="presOf" srcId="{8A6C2D29-9AAA-43D7-B281-071BAAF63D7E}" destId="{4D69F563-EB04-47DD-9340-F6B9312AD1A0}" srcOrd="1" destOrd="0" presId="urn:microsoft.com/office/officeart/2005/8/layout/list1"/>
    <dgm:cxn modelId="{7DEFD152-7589-41FE-9920-065862D63110}" srcId="{7E1C8680-03FE-4440-BC5A-44E868C68578}" destId="{8A0D41A4-26B9-4246-A050-0F223ADC2BC4}" srcOrd="0" destOrd="0" parTransId="{79413ECC-5FE9-4F5A-87DE-100ADDF884D3}" sibTransId="{E751CEF9-2032-49F6-9C9F-50AF3874999B}"/>
    <dgm:cxn modelId="{5D839056-4239-4153-B0A0-F39ABEBEADBA}" type="presOf" srcId="{577B6808-3DC3-42F0-82C8-D932A3E5E6A4}" destId="{1908A129-1311-4086-A765-0CF59C9DF8A7}" srcOrd="0" destOrd="0" presId="urn:microsoft.com/office/officeart/2005/8/layout/list1"/>
    <dgm:cxn modelId="{4D32F771-330D-4234-85CD-767E670F02D1}" type="presOf" srcId="{B03E1DCF-4674-4B02-8180-A85EAF5340FA}" destId="{12DA314A-1C27-43F1-BF31-380527756A3A}" srcOrd="1" destOrd="0" presId="urn:microsoft.com/office/officeart/2005/8/layout/list1"/>
    <dgm:cxn modelId="{D5D32C79-B32D-40B4-A030-7DE3B7CA3A66}" srcId="{B03E1DCF-4674-4B02-8180-A85EAF5340FA}" destId="{B7DE088B-19DF-43F0-B2A4-18E27DED300B}" srcOrd="0" destOrd="0" parTransId="{E7627611-6886-48FD-9274-84F667FAB40D}" sibTransId="{9FFF1B86-B858-49B0-AB2E-E3AB1131DFEA}"/>
    <dgm:cxn modelId="{A8F2E683-3006-4AA9-916A-731E65E1201D}" srcId="{8A0D41A4-26B9-4246-A050-0F223ADC2BC4}" destId="{6E687F04-03AD-45D6-806B-31E0B6065B18}" srcOrd="0" destOrd="0" parTransId="{BFE25DBD-EE6C-4647-AF77-DDA536C5FF8F}" sibTransId="{92EB520A-FF93-4886-9186-8EB316C897E9}"/>
    <dgm:cxn modelId="{0007D192-5182-4B89-BB49-51909670ED84}" type="presOf" srcId="{6E687F04-03AD-45D6-806B-31E0B6065B18}" destId="{D5A1FADB-A29D-42D8-A7E1-9D57749B1456}" srcOrd="0" destOrd="0" presId="urn:microsoft.com/office/officeart/2005/8/layout/list1"/>
    <dgm:cxn modelId="{A41A04A7-E530-4AEE-911A-875A278616C6}" type="presOf" srcId="{B7DE088B-19DF-43F0-B2A4-18E27DED300B}" destId="{06528BD8-EF84-4291-B60C-62841E416AFF}" srcOrd="0" destOrd="0" presId="urn:microsoft.com/office/officeart/2005/8/layout/list1"/>
    <dgm:cxn modelId="{E0DF13B9-A819-4897-AC33-89202A2F4C1D}" srcId="{8A6C2D29-9AAA-43D7-B281-071BAAF63D7E}" destId="{0DA1F6AB-C8E2-4875-8BDF-D21226E69ABC}" srcOrd="0" destOrd="0" parTransId="{00609A27-E804-41BC-8EB0-35FD3531CD57}" sibTransId="{27F5EDF8-4462-4BBF-91E2-6C540E3862CF}"/>
    <dgm:cxn modelId="{022968B9-C16F-4EFE-8EAF-217DE336C7DE}" type="presOf" srcId="{8A0D41A4-26B9-4246-A050-0F223ADC2BC4}" destId="{FB950690-04D2-4102-9717-876505ED19FD}" srcOrd="0" destOrd="0" presId="urn:microsoft.com/office/officeart/2005/8/layout/list1"/>
    <dgm:cxn modelId="{A06C9DBF-39EB-4DDD-903F-793B5AC2FFAD}" type="presOf" srcId="{8A6C2D29-9AAA-43D7-B281-071BAAF63D7E}" destId="{295671C0-A406-4433-85FB-02EEA91E3B9C}" srcOrd="0" destOrd="0" presId="urn:microsoft.com/office/officeart/2005/8/layout/list1"/>
    <dgm:cxn modelId="{B58EF0C0-0D13-408B-86BA-2560E159CDFB}" type="presOf" srcId="{577B6808-3DC3-42F0-82C8-D932A3E5E6A4}" destId="{9D310CBE-2269-47E1-8F2A-3D6D4119885E}" srcOrd="1" destOrd="0" presId="urn:microsoft.com/office/officeart/2005/8/layout/list1"/>
    <dgm:cxn modelId="{903557C9-BDFB-489B-BB0D-A1A4F505ECCB}" srcId="{577B6808-3DC3-42F0-82C8-D932A3E5E6A4}" destId="{252E820A-2BFC-4E77-8BED-63D6CD3CFE93}" srcOrd="0" destOrd="0" parTransId="{AD0F21BE-723E-46C3-99B1-3E84ABA27F36}" sibTransId="{12A64BAB-E519-4688-B15F-A0A1D3482691}"/>
    <dgm:cxn modelId="{8B05A7CA-FD68-4649-B417-546D5A41186D}" type="presOf" srcId="{0DA1F6AB-C8E2-4875-8BDF-D21226E69ABC}" destId="{1824202B-5CDF-4794-BDF8-BCB7FC23B0BC}" srcOrd="0" destOrd="0" presId="urn:microsoft.com/office/officeart/2005/8/layout/list1"/>
    <dgm:cxn modelId="{64C11AE8-84D6-4CE6-AC66-C3CF5519589C}" type="presOf" srcId="{B03E1DCF-4674-4B02-8180-A85EAF5340FA}" destId="{4AA5F8FF-2106-4609-B6D2-D478C5490ADA}" srcOrd="0" destOrd="0" presId="urn:microsoft.com/office/officeart/2005/8/layout/list1"/>
    <dgm:cxn modelId="{C58FC0EA-740B-4D0A-908A-738E0902A372}" srcId="{7E1C8680-03FE-4440-BC5A-44E868C68578}" destId="{8A6C2D29-9AAA-43D7-B281-071BAAF63D7E}" srcOrd="2" destOrd="0" parTransId="{0F7E9230-E69D-4407-9A3D-FB1FD48ACE96}" sibTransId="{81C1F0E5-3C3D-4550-8A0C-7FB8059EBBF0}"/>
    <dgm:cxn modelId="{E728D2FB-2A3E-439C-AFFD-DA290C5F7D26}" type="presOf" srcId="{8A0D41A4-26B9-4246-A050-0F223ADC2BC4}" destId="{20C4094C-92B5-42AE-B0FC-A7BC46669F54}" srcOrd="1" destOrd="0" presId="urn:microsoft.com/office/officeart/2005/8/layout/list1"/>
    <dgm:cxn modelId="{7599E86F-B431-445E-9946-CB2858F8FE17}" type="presParOf" srcId="{81C4979F-1306-4C88-8CE8-6D172DE49393}" destId="{FFE005FF-3288-4D50-BC6D-D33F6633A01F}" srcOrd="0" destOrd="0" presId="urn:microsoft.com/office/officeart/2005/8/layout/list1"/>
    <dgm:cxn modelId="{056CE526-99FB-4FE3-8F6F-72DD2D7DC78A}" type="presParOf" srcId="{FFE005FF-3288-4D50-BC6D-D33F6633A01F}" destId="{FB950690-04D2-4102-9717-876505ED19FD}" srcOrd="0" destOrd="0" presId="urn:microsoft.com/office/officeart/2005/8/layout/list1"/>
    <dgm:cxn modelId="{37A35198-E288-4E78-A032-3FDE31271F68}" type="presParOf" srcId="{FFE005FF-3288-4D50-BC6D-D33F6633A01F}" destId="{20C4094C-92B5-42AE-B0FC-A7BC46669F54}" srcOrd="1" destOrd="0" presId="urn:microsoft.com/office/officeart/2005/8/layout/list1"/>
    <dgm:cxn modelId="{60B7380B-62A2-4C63-9E5A-64CFC0B757DA}" type="presParOf" srcId="{81C4979F-1306-4C88-8CE8-6D172DE49393}" destId="{67B84D31-E6BB-4EBD-833F-7551D372A9D8}" srcOrd="1" destOrd="0" presId="urn:microsoft.com/office/officeart/2005/8/layout/list1"/>
    <dgm:cxn modelId="{E6140F44-9CAF-4FC7-9E77-2ED73F312D1A}" type="presParOf" srcId="{81C4979F-1306-4C88-8CE8-6D172DE49393}" destId="{D5A1FADB-A29D-42D8-A7E1-9D57749B1456}" srcOrd="2" destOrd="0" presId="urn:microsoft.com/office/officeart/2005/8/layout/list1"/>
    <dgm:cxn modelId="{50CF7189-1ABA-4092-98C0-E2F2C5CDEEFB}" type="presParOf" srcId="{81C4979F-1306-4C88-8CE8-6D172DE49393}" destId="{E6F6397A-7844-4AD9-9160-0B6C5A028F86}" srcOrd="3" destOrd="0" presId="urn:microsoft.com/office/officeart/2005/8/layout/list1"/>
    <dgm:cxn modelId="{C2927D8A-BC1E-4B99-89D9-0C629FE0A323}" type="presParOf" srcId="{81C4979F-1306-4C88-8CE8-6D172DE49393}" destId="{C59D8DFE-C2A2-4C55-AE81-6167A22C4C82}" srcOrd="4" destOrd="0" presId="urn:microsoft.com/office/officeart/2005/8/layout/list1"/>
    <dgm:cxn modelId="{CCEFA9BF-3EAB-4E9A-B44D-8BF68141D878}" type="presParOf" srcId="{C59D8DFE-C2A2-4C55-AE81-6167A22C4C82}" destId="{4AA5F8FF-2106-4609-B6D2-D478C5490ADA}" srcOrd="0" destOrd="0" presId="urn:microsoft.com/office/officeart/2005/8/layout/list1"/>
    <dgm:cxn modelId="{09C24D72-78B3-4881-B4C4-950B1AE3D4A0}" type="presParOf" srcId="{C59D8DFE-C2A2-4C55-AE81-6167A22C4C82}" destId="{12DA314A-1C27-43F1-BF31-380527756A3A}" srcOrd="1" destOrd="0" presId="urn:microsoft.com/office/officeart/2005/8/layout/list1"/>
    <dgm:cxn modelId="{55FEAC46-F49A-444F-882C-C369533C1792}" type="presParOf" srcId="{81C4979F-1306-4C88-8CE8-6D172DE49393}" destId="{0F9B3BF7-DF34-4C5F-83ED-2AD5629343C1}" srcOrd="5" destOrd="0" presId="urn:microsoft.com/office/officeart/2005/8/layout/list1"/>
    <dgm:cxn modelId="{4E15ADD7-D3A4-400D-A47E-BF69F19CE97E}" type="presParOf" srcId="{81C4979F-1306-4C88-8CE8-6D172DE49393}" destId="{06528BD8-EF84-4291-B60C-62841E416AFF}" srcOrd="6" destOrd="0" presId="urn:microsoft.com/office/officeart/2005/8/layout/list1"/>
    <dgm:cxn modelId="{A97D7C3B-F926-4E41-B50F-835BB37DFE6B}" type="presParOf" srcId="{81C4979F-1306-4C88-8CE8-6D172DE49393}" destId="{CFAFC629-6068-4B64-AD8E-D9F6C3A85892}" srcOrd="7" destOrd="0" presId="urn:microsoft.com/office/officeart/2005/8/layout/list1"/>
    <dgm:cxn modelId="{AC53682E-D191-441B-8CA7-CC4E99C66A00}" type="presParOf" srcId="{81C4979F-1306-4C88-8CE8-6D172DE49393}" destId="{63BB0FD0-EE28-49B6-8C06-2D2E7A39B6DF}" srcOrd="8" destOrd="0" presId="urn:microsoft.com/office/officeart/2005/8/layout/list1"/>
    <dgm:cxn modelId="{8E324C53-D03D-4417-9707-3F244E4846F0}" type="presParOf" srcId="{63BB0FD0-EE28-49B6-8C06-2D2E7A39B6DF}" destId="{295671C0-A406-4433-85FB-02EEA91E3B9C}" srcOrd="0" destOrd="0" presId="urn:microsoft.com/office/officeart/2005/8/layout/list1"/>
    <dgm:cxn modelId="{7592D511-1ABD-4D97-8113-93BA2B9C7AFF}" type="presParOf" srcId="{63BB0FD0-EE28-49B6-8C06-2D2E7A39B6DF}" destId="{4D69F563-EB04-47DD-9340-F6B9312AD1A0}" srcOrd="1" destOrd="0" presId="urn:microsoft.com/office/officeart/2005/8/layout/list1"/>
    <dgm:cxn modelId="{F36CF64C-C60F-4063-89B5-CE84E69824C5}" type="presParOf" srcId="{81C4979F-1306-4C88-8CE8-6D172DE49393}" destId="{A0AB56E5-DA7D-4810-96CF-F9CD16B4F404}" srcOrd="9" destOrd="0" presId="urn:microsoft.com/office/officeart/2005/8/layout/list1"/>
    <dgm:cxn modelId="{3433EF59-D54E-4927-8805-6103F92F436E}" type="presParOf" srcId="{81C4979F-1306-4C88-8CE8-6D172DE49393}" destId="{1824202B-5CDF-4794-BDF8-BCB7FC23B0BC}" srcOrd="10" destOrd="0" presId="urn:microsoft.com/office/officeart/2005/8/layout/list1"/>
    <dgm:cxn modelId="{E3E84ACF-7296-44B5-84DC-FBBA5EC57DF8}" type="presParOf" srcId="{81C4979F-1306-4C88-8CE8-6D172DE49393}" destId="{84274369-AC03-4978-9C24-F81157F63641}" srcOrd="11" destOrd="0" presId="urn:microsoft.com/office/officeart/2005/8/layout/list1"/>
    <dgm:cxn modelId="{7147B8BB-8BDF-43FF-828F-DD2A2A631506}" type="presParOf" srcId="{81C4979F-1306-4C88-8CE8-6D172DE49393}" destId="{93D253E4-9C47-496B-9C3C-CEDADDC3D8FC}" srcOrd="12" destOrd="0" presId="urn:microsoft.com/office/officeart/2005/8/layout/list1"/>
    <dgm:cxn modelId="{66355174-9637-4117-817C-94354C286C0C}" type="presParOf" srcId="{93D253E4-9C47-496B-9C3C-CEDADDC3D8FC}" destId="{1908A129-1311-4086-A765-0CF59C9DF8A7}" srcOrd="0" destOrd="0" presId="urn:microsoft.com/office/officeart/2005/8/layout/list1"/>
    <dgm:cxn modelId="{2A8BFFA0-E31F-4000-82D5-DB0567C1DF2A}" type="presParOf" srcId="{93D253E4-9C47-496B-9C3C-CEDADDC3D8FC}" destId="{9D310CBE-2269-47E1-8F2A-3D6D4119885E}" srcOrd="1" destOrd="0" presId="urn:microsoft.com/office/officeart/2005/8/layout/list1"/>
    <dgm:cxn modelId="{6A715437-CCBD-473B-B656-13B4B495BA4A}" type="presParOf" srcId="{81C4979F-1306-4C88-8CE8-6D172DE49393}" destId="{59ED3D5C-3110-4D8F-851A-8582E8C00A56}" srcOrd="13" destOrd="0" presId="urn:microsoft.com/office/officeart/2005/8/layout/list1"/>
    <dgm:cxn modelId="{93BC4B08-2FD5-4B1D-9213-C7F8FDCFC1E8}" type="presParOf" srcId="{81C4979F-1306-4C88-8CE8-6D172DE49393}" destId="{8A69CC69-A46E-489B-80D1-ED7610F7BBDF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3FC5B5-2B39-4E93-8B44-04C1F58D5B21}">
      <dsp:nvSpPr>
        <dsp:cNvPr id="0" name=""/>
        <dsp:cNvSpPr/>
      </dsp:nvSpPr>
      <dsp:spPr>
        <a:xfrm>
          <a:off x="1980451" y="-26296"/>
          <a:ext cx="4268697" cy="4268697"/>
        </a:xfrm>
        <a:prstGeom prst="circularArrow">
          <a:avLst>
            <a:gd name="adj1" fmla="val 5544"/>
            <a:gd name="adj2" fmla="val 330680"/>
            <a:gd name="adj3" fmla="val 13768629"/>
            <a:gd name="adj4" fmla="val 17390406"/>
            <a:gd name="adj5" fmla="val 5757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A64B4D-2840-4DE8-B5B9-6FFB75DF45F0}">
      <dsp:nvSpPr>
        <dsp:cNvPr id="0" name=""/>
        <dsp:cNvSpPr/>
      </dsp:nvSpPr>
      <dsp:spPr>
        <a:xfrm>
          <a:off x="3112219" y="878"/>
          <a:ext cx="2005161" cy="10025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bg1"/>
              </a:solidFill>
              <a:latin typeface="Calibri" panose="020F0502020204030204" pitchFamily="34" charset="0"/>
            </a:rPr>
            <a:t>Setting goals</a:t>
          </a:r>
        </a:p>
      </dsp:txBody>
      <dsp:txXfrm>
        <a:off x="3161161" y="49820"/>
        <a:ext cx="1907277" cy="904696"/>
      </dsp:txXfrm>
    </dsp:sp>
    <dsp:sp modelId="{2E50E71B-EC29-4431-8A9C-B6E7E2463C90}">
      <dsp:nvSpPr>
        <dsp:cNvPr id="0" name=""/>
        <dsp:cNvSpPr/>
      </dsp:nvSpPr>
      <dsp:spPr>
        <a:xfrm>
          <a:off x="4843465" y="1258702"/>
          <a:ext cx="2005161" cy="1002580"/>
        </a:xfrm>
        <a:prstGeom prst="roundRect">
          <a:avLst/>
        </a:prstGeom>
        <a:solidFill>
          <a:schemeClr val="accent5">
            <a:hueOff val="1679639"/>
            <a:satOff val="2370"/>
            <a:lumOff val="-29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bg1"/>
              </a:solidFill>
              <a:latin typeface="Calibri" panose="020F0502020204030204" pitchFamily="34" charset="0"/>
            </a:rPr>
            <a:t>Identifying participants</a:t>
          </a:r>
        </a:p>
      </dsp:txBody>
      <dsp:txXfrm>
        <a:off x="4892407" y="1307644"/>
        <a:ext cx="1907277" cy="904696"/>
      </dsp:txXfrm>
    </dsp:sp>
    <dsp:sp modelId="{4F00BBEE-ABE2-4F69-8F76-31B4AA39EA8F}">
      <dsp:nvSpPr>
        <dsp:cNvPr id="0" name=""/>
        <dsp:cNvSpPr/>
      </dsp:nvSpPr>
      <dsp:spPr>
        <a:xfrm>
          <a:off x="4182188" y="3293904"/>
          <a:ext cx="2005161" cy="1002580"/>
        </a:xfrm>
        <a:prstGeom prst="roundRect">
          <a:avLst/>
        </a:prstGeom>
        <a:solidFill>
          <a:schemeClr val="accent5">
            <a:hueOff val="3359278"/>
            <a:satOff val="4740"/>
            <a:lumOff val="-58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bg1"/>
              </a:solidFill>
              <a:latin typeface="Calibri" panose="020F0502020204030204" pitchFamily="34" charset="0"/>
            </a:rPr>
            <a:t>Relationship with participants</a:t>
          </a:r>
        </a:p>
      </dsp:txBody>
      <dsp:txXfrm>
        <a:off x="4231130" y="3342846"/>
        <a:ext cx="1907277" cy="904696"/>
      </dsp:txXfrm>
    </dsp:sp>
    <dsp:sp modelId="{90FFB761-B8A2-4085-8085-99D56D9AFA89}">
      <dsp:nvSpPr>
        <dsp:cNvPr id="0" name=""/>
        <dsp:cNvSpPr/>
      </dsp:nvSpPr>
      <dsp:spPr>
        <a:xfrm>
          <a:off x="2042250" y="3293904"/>
          <a:ext cx="2005161" cy="1002580"/>
        </a:xfrm>
        <a:prstGeom prst="roundRect">
          <a:avLst/>
        </a:prstGeom>
        <a:solidFill>
          <a:schemeClr val="accent5">
            <a:hueOff val="5038916"/>
            <a:satOff val="7109"/>
            <a:lumOff val="-88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bg1"/>
              </a:solidFill>
              <a:latin typeface="Calibri" panose="020F0502020204030204" pitchFamily="34" charset="0"/>
            </a:rPr>
            <a:t>Triangulation</a:t>
          </a:r>
        </a:p>
      </dsp:txBody>
      <dsp:txXfrm>
        <a:off x="2091192" y="3342846"/>
        <a:ext cx="1907277" cy="904696"/>
      </dsp:txXfrm>
    </dsp:sp>
    <dsp:sp modelId="{3B57B779-005B-4211-B6D7-97EBA1BD01A8}">
      <dsp:nvSpPr>
        <dsp:cNvPr id="0" name=""/>
        <dsp:cNvSpPr/>
      </dsp:nvSpPr>
      <dsp:spPr>
        <a:xfrm>
          <a:off x="1380973" y="1258702"/>
          <a:ext cx="2005161" cy="1002580"/>
        </a:xfrm>
        <a:prstGeom prst="roundRect">
          <a:avLst/>
        </a:prstGeom>
        <a:solidFill>
          <a:schemeClr val="accent5">
            <a:hueOff val="6718555"/>
            <a:satOff val="9479"/>
            <a:lumOff val="-117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solidFill>
                <a:schemeClr val="bg1"/>
              </a:solidFill>
              <a:latin typeface="Calibri" panose="020F0502020204030204" pitchFamily="34" charset="0"/>
            </a:rPr>
            <a:t>Pilot studies</a:t>
          </a:r>
        </a:p>
      </dsp:txBody>
      <dsp:txXfrm>
        <a:off x="1429915" y="1307644"/>
        <a:ext cx="1907277" cy="9046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34CA6B-A9D3-4BCB-A210-4C00C501CB37}">
      <dsp:nvSpPr>
        <dsp:cNvPr id="0" name=""/>
        <dsp:cNvSpPr/>
      </dsp:nvSpPr>
      <dsp:spPr>
        <a:xfrm>
          <a:off x="0" y="9741"/>
          <a:ext cx="8229600" cy="5756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Calibri" panose="020F0502020204030204" pitchFamily="34" charset="0"/>
            </a:rPr>
            <a:t>Setting goals</a:t>
          </a:r>
        </a:p>
      </dsp:txBody>
      <dsp:txXfrm>
        <a:off x="28100" y="37841"/>
        <a:ext cx="8173400" cy="519439"/>
      </dsp:txXfrm>
    </dsp:sp>
    <dsp:sp modelId="{DDA10701-5A50-4EF8-A4F7-C7918CB31BAF}">
      <dsp:nvSpPr>
        <dsp:cNvPr id="0" name=""/>
        <dsp:cNvSpPr/>
      </dsp:nvSpPr>
      <dsp:spPr>
        <a:xfrm>
          <a:off x="0" y="585381"/>
          <a:ext cx="8229600" cy="1192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Calibri" panose="020F0502020204030204" pitchFamily="34" charset="0"/>
            </a:rPr>
            <a:t>Goals will influence the nature of data gathering sessions, techniques to be used and analysis to be performed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Calibri" panose="020F0502020204030204" pitchFamily="34" charset="0"/>
            </a:rPr>
            <a:t>Once goal has been set, you can concentrate on what data to look for and what to do with it once gathered</a:t>
          </a:r>
        </a:p>
      </dsp:txBody>
      <dsp:txXfrm>
        <a:off x="0" y="585381"/>
        <a:ext cx="8229600" cy="1192320"/>
      </dsp:txXfrm>
    </dsp:sp>
    <dsp:sp modelId="{55ECFCB0-C775-4BEF-A401-A8EDF3210E5B}">
      <dsp:nvSpPr>
        <dsp:cNvPr id="0" name=""/>
        <dsp:cNvSpPr/>
      </dsp:nvSpPr>
      <dsp:spPr>
        <a:xfrm>
          <a:off x="0" y="1777701"/>
          <a:ext cx="8229600" cy="57563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>
              <a:latin typeface="Calibri" panose="020F0502020204030204" pitchFamily="34" charset="0"/>
            </a:rPr>
            <a:t>Identifying participants</a:t>
          </a:r>
          <a:endParaRPr lang="en-US" sz="2400" b="0" kern="1200" dirty="0">
            <a:latin typeface="Calibri" panose="020F0502020204030204" pitchFamily="34" charset="0"/>
          </a:endParaRPr>
        </a:p>
      </dsp:txBody>
      <dsp:txXfrm>
        <a:off x="28100" y="1805801"/>
        <a:ext cx="8173400" cy="519439"/>
      </dsp:txXfrm>
    </dsp:sp>
    <dsp:sp modelId="{C084C3B9-F3CB-4606-9C37-B1F38A9DD2CE}">
      <dsp:nvSpPr>
        <dsp:cNvPr id="0" name=""/>
        <dsp:cNvSpPr/>
      </dsp:nvSpPr>
      <dsp:spPr>
        <a:xfrm>
          <a:off x="0" y="2422461"/>
          <a:ext cx="8229600" cy="57563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>
              <a:latin typeface="Calibri" panose="020F0502020204030204" pitchFamily="34" charset="0"/>
            </a:rPr>
            <a:t>Relationship with participants</a:t>
          </a:r>
          <a:endParaRPr lang="en-US" sz="2400" b="0" kern="1200" dirty="0">
            <a:latin typeface="Calibri" panose="020F0502020204030204" pitchFamily="34" charset="0"/>
          </a:endParaRPr>
        </a:p>
      </dsp:txBody>
      <dsp:txXfrm>
        <a:off x="28100" y="2450561"/>
        <a:ext cx="8173400" cy="519439"/>
      </dsp:txXfrm>
    </dsp:sp>
    <dsp:sp modelId="{A1730532-4368-481F-B0F8-623ECCA2B2C4}">
      <dsp:nvSpPr>
        <dsp:cNvPr id="0" name=""/>
        <dsp:cNvSpPr/>
      </dsp:nvSpPr>
      <dsp:spPr>
        <a:xfrm>
          <a:off x="0" y="3067221"/>
          <a:ext cx="8229600" cy="57563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>
              <a:latin typeface="Calibri" panose="020F0502020204030204" pitchFamily="34" charset="0"/>
            </a:rPr>
            <a:t>Triangulation</a:t>
          </a:r>
          <a:endParaRPr lang="en-US" sz="2400" b="0" kern="1200" dirty="0">
            <a:latin typeface="Calibri" panose="020F0502020204030204" pitchFamily="34" charset="0"/>
          </a:endParaRPr>
        </a:p>
      </dsp:txBody>
      <dsp:txXfrm>
        <a:off x="28100" y="3095321"/>
        <a:ext cx="8173400" cy="519439"/>
      </dsp:txXfrm>
    </dsp:sp>
    <dsp:sp modelId="{3430879F-E9CA-4241-948F-ABE5EBE6CEFF}">
      <dsp:nvSpPr>
        <dsp:cNvPr id="0" name=""/>
        <dsp:cNvSpPr/>
      </dsp:nvSpPr>
      <dsp:spPr>
        <a:xfrm>
          <a:off x="0" y="3711981"/>
          <a:ext cx="8229600" cy="57563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>
              <a:latin typeface="Calibri" panose="020F0502020204030204" pitchFamily="34" charset="0"/>
            </a:rPr>
            <a:t>Pilot studies</a:t>
          </a:r>
          <a:endParaRPr lang="en-US" sz="2400" b="0" kern="1200" dirty="0">
            <a:latin typeface="Calibri" panose="020F0502020204030204" pitchFamily="34" charset="0"/>
          </a:endParaRPr>
        </a:p>
      </dsp:txBody>
      <dsp:txXfrm>
        <a:off x="28100" y="3740081"/>
        <a:ext cx="8173400" cy="5194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34CA6B-A9D3-4BCB-A210-4C00C501CB37}">
      <dsp:nvSpPr>
        <dsp:cNvPr id="0" name=""/>
        <dsp:cNvSpPr/>
      </dsp:nvSpPr>
      <dsp:spPr>
        <a:xfrm>
          <a:off x="0" y="109101"/>
          <a:ext cx="8229600" cy="5756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Calibri" panose="020F0502020204030204" pitchFamily="34" charset="0"/>
            </a:rPr>
            <a:t>Setting goals</a:t>
          </a:r>
        </a:p>
      </dsp:txBody>
      <dsp:txXfrm>
        <a:off x="28100" y="137201"/>
        <a:ext cx="8173400" cy="519439"/>
      </dsp:txXfrm>
    </dsp:sp>
    <dsp:sp modelId="{55ECFCB0-C775-4BEF-A401-A8EDF3210E5B}">
      <dsp:nvSpPr>
        <dsp:cNvPr id="0" name=""/>
        <dsp:cNvSpPr/>
      </dsp:nvSpPr>
      <dsp:spPr>
        <a:xfrm>
          <a:off x="0" y="753861"/>
          <a:ext cx="8229600" cy="57563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Calibri" panose="020F0502020204030204" pitchFamily="34" charset="0"/>
            </a:rPr>
            <a:t>Identifying participants</a:t>
          </a:r>
        </a:p>
      </dsp:txBody>
      <dsp:txXfrm>
        <a:off x="28100" y="781961"/>
        <a:ext cx="8173400" cy="519439"/>
      </dsp:txXfrm>
    </dsp:sp>
    <dsp:sp modelId="{4F960414-9B29-4EA7-BB5A-07C1212B6FFA}">
      <dsp:nvSpPr>
        <dsp:cNvPr id="0" name=""/>
        <dsp:cNvSpPr/>
      </dsp:nvSpPr>
      <dsp:spPr>
        <a:xfrm>
          <a:off x="0" y="1329501"/>
          <a:ext cx="8229600" cy="993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Calibri" panose="020F0502020204030204" pitchFamily="34" charset="0"/>
            </a:rPr>
            <a:t>Goals developed will determine your participants 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Calibri" panose="020F0502020204030204" pitchFamily="34" charset="0"/>
            </a:rPr>
            <a:t>People you want to gather data from is called </a:t>
          </a:r>
          <a:r>
            <a:rPr lang="en-US" sz="1900" b="1" i="1" kern="1200" dirty="0">
              <a:solidFill>
                <a:srgbClr val="FF0000"/>
              </a:solidFill>
              <a:latin typeface="Calibri" panose="020F0502020204030204" pitchFamily="34" charset="0"/>
            </a:rPr>
            <a:t>‘population’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i="0" kern="1200" dirty="0">
              <a:solidFill>
                <a:schemeClr val="tx1"/>
              </a:solidFill>
              <a:latin typeface="Calibri" panose="020F0502020204030204" pitchFamily="34" charset="0"/>
            </a:rPr>
            <a:t>If your population is too big, you have to choose the participants </a:t>
          </a:r>
          <a:r>
            <a:rPr lang="en-US" sz="1900" b="1" i="0" kern="1200" dirty="0">
              <a:solidFill>
                <a:srgbClr val="FF0000"/>
              </a:solidFill>
              <a:latin typeface="Calibri" panose="020F0502020204030204" pitchFamily="34" charset="0"/>
            </a:rPr>
            <a:t>– ‘sampling’</a:t>
          </a:r>
        </a:p>
      </dsp:txBody>
      <dsp:txXfrm>
        <a:off x="0" y="1329501"/>
        <a:ext cx="8229600" cy="993600"/>
      </dsp:txXfrm>
    </dsp:sp>
    <dsp:sp modelId="{C084C3B9-F3CB-4606-9C37-B1F38A9DD2CE}">
      <dsp:nvSpPr>
        <dsp:cNvPr id="0" name=""/>
        <dsp:cNvSpPr/>
      </dsp:nvSpPr>
      <dsp:spPr>
        <a:xfrm>
          <a:off x="0" y="2323101"/>
          <a:ext cx="8229600" cy="57563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>
              <a:latin typeface="Calibri" panose="020F0502020204030204" pitchFamily="34" charset="0"/>
            </a:rPr>
            <a:t>Relationship with participants</a:t>
          </a:r>
          <a:endParaRPr lang="en-US" sz="2400" b="0" kern="1200" dirty="0">
            <a:latin typeface="Calibri" panose="020F0502020204030204" pitchFamily="34" charset="0"/>
          </a:endParaRPr>
        </a:p>
      </dsp:txBody>
      <dsp:txXfrm>
        <a:off x="28100" y="2351201"/>
        <a:ext cx="8173400" cy="519439"/>
      </dsp:txXfrm>
    </dsp:sp>
    <dsp:sp modelId="{A1730532-4368-481F-B0F8-623ECCA2B2C4}">
      <dsp:nvSpPr>
        <dsp:cNvPr id="0" name=""/>
        <dsp:cNvSpPr/>
      </dsp:nvSpPr>
      <dsp:spPr>
        <a:xfrm>
          <a:off x="0" y="2967861"/>
          <a:ext cx="8229600" cy="57563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>
              <a:latin typeface="Calibri" panose="020F0502020204030204" pitchFamily="34" charset="0"/>
            </a:rPr>
            <a:t>Triangulation</a:t>
          </a:r>
          <a:endParaRPr lang="en-US" sz="2400" b="0" kern="1200" dirty="0">
            <a:latin typeface="Calibri" panose="020F0502020204030204" pitchFamily="34" charset="0"/>
          </a:endParaRPr>
        </a:p>
      </dsp:txBody>
      <dsp:txXfrm>
        <a:off x="28100" y="2995961"/>
        <a:ext cx="8173400" cy="519439"/>
      </dsp:txXfrm>
    </dsp:sp>
    <dsp:sp modelId="{3430879F-E9CA-4241-948F-ABE5EBE6CEFF}">
      <dsp:nvSpPr>
        <dsp:cNvPr id="0" name=""/>
        <dsp:cNvSpPr/>
      </dsp:nvSpPr>
      <dsp:spPr>
        <a:xfrm>
          <a:off x="0" y="3612621"/>
          <a:ext cx="8229600" cy="57563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>
              <a:latin typeface="Calibri" panose="020F0502020204030204" pitchFamily="34" charset="0"/>
            </a:rPr>
            <a:t>Pilot studies</a:t>
          </a:r>
          <a:endParaRPr lang="en-US" sz="2400" b="0" kern="1200" dirty="0">
            <a:latin typeface="Calibri" panose="020F0502020204030204" pitchFamily="34" charset="0"/>
          </a:endParaRPr>
        </a:p>
      </dsp:txBody>
      <dsp:txXfrm>
        <a:off x="28100" y="3640721"/>
        <a:ext cx="8173400" cy="51943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4AE1B5-DF63-49A0-8045-B6F7D5F196A9}">
      <dsp:nvSpPr>
        <dsp:cNvPr id="0" name=""/>
        <dsp:cNvSpPr/>
      </dsp:nvSpPr>
      <dsp:spPr>
        <a:xfrm>
          <a:off x="3810" y="1798261"/>
          <a:ext cx="1401678" cy="7008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Calibri" panose="020F0502020204030204" pitchFamily="34" charset="0"/>
            </a:rPr>
            <a:t>Sampling</a:t>
          </a:r>
        </a:p>
      </dsp:txBody>
      <dsp:txXfrm>
        <a:off x="24337" y="1818788"/>
        <a:ext cx="1360624" cy="659785"/>
      </dsp:txXfrm>
    </dsp:sp>
    <dsp:sp modelId="{E86245AF-5637-47C7-A433-8A3DBD958B74}">
      <dsp:nvSpPr>
        <dsp:cNvPr id="0" name=""/>
        <dsp:cNvSpPr/>
      </dsp:nvSpPr>
      <dsp:spPr>
        <a:xfrm rot="18289469">
          <a:off x="1194924" y="1731021"/>
          <a:ext cx="981800" cy="29355"/>
        </a:xfrm>
        <a:custGeom>
          <a:avLst/>
          <a:gdLst/>
          <a:ahLst/>
          <a:cxnLst/>
          <a:rect l="0" t="0" r="0" b="0"/>
          <a:pathLst>
            <a:path>
              <a:moveTo>
                <a:pt x="0" y="14677"/>
              </a:moveTo>
              <a:lnTo>
                <a:pt x="981800" y="14677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Calibri" panose="020F0502020204030204" pitchFamily="34" charset="0"/>
          </a:endParaRPr>
        </a:p>
      </dsp:txBody>
      <dsp:txXfrm>
        <a:off x="1661279" y="1721153"/>
        <a:ext cx="49090" cy="49090"/>
      </dsp:txXfrm>
    </dsp:sp>
    <dsp:sp modelId="{AEFCEA98-C4A6-4C08-B7CD-32FC266F69BD}">
      <dsp:nvSpPr>
        <dsp:cNvPr id="0" name=""/>
        <dsp:cNvSpPr/>
      </dsp:nvSpPr>
      <dsp:spPr>
        <a:xfrm>
          <a:off x="1966160" y="992296"/>
          <a:ext cx="1401678" cy="70083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Calibri" panose="020F0502020204030204" pitchFamily="34" charset="0"/>
            </a:rPr>
            <a:t>Probability sampling</a:t>
          </a:r>
        </a:p>
      </dsp:txBody>
      <dsp:txXfrm>
        <a:off x="1986687" y="1012823"/>
        <a:ext cx="1360624" cy="659785"/>
      </dsp:txXfrm>
    </dsp:sp>
    <dsp:sp modelId="{6C37E168-D335-4325-9FB2-628B6DF33D2B}">
      <dsp:nvSpPr>
        <dsp:cNvPr id="0" name=""/>
        <dsp:cNvSpPr/>
      </dsp:nvSpPr>
      <dsp:spPr>
        <a:xfrm rot="19457599">
          <a:off x="3302940" y="1126547"/>
          <a:ext cx="690469" cy="29355"/>
        </a:xfrm>
        <a:custGeom>
          <a:avLst/>
          <a:gdLst/>
          <a:ahLst/>
          <a:cxnLst/>
          <a:rect l="0" t="0" r="0" b="0"/>
          <a:pathLst>
            <a:path>
              <a:moveTo>
                <a:pt x="0" y="14677"/>
              </a:moveTo>
              <a:lnTo>
                <a:pt x="690469" y="14677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Calibri" panose="020F0502020204030204" pitchFamily="34" charset="0"/>
          </a:endParaRPr>
        </a:p>
      </dsp:txBody>
      <dsp:txXfrm>
        <a:off x="3630913" y="1123963"/>
        <a:ext cx="34523" cy="34523"/>
      </dsp:txXfrm>
    </dsp:sp>
    <dsp:sp modelId="{FA3F8909-79F3-4A10-A579-A48D36219D06}">
      <dsp:nvSpPr>
        <dsp:cNvPr id="0" name=""/>
        <dsp:cNvSpPr/>
      </dsp:nvSpPr>
      <dsp:spPr>
        <a:xfrm>
          <a:off x="3928511" y="589313"/>
          <a:ext cx="1401678" cy="70083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Calibri" panose="020F0502020204030204" pitchFamily="34" charset="0"/>
            </a:rPr>
            <a:t>Simple random sampling</a:t>
          </a:r>
        </a:p>
      </dsp:txBody>
      <dsp:txXfrm>
        <a:off x="3949038" y="609840"/>
        <a:ext cx="1360624" cy="659785"/>
      </dsp:txXfrm>
    </dsp:sp>
    <dsp:sp modelId="{C654540C-CEA0-4ABE-AB90-3869FE61EC93}">
      <dsp:nvSpPr>
        <dsp:cNvPr id="0" name=""/>
        <dsp:cNvSpPr/>
      </dsp:nvSpPr>
      <dsp:spPr>
        <a:xfrm rot="2142401">
          <a:off x="3302940" y="1529529"/>
          <a:ext cx="690469" cy="29355"/>
        </a:xfrm>
        <a:custGeom>
          <a:avLst/>
          <a:gdLst/>
          <a:ahLst/>
          <a:cxnLst/>
          <a:rect l="0" t="0" r="0" b="0"/>
          <a:pathLst>
            <a:path>
              <a:moveTo>
                <a:pt x="0" y="14677"/>
              </a:moveTo>
              <a:lnTo>
                <a:pt x="690469" y="14677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Calibri" panose="020F0502020204030204" pitchFamily="34" charset="0"/>
          </a:endParaRPr>
        </a:p>
      </dsp:txBody>
      <dsp:txXfrm>
        <a:off x="3630913" y="1526945"/>
        <a:ext cx="34523" cy="34523"/>
      </dsp:txXfrm>
    </dsp:sp>
    <dsp:sp modelId="{A1CB7E8A-C818-425C-950C-4ACA6B637D0C}">
      <dsp:nvSpPr>
        <dsp:cNvPr id="0" name=""/>
        <dsp:cNvSpPr/>
      </dsp:nvSpPr>
      <dsp:spPr>
        <a:xfrm>
          <a:off x="3928511" y="1395279"/>
          <a:ext cx="1401678" cy="70083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Calibri" panose="020F0502020204030204" pitchFamily="34" charset="0"/>
            </a:rPr>
            <a:t>Stratified sampling</a:t>
          </a:r>
        </a:p>
      </dsp:txBody>
      <dsp:txXfrm>
        <a:off x="3949038" y="1415806"/>
        <a:ext cx="1360624" cy="659785"/>
      </dsp:txXfrm>
    </dsp:sp>
    <dsp:sp modelId="{1968CDFF-62AA-4DE2-A77A-3892A35C0508}">
      <dsp:nvSpPr>
        <dsp:cNvPr id="0" name=""/>
        <dsp:cNvSpPr/>
      </dsp:nvSpPr>
      <dsp:spPr>
        <a:xfrm rot="3310531">
          <a:off x="1194924" y="2536986"/>
          <a:ext cx="981800" cy="29355"/>
        </a:xfrm>
        <a:custGeom>
          <a:avLst/>
          <a:gdLst/>
          <a:ahLst/>
          <a:cxnLst/>
          <a:rect l="0" t="0" r="0" b="0"/>
          <a:pathLst>
            <a:path>
              <a:moveTo>
                <a:pt x="0" y="14677"/>
              </a:moveTo>
              <a:lnTo>
                <a:pt x="981800" y="14677"/>
              </a:lnTo>
            </a:path>
          </a:pathLst>
        </a:custGeom>
        <a:noFill/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Calibri" panose="020F0502020204030204" pitchFamily="34" charset="0"/>
          </a:endParaRPr>
        </a:p>
      </dsp:txBody>
      <dsp:txXfrm>
        <a:off x="1661279" y="2527119"/>
        <a:ext cx="49090" cy="49090"/>
      </dsp:txXfrm>
    </dsp:sp>
    <dsp:sp modelId="{54FDD640-2FD7-44B0-85B7-0131FABF57E5}">
      <dsp:nvSpPr>
        <dsp:cNvPr id="0" name=""/>
        <dsp:cNvSpPr/>
      </dsp:nvSpPr>
      <dsp:spPr>
        <a:xfrm>
          <a:off x="1966160" y="2604227"/>
          <a:ext cx="1401678" cy="70083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Calibri" panose="020F0502020204030204" pitchFamily="34" charset="0"/>
            </a:rPr>
            <a:t>Non probability sampling</a:t>
          </a:r>
        </a:p>
      </dsp:txBody>
      <dsp:txXfrm>
        <a:off x="1986687" y="2624754"/>
        <a:ext cx="1360624" cy="659785"/>
      </dsp:txXfrm>
    </dsp:sp>
    <dsp:sp modelId="{D53E85E6-E90B-486A-A2BE-7DF7F7CB0484}">
      <dsp:nvSpPr>
        <dsp:cNvPr id="0" name=""/>
        <dsp:cNvSpPr/>
      </dsp:nvSpPr>
      <dsp:spPr>
        <a:xfrm rot="19457599">
          <a:off x="3302940" y="2738477"/>
          <a:ext cx="690469" cy="29355"/>
        </a:xfrm>
        <a:custGeom>
          <a:avLst/>
          <a:gdLst/>
          <a:ahLst/>
          <a:cxnLst/>
          <a:rect l="0" t="0" r="0" b="0"/>
          <a:pathLst>
            <a:path>
              <a:moveTo>
                <a:pt x="0" y="14677"/>
              </a:moveTo>
              <a:lnTo>
                <a:pt x="690469" y="14677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latin typeface="Calibri" panose="020F0502020204030204" pitchFamily="34" charset="0"/>
          </a:endParaRPr>
        </a:p>
      </dsp:txBody>
      <dsp:txXfrm>
        <a:off x="3630913" y="2735893"/>
        <a:ext cx="34523" cy="34523"/>
      </dsp:txXfrm>
    </dsp:sp>
    <dsp:sp modelId="{E04D3D9E-7685-4829-BB21-4B128ED7D575}">
      <dsp:nvSpPr>
        <dsp:cNvPr id="0" name=""/>
        <dsp:cNvSpPr/>
      </dsp:nvSpPr>
      <dsp:spPr>
        <a:xfrm>
          <a:off x="3928511" y="2201244"/>
          <a:ext cx="1401678" cy="70083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Calibri" panose="020F0502020204030204" pitchFamily="34" charset="0"/>
            </a:rPr>
            <a:t>Convenience sampling</a:t>
          </a:r>
        </a:p>
      </dsp:txBody>
      <dsp:txXfrm>
        <a:off x="3949038" y="2221771"/>
        <a:ext cx="1360624" cy="659785"/>
      </dsp:txXfrm>
    </dsp:sp>
    <dsp:sp modelId="{43C21A3F-93A1-4379-A399-6E7114AAA183}">
      <dsp:nvSpPr>
        <dsp:cNvPr id="0" name=""/>
        <dsp:cNvSpPr/>
      </dsp:nvSpPr>
      <dsp:spPr>
        <a:xfrm rot="2142401">
          <a:off x="3302940" y="3141460"/>
          <a:ext cx="690469" cy="29355"/>
        </a:xfrm>
        <a:custGeom>
          <a:avLst/>
          <a:gdLst/>
          <a:ahLst/>
          <a:cxnLst/>
          <a:rect l="0" t="0" r="0" b="0"/>
          <a:pathLst>
            <a:path>
              <a:moveTo>
                <a:pt x="0" y="14677"/>
              </a:moveTo>
              <a:lnTo>
                <a:pt x="690469" y="14677"/>
              </a:lnTo>
            </a:path>
          </a:pathLst>
        </a:custGeom>
        <a:noFill/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30913" y="3138876"/>
        <a:ext cx="34523" cy="34523"/>
      </dsp:txXfrm>
    </dsp:sp>
    <dsp:sp modelId="{93B430EA-1CBC-41D5-B70E-A509182B8F17}">
      <dsp:nvSpPr>
        <dsp:cNvPr id="0" name=""/>
        <dsp:cNvSpPr/>
      </dsp:nvSpPr>
      <dsp:spPr>
        <a:xfrm>
          <a:off x="3928511" y="3007209"/>
          <a:ext cx="1401678" cy="70083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Calibri" panose="020F0502020204030204" pitchFamily="34" charset="0"/>
            </a:rPr>
            <a:t>Volunteer panel</a:t>
          </a:r>
        </a:p>
      </dsp:txBody>
      <dsp:txXfrm>
        <a:off x="3949038" y="3027736"/>
        <a:ext cx="1360624" cy="65978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34CA6B-A9D3-4BCB-A210-4C00C501CB37}">
      <dsp:nvSpPr>
        <dsp:cNvPr id="0" name=""/>
        <dsp:cNvSpPr/>
      </dsp:nvSpPr>
      <dsp:spPr>
        <a:xfrm>
          <a:off x="0" y="75059"/>
          <a:ext cx="8229600" cy="5756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Calibri" panose="020F0502020204030204" pitchFamily="34" charset="0"/>
            </a:rPr>
            <a:t>Setting goals</a:t>
          </a:r>
        </a:p>
      </dsp:txBody>
      <dsp:txXfrm>
        <a:off x="28100" y="103159"/>
        <a:ext cx="8173400" cy="519439"/>
      </dsp:txXfrm>
    </dsp:sp>
    <dsp:sp modelId="{55ECFCB0-C775-4BEF-A401-A8EDF3210E5B}">
      <dsp:nvSpPr>
        <dsp:cNvPr id="0" name=""/>
        <dsp:cNvSpPr/>
      </dsp:nvSpPr>
      <dsp:spPr>
        <a:xfrm>
          <a:off x="0" y="719819"/>
          <a:ext cx="8229600" cy="57563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Calibri" panose="020F0502020204030204" pitchFamily="34" charset="0"/>
            </a:rPr>
            <a:t>Identifying participants</a:t>
          </a:r>
        </a:p>
      </dsp:txBody>
      <dsp:txXfrm>
        <a:off x="28100" y="747919"/>
        <a:ext cx="8173400" cy="519439"/>
      </dsp:txXfrm>
    </dsp:sp>
    <dsp:sp modelId="{C084C3B9-F3CB-4606-9C37-B1F38A9DD2CE}">
      <dsp:nvSpPr>
        <dsp:cNvPr id="0" name=""/>
        <dsp:cNvSpPr/>
      </dsp:nvSpPr>
      <dsp:spPr>
        <a:xfrm>
          <a:off x="0" y="1364579"/>
          <a:ext cx="8229600" cy="57563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Calibri" panose="020F0502020204030204" pitchFamily="34" charset="0"/>
            </a:rPr>
            <a:t>Relationship with participants</a:t>
          </a:r>
        </a:p>
      </dsp:txBody>
      <dsp:txXfrm>
        <a:off x="28100" y="1392679"/>
        <a:ext cx="8173400" cy="519439"/>
      </dsp:txXfrm>
    </dsp:sp>
    <dsp:sp modelId="{FAB7B20E-4F93-41DD-A18A-415ECEF31BCC}">
      <dsp:nvSpPr>
        <dsp:cNvPr id="0" name=""/>
        <dsp:cNvSpPr/>
      </dsp:nvSpPr>
      <dsp:spPr>
        <a:xfrm>
          <a:off x="0" y="1940219"/>
          <a:ext cx="8229600" cy="1564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Calibri" panose="020F0502020204030204" pitchFamily="34" charset="0"/>
            </a:rPr>
            <a:t>Clear and professional – help to clarify nature of study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Calibri" panose="020F0502020204030204" pitchFamily="34" charset="0"/>
            </a:rPr>
            <a:t>Sign informed consent form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Calibri" panose="020F0502020204030204" pitchFamily="34" charset="0"/>
            </a:rPr>
            <a:t>Consent form is not required if contract exist between data collector and data provider (hired consultant to do data gathering)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Calibri" panose="020F0502020204030204" pitchFamily="34" charset="0"/>
            </a:rPr>
            <a:t>Giving incentive as motivation for participants</a:t>
          </a:r>
        </a:p>
      </dsp:txBody>
      <dsp:txXfrm>
        <a:off x="0" y="1940219"/>
        <a:ext cx="8229600" cy="1564920"/>
      </dsp:txXfrm>
    </dsp:sp>
    <dsp:sp modelId="{A1730532-4368-481F-B0F8-623ECCA2B2C4}">
      <dsp:nvSpPr>
        <dsp:cNvPr id="0" name=""/>
        <dsp:cNvSpPr/>
      </dsp:nvSpPr>
      <dsp:spPr>
        <a:xfrm>
          <a:off x="0" y="3505140"/>
          <a:ext cx="8229600" cy="57563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>
              <a:latin typeface="Calibri" panose="020F0502020204030204" pitchFamily="34" charset="0"/>
            </a:rPr>
            <a:t>Triangulation</a:t>
          </a:r>
          <a:endParaRPr lang="en-US" sz="2400" b="0" kern="1200" dirty="0">
            <a:latin typeface="Calibri" panose="020F0502020204030204" pitchFamily="34" charset="0"/>
          </a:endParaRPr>
        </a:p>
      </dsp:txBody>
      <dsp:txXfrm>
        <a:off x="28100" y="3533240"/>
        <a:ext cx="8173400" cy="519439"/>
      </dsp:txXfrm>
    </dsp:sp>
    <dsp:sp modelId="{3430879F-E9CA-4241-948F-ABE5EBE6CEFF}">
      <dsp:nvSpPr>
        <dsp:cNvPr id="0" name=""/>
        <dsp:cNvSpPr/>
      </dsp:nvSpPr>
      <dsp:spPr>
        <a:xfrm>
          <a:off x="0" y="4149900"/>
          <a:ext cx="8229600" cy="57563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>
              <a:latin typeface="Calibri" panose="020F0502020204030204" pitchFamily="34" charset="0"/>
            </a:rPr>
            <a:t>Pilot studies</a:t>
          </a:r>
          <a:endParaRPr lang="en-US" sz="2400" b="0" kern="1200" dirty="0">
            <a:latin typeface="Calibri" panose="020F0502020204030204" pitchFamily="34" charset="0"/>
          </a:endParaRPr>
        </a:p>
      </dsp:txBody>
      <dsp:txXfrm>
        <a:off x="28100" y="4178000"/>
        <a:ext cx="8173400" cy="51943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34CA6B-A9D3-4BCB-A210-4C00C501CB37}">
      <dsp:nvSpPr>
        <dsp:cNvPr id="0" name=""/>
        <dsp:cNvSpPr/>
      </dsp:nvSpPr>
      <dsp:spPr>
        <a:xfrm>
          <a:off x="0" y="30543"/>
          <a:ext cx="8229600" cy="74353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0" kern="1200" dirty="0">
              <a:latin typeface="Calibri" panose="020F0502020204030204" pitchFamily="34" charset="0"/>
            </a:rPr>
            <a:t>Setting goals</a:t>
          </a:r>
        </a:p>
      </dsp:txBody>
      <dsp:txXfrm>
        <a:off x="36296" y="66839"/>
        <a:ext cx="8157008" cy="670943"/>
      </dsp:txXfrm>
    </dsp:sp>
    <dsp:sp modelId="{55ECFCB0-C775-4BEF-A401-A8EDF3210E5B}">
      <dsp:nvSpPr>
        <dsp:cNvPr id="0" name=""/>
        <dsp:cNvSpPr/>
      </dsp:nvSpPr>
      <dsp:spPr>
        <a:xfrm>
          <a:off x="0" y="863358"/>
          <a:ext cx="8229600" cy="74353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0" kern="1200" dirty="0">
              <a:latin typeface="Calibri" panose="020F0502020204030204" pitchFamily="34" charset="0"/>
            </a:rPr>
            <a:t>Identifying participants</a:t>
          </a:r>
        </a:p>
      </dsp:txBody>
      <dsp:txXfrm>
        <a:off x="36296" y="899654"/>
        <a:ext cx="8157008" cy="670943"/>
      </dsp:txXfrm>
    </dsp:sp>
    <dsp:sp modelId="{C084C3B9-F3CB-4606-9C37-B1F38A9DD2CE}">
      <dsp:nvSpPr>
        <dsp:cNvPr id="0" name=""/>
        <dsp:cNvSpPr/>
      </dsp:nvSpPr>
      <dsp:spPr>
        <a:xfrm>
          <a:off x="0" y="1696173"/>
          <a:ext cx="8229600" cy="74353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0" kern="1200" dirty="0">
              <a:latin typeface="Calibri" panose="020F0502020204030204" pitchFamily="34" charset="0"/>
            </a:rPr>
            <a:t>Relationship with participants</a:t>
          </a:r>
        </a:p>
      </dsp:txBody>
      <dsp:txXfrm>
        <a:off x="36296" y="1732469"/>
        <a:ext cx="8157008" cy="670943"/>
      </dsp:txXfrm>
    </dsp:sp>
    <dsp:sp modelId="{A1730532-4368-481F-B0F8-623ECCA2B2C4}">
      <dsp:nvSpPr>
        <dsp:cNvPr id="0" name=""/>
        <dsp:cNvSpPr/>
      </dsp:nvSpPr>
      <dsp:spPr>
        <a:xfrm>
          <a:off x="0" y="2528988"/>
          <a:ext cx="8229600" cy="74353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0" kern="1200" dirty="0">
              <a:latin typeface="Calibri" panose="020F0502020204030204" pitchFamily="34" charset="0"/>
            </a:rPr>
            <a:t>Triangulation</a:t>
          </a:r>
        </a:p>
      </dsp:txBody>
      <dsp:txXfrm>
        <a:off x="36296" y="2565284"/>
        <a:ext cx="8157008" cy="670943"/>
      </dsp:txXfrm>
    </dsp:sp>
    <dsp:sp modelId="{9C996200-4F95-409B-B134-5B7338DBECF9}">
      <dsp:nvSpPr>
        <dsp:cNvPr id="0" name=""/>
        <dsp:cNvSpPr/>
      </dsp:nvSpPr>
      <dsp:spPr>
        <a:xfrm>
          <a:off x="0" y="3272523"/>
          <a:ext cx="8229600" cy="753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b="0" kern="1200" dirty="0">
              <a:latin typeface="Calibri" panose="020F0502020204030204" pitchFamily="34" charset="0"/>
            </a:rPr>
            <a:t>The investigation of a phenomenon from at least 2 different perspectives</a:t>
          </a:r>
        </a:p>
      </dsp:txBody>
      <dsp:txXfrm>
        <a:off x="0" y="3272523"/>
        <a:ext cx="8229600" cy="753997"/>
      </dsp:txXfrm>
    </dsp:sp>
    <dsp:sp modelId="{3430879F-E9CA-4241-948F-ABE5EBE6CEFF}">
      <dsp:nvSpPr>
        <dsp:cNvPr id="0" name=""/>
        <dsp:cNvSpPr/>
      </dsp:nvSpPr>
      <dsp:spPr>
        <a:xfrm>
          <a:off x="0" y="4026521"/>
          <a:ext cx="8229600" cy="743535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0" kern="1200" dirty="0">
              <a:latin typeface="Calibri" panose="020F0502020204030204" pitchFamily="34" charset="0"/>
            </a:rPr>
            <a:t>Pilot studies</a:t>
          </a:r>
        </a:p>
      </dsp:txBody>
      <dsp:txXfrm>
        <a:off x="36296" y="4062817"/>
        <a:ext cx="8157008" cy="67094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1FF15B-B559-4083-B112-6F94D56ED45D}">
      <dsp:nvSpPr>
        <dsp:cNvPr id="0" name=""/>
        <dsp:cNvSpPr/>
      </dsp:nvSpPr>
      <dsp:spPr>
        <a:xfrm>
          <a:off x="0" y="52979"/>
          <a:ext cx="8229600" cy="5990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Calibri" panose="020F0502020204030204" pitchFamily="34" charset="0"/>
            </a:rPr>
            <a:t>Triangulation of data</a:t>
          </a:r>
        </a:p>
      </dsp:txBody>
      <dsp:txXfrm>
        <a:off x="29243" y="82222"/>
        <a:ext cx="8171114" cy="540554"/>
      </dsp:txXfrm>
    </dsp:sp>
    <dsp:sp modelId="{D5991695-563F-4A86-BA6E-DD4C0A61862C}">
      <dsp:nvSpPr>
        <dsp:cNvPr id="0" name=""/>
        <dsp:cNvSpPr/>
      </dsp:nvSpPr>
      <dsp:spPr>
        <a:xfrm>
          <a:off x="0" y="652019"/>
          <a:ext cx="8229600" cy="861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Calibri" panose="020F0502020204030204" pitchFamily="34" charset="0"/>
            </a:rPr>
            <a:t>Data is drawn from different sources at different times, in different places, or from different people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Calibri" panose="020F0502020204030204" pitchFamily="34" charset="0"/>
            </a:rPr>
            <a:t>Probably using different sampling techniques</a:t>
          </a:r>
        </a:p>
      </dsp:txBody>
      <dsp:txXfrm>
        <a:off x="0" y="652019"/>
        <a:ext cx="8229600" cy="861120"/>
      </dsp:txXfrm>
    </dsp:sp>
    <dsp:sp modelId="{70C7DB4E-E88D-4293-A9F7-5E1D8E9BDDB4}">
      <dsp:nvSpPr>
        <dsp:cNvPr id="0" name=""/>
        <dsp:cNvSpPr/>
      </dsp:nvSpPr>
      <dsp:spPr>
        <a:xfrm>
          <a:off x="0" y="1513140"/>
          <a:ext cx="8229600" cy="599040"/>
        </a:xfrm>
        <a:prstGeom prst="roundRect">
          <a:avLst/>
        </a:prstGeom>
        <a:solidFill>
          <a:schemeClr val="accent4">
            <a:hueOff val="406013"/>
            <a:satOff val="-7024"/>
            <a:lumOff val="-1503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Calibri" panose="020F0502020204030204" pitchFamily="34" charset="0"/>
            </a:rPr>
            <a:t>Investigator triangulation</a:t>
          </a:r>
        </a:p>
      </dsp:txBody>
      <dsp:txXfrm>
        <a:off x="29243" y="1542383"/>
        <a:ext cx="8171114" cy="540554"/>
      </dsp:txXfrm>
    </dsp:sp>
    <dsp:sp modelId="{6D2C3FE5-6077-488E-9C36-302AC77E6AAB}">
      <dsp:nvSpPr>
        <dsp:cNvPr id="0" name=""/>
        <dsp:cNvSpPr/>
      </dsp:nvSpPr>
      <dsp:spPr>
        <a:xfrm>
          <a:off x="0" y="2112180"/>
          <a:ext cx="8229600" cy="529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Calibri" panose="020F0502020204030204" pitchFamily="34" charset="0"/>
            </a:rPr>
            <a:t>Different researcher have been used to collect and interpret the data</a:t>
          </a:r>
        </a:p>
      </dsp:txBody>
      <dsp:txXfrm>
        <a:off x="0" y="2112180"/>
        <a:ext cx="8229600" cy="529920"/>
      </dsp:txXfrm>
    </dsp:sp>
    <dsp:sp modelId="{8AF1FFB4-382C-479E-9ED6-1F19D6AA9229}">
      <dsp:nvSpPr>
        <dsp:cNvPr id="0" name=""/>
        <dsp:cNvSpPr/>
      </dsp:nvSpPr>
      <dsp:spPr>
        <a:xfrm>
          <a:off x="0" y="2642100"/>
          <a:ext cx="8229600" cy="599040"/>
        </a:xfrm>
        <a:prstGeom prst="roundRect">
          <a:avLst/>
        </a:prstGeom>
        <a:solidFill>
          <a:schemeClr val="accent4">
            <a:hueOff val="812025"/>
            <a:satOff val="-14048"/>
            <a:lumOff val="-30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Calibri" panose="020F0502020204030204" pitchFamily="34" charset="0"/>
            </a:rPr>
            <a:t>Triangulation of theories</a:t>
          </a:r>
        </a:p>
      </dsp:txBody>
      <dsp:txXfrm>
        <a:off x="29243" y="2671343"/>
        <a:ext cx="8171114" cy="540554"/>
      </dsp:txXfrm>
    </dsp:sp>
    <dsp:sp modelId="{22165077-6308-4297-BCC1-F0F156C4FC96}">
      <dsp:nvSpPr>
        <dsp:cNvPr id="0" name=""/>
        <dsp:cNvSpPr/>
      </dsp:nvSpPr>
      <dsp:spPr>
        <a:xfrm>
          <a:off x="0" y="3241140"/>
          <a:ext cx="8229600" cy="529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Calibri" panose="020F0502020204030204" pitchFamily="34" charset="0"/>
            </a:rPr>
            <a:t>Use of different theoretical frameworks through which to view the data or findings</a:t>
          </a:r>
        </a:p>
      </dsp:txBody>
      <dsp:txXfrm>
        <a:off x="0" y="3241140"/>
        <a:ext cx="8229600" cy="529920"/>
      </dsp:txXfrm>
    </dsp:sp>
    <dsp:sp modelId="{D6780726-0572-4C0B-A030-49A4E378591F}">
      <dsp:nvSpPr>
        <dsp:cNvPr id="0" name=""/>
        <dsp:cNvSpPr/>
      </dsp:nvSpPr>
      <dsp:spPr>
        <a:xfrm>
          <a:off x="0" y="3771060"/>
          <a:ext cx="8229600" cy="599040"/>
        </a:xfrm>
        <a:prstGeom prst="roundRect">
          <a:avLst/>
        </a:prstGeom>
        <a:solidFill>
          <a:schemeClr val="accent4">
            <a:hueOff val="1218038"/>
            <a:satOff val="-21072"/>
            <a:lumOff val="-451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Calibri" panose="020F0502020204030204" pitchFamily="34" charset="0"/>
            </a:rPr>
            <a:t>Methodological triangulation</a:t>
          </a:r>
        </a:p>
      </dsp:txBody>
      <dsp:txXfrm>
        <a:off x="29243" y="3800303"/>
        <a:ext cx="8171114" cy="540554"/>
      </dsp:txXfrm>
    </dsp:sp>
    <dsp:sp modelId="{BC2CA8E4-F7EF-4DCD-B670-237A878B2C6E}">
      <dsp:nvSpPr>
        <dsp:cNvPr id="0" name=""/>
        <dsp:cNvSpPr/>
      </dsp:nvSpPr>
      <dsp:spPr>
        <a:xfrm>
          <a:off x="0" y="4370100"/>
          <a:ext cx="8229600" cy="529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22860" rIns="128016" bIns="22860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800" kern="1200" dirty="0">
              <a:latin typeface="Calibri" panose="020F0502020204030204" pitchFamily="34" charset="0"/>
            </a:rPr>
            <a:t>To employ different data gathering techniques</a:t>
          </a:r>
        </a:p>
      </dsp:txBody>
      <dsp:txXfrm>
        <a:off x="0" y="4370100"/>
        <a:ext cx="8229600" cy="52992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34CA6B-A9D3-4BCB-A210-4C00C501CB37}">
      <dsp:nvSpPr>
        <dsp:cNvPr id="0" name=""/>
        <dsp:cNvSpPr/>
      </dsp:nvSpPr>
      <dsp:spPr>
        <a:xfrm>
          <a:off x="0" y="40500"/>
          <a:ext cx="8229600" cy="5756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Calibri" panose="020F0502020204030204" pitchFamily="34" charset="0"/>
            </a:rPr>
            <a:t>Setting goals</a:t>
          </a:r>
        </a:p>
      </dsp:txBody>
      <dsp:txXfrm>
        <a:off x="28100" y="68600"/>
        <a:ext cx="8173400" cy="519439"/>
      </dsp:txXfrm>
    </dsp:sp>
    <dsp:sp modelId="{55ECFCB0-C775-4BEF-A401-A8EDF3210E5B}">
      <dsp:nvSpPr>
        <dsp:cNvPr id="0" name=""/>
        <dsp:cNvSpPr/>
      </dsp:nvSpPr>
      <dsp:spPr>
        <a:xfrm>
          <a:off x="0" y="685259"/>
          <a:ext cx="8229600" cy="57563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Calibri" panose="020F0502020204030204" pitchFamily="34" charset="0"/>
            </a:rPr>
            <a:t>Identifying participants</a:t>
          </a:r>
        </a:p>
      </dsp:txBody>
      <dsp:txXfrm>
        <a:off x="28100" y="713359"/>
        <a:ext cx="8173400" cy="519439"/>
      </dsp:txXfrm>
    </dsp:sp>
    <dsp:sp modelId="{C084C3B9-F3CB-4606-9C37-B1F38A9DD2CE}">
      <dsp:nvSpPr>
        <dsp:cNvPr id="0" name=""/>
        <dsp:cNvSpPr/>
      </dsp:nvSpPr>
      <dsp:spPr>
        <a:xfrm>
          <a:off x="0" y="1330019"/>
          <a:ext cx="8229600" cy="57563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Calibri" panose="020F0502020204030204" pitchFamily="34" charset="0"/>
            </a:rPr>
            <a:t>Relationship with participants</a:t>
          </a:r>
        </a:p>
      </dsp:txBody>
      <dsp:txXfrm>
        <a:off x="28100" y="1358119"/>
        <a:ext cx="8173400" cy="519439"/>
      </dsp:txXfrm>
    </dsp:sp>
    <dsp:sp modelId="{A1730532-4368-481F-B0F8-623ECCA2B2C4}">
      <dsp:nvSpPr>
        <dsp:cNvPr id="0" name=""/>
        <dsp:cNvSpPr/>
      </dsp:nvSpPr>
      <dsp:spPr>
        <a:xfrm>
          <a:off x="0" y="1974779"/>
          <a:ext cx="8229600" cy="57563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Calibri" panose="020F0502020204030204" pitchFamily="34" charset="0"/>
            </a:rPr>
            <a:t>Triangulation</a:t>
          </a:r>
        </a:p>
      </dsp:txBody>
      <dsp:txXfrm>
        <a:off x="28100" y="2002879"/>
        <a:ext cx="8173400" cy="519439"/>
      </dsp:txXfrm>
    </dsp:sp>
    <dsp:sp modelId="{3430879F-E9CA-4241-948F-ABE5EBE6CEFF}">
      <dsp:nvSpPr>
        <dsp:cNvPr id="0" name=""/>
        <dsp:cNvSpPr/>
      </dsp:nvSpPr>
      <dsp:spPr>
        <a:xfrm>
          <a:off x="0" y="2619539"/>
          <a:ext cx="8229600" cy="575639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 dirty="0">
              <a:latin typeface="Calibri" panose="020F0502020204030204" pitchFamily="34" charset="0"/>
            </a:rPr>
            <a:t>Pilot studies</a:t>
          </a:r>
        </a:p>
      </dsp:txBody>
      <dsp:txXfrm>
        <a:off x="28100" y="2647639"/>
        <a:ext cx="8173400" cy="519439"/>
      </dsp:txXfrm>
    </dsp:sp>
    <dsp:sp modelId="{55483A8A-E92F-4B53-88A6-3E4D2ED18247}">
      <dsp:nvSpPr>
        <dsp:cNvPr id="0" name=""/>
        <dsp:cNvSpPr/>
      </dsp:nvSpPr>
      <dsp:spPr>
        <a:xfrm>
          <a:off x="0" y="3195179"/>
          <a:ext cx="8229600" cy="15649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1290" tIns="30480" rIns="170688" bIns="30480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Calibri" panose="020F0502020204030204" pitchFamily="34" charset="0"/>
            </a:rPr>
            <a:t>Small trial run of the main study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Calibri" panose="020F0502020204030204" pitchFamily="34" charset="0"/>
            </a:rPr>
            <a:t>Aim: to make sure the proposed method is viable before embarking on real study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Calibri" panose="020F0502020204030204" pitchFamily="34" charset="0"/>
            </a:rPr>
            <a:t>Because data gathering participants can be very unpredictable</a:t>
          </a:r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900" b="0" kern="1200" dirty="0">
              <a:latin typeface="Calibri" panose="020F0502020204030204" pitchFamily="34" charset="0"/>
            </a:rPr>
            <a:t>Focus on questions (in questionnaire/ interview), number of questions, </a:t>
          </a:r>
          <a:r>
            <a:rPr lang="en-US" sz="1900" b="0" kern="1200" dirty="0" err="1">
              <a:latin typeface="Calibri" panose="020F0502020204030204" pitchFamily="34" charset="0"/>
            </a:rPr>
            <a:t>etc</a:t>
          </a:r>
          <a:endParaRPr lang="en-US" sz="1900" b="0" kern="1200" dirty="0">
            <a:latin typeface="Calibri" panose="020F0502020204030204" pitchFamily="34" charset="0"/>
          </a:endParaRPr>
        </a:p>
      </dsp:txBody>
      <dsp:txXfrm>
        <a:off x="0" y="3195179"/>
        <a:ext cx="8229600" cy="156492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5E5DD3-FB23-4B85-B3AF-225EC11BCDD2}">
      <dsp:nvSpPr>
        <dsp:cNvPr id="0" name=""/>
        <dsp:cNvSpPr/>
      </dsp:nvSpPr>
      <dsp:spPr>
        <a:xfrm>
          <a:off x="744" y="145603"/>
          <a:ext cx="2902148" cy="174128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Interview</a:t>
          </a:r>
        </a:p>
      </dsp:txBody>
      <dsp:txXfrm>
        <a:off x="744" y="145603"/>
        <a:ext cx="2902148" cy="1741289"/>
      </dsp:txXfrm>
    </dsp:sp>
    <dsp:sp modelId="{3D058D20-2F29-4443-8224-8F44963BAC85}">
      <dsp:nvSpPr>
        <dsp:cNvPr id="0" name=""/>
        <dsp:cNvSpPr/>
      </dsp:nvSpPr>
      <dsp:spPr>
        <a:xfrm>
          <a:off x="3193107" y="145603"/>
          <a:ext cx="2902148" cy="174128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Questionnaire</a:t>
          </a:r>
        </a:p>
      </dsp:txBody>
      <dsp:txXfrm>
        <a:off x="3193107" y="145603"/>
        <a:ext cx="2902148" cy="1741289"/>
      </dsp:txXfrm>
    </dsp:sp>
    <dsp:sp modelId="{F8AC4DF2-CF0B-43C1-9066-FAE66E2DC3F0}">
      <dsp:nvSpPr>
        <dsp:cNvPr id="0" name=""/>
        <dsp:cNvSpPr/>
      </dsp:nvSpPr>
      <dsp:spPr>
        <a:xfrm>
          <a:off x="1596925" y="2177107"/>
          <a:ext cx="2902148" cy="174128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Observation</a:t>
          </a:r>
        </a:p>
      </dsp:txBody>
      <dsp:txXfrm>
        <a:off x="1596925" y="2177107"/>
        <a:ext cx="2902148" cy="174128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A1FADB-A29D-42D8-A7E1-9D57749B1456}">
      <dsp:nvSpPr>
        <dsp:cNvPr id="0" name=""/>
        <dsp:cNvSpPr/>
      </dsp:nvSpPr>
      <dsp:spPr>
        <a:xfrm>
          <a:off x="0" y="242744"/>
          <a:ext cx="8458200" cy="6961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6450" tIns="270764" rIns="656450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Liberation Sans"/>
            </a:rPr>
            <a:t>are not directed by a script. Rich but not replicable. </a:t>
          </a:r>
          <a:endParaRPr lang="en-US" sz="2000" kern="1200" dirty="0">
            <a:latin typeface="Calibri" panose="020F0502020204030204" pitchFamily="34" charset="0"/>
          </a:endParaRPr>
        </a:p>
      </dsp:txBody>
      <dsp:txXfrm>
        <a:off x="0" y="242744"/>
        <a:ext cx="8458200" cy="696149"/>
      </dsp:txXfrm>
    </dsp:sp>
    <dsp:sp modelId="{20C4094C-92B5-42AE-B0FC-A7BC46669F54}">
      <dsp:nvSpPr>
        <dsp:cNvPr id="0" name=""/>
        <dsp:cNvSpPr/>
      </dsp:nvSpPr>
      <dsp:spPr>
        <a:xfrm>
          <a:off x="422910" y="50864"/>
          <a:ext cx="5920739" cy="383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3790" tIns="0" rIns="22379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Calibri" panose="020F0502020204030204" pitchFamily="34" charset="0"/>
              <a:cs typeface="Liberation Sans"/>
            </a:rPr>
            <a:t>Unstructured</a:t>
          </a:r>
          <a:endParaRPr lang="en-US" sz="2000" kern="1200" dirty="0">
            <a:latin typeface="Calibri" panose="020F0502020204030204" pitchFamily="34" charset="0"/>
          </a:endParaRPr>
        </a:p>
      </dsp:txBody>
      <dsp:txXfrm>
        <a:off x="441644" y="69598"/>
        <a:ext cx="5883271" cy="346292"/>
      </dsp:txXfrm>
    </dsp:sp>
    <dsp:sp modelId="{06528BD8-EF84-4291-B60C-62841E416AFF}">
      <dsp:nvSpPr>
        <dsp:cNvPr id="0" name=""/>
        <dsp:cNvSpPr/>
      </dsp:nvSpPr>
      <dsp:spPr>
        <a:xfrm>
          <a:off x="0" y="1200974"/>
          <a:ext cx="8458200" cy="98279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-6721062"/>
              <a:satOff val="2923"/>
              <a:lumOff val="8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6450" tIns="270764" rIns="656450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Liberation Sans"/>
            </a:rPr>
            <a:t>are tightly scripted, often like a questionnaire. Replicable but may lack richness.</a:t>
          </a:r>
          <a:endParaRPr lang="en-US" sz="2000" kern="1200" dirty="0">
            <a:latin typeface="Calibri" panose="020F0502020204030204" pitchFamily="34" charset="0"/>
            <a:cs typeface="Liberation Sans"/>
          </a:endParaRPr>
        </a:p>
      </dsp:txBody>
      <dsp:txXfrm>
        <a:off x="0" y="1200974"/>
        <a:ext cx="8458200" cy="982799"/>
      </dsp:txXfrm>
    </dsp:sp>
    <dsp:sp modelId="{12DA314A-1C27-43F1-BF31-380527756A3A}">
      <dsp:nvSpPr>
        <dsp:cNvPr id="0" name=""/>
        <dsp:cNvSpPr/>
      </dsp:nvSpPr>
      <dsp:spPr>
        <a:xfrm>
          <a:off x="422910" y="1009094"/>
          <a:ext cx="5920739" cy="383760"/>
        </a:xfrm>
        <a:prstGeom prst="roundRect">
          <a:avLst/>
        </a:prstGeom>
        <a:solidFill>
          <a:schemeClr val="accent2">
            <a:hueOff val="-6721062"/>
            <a:satOff val="2923"/>
            <a:lumOff val="85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3790" tIns="0" rIns="22379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Calibri" panose="020F0502020204030204" pitchFamily="34" charset="0"/>
              <a:cs typeface="Liberation Sans"/>
            </a:rPr>
            <a:t>Structured</a:t>
          </a:r>
          <a:endParaRPr lang="en-US" sz="2000" kern="1200" dirty="0">
            <a:latin typeface="Calibri" panose="020F0502020204030204" pitchFamily="34" charset="0"/>
            <a:cs typeface="Liberation Sans"/>
          </a:endParaRPr>
        </a:p>
      </dsp:txBody>
      <dsp:txXfrm>
        <a:off x="441644" y="1027828"/>
        <a:ext cx="5883271" cy="346292"/>
      </dsp:txXfrm>
    </dsp:sp>
    <dsp:sp modelId="{1824202B-5CDF-4794-BDF8-BCB7FC23B0BC}">
      <dsp:nvSpPr>
        <dsp:cNvPr id="0" name=""/>
        <dsp:cNvSpPr/>
      </dsp:nvSpPr>
      <dsp:spPr>
        <a:xfrm>
          <a:off x="0" y="2445855"/>
          <a:ext cx="8458200" cy="12694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-13442124"/>
              <a:satOff val="5846"/>
              <a:lumOff val="170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6450" tIns="270764" rIns="656450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Liberation Sans"/>
            </a:rPr>
            <a:t>guided by a script but interesting issues can be explored in more depth. Can provide a good balance between richness and replicability.</a:t>
          </a:r>
          <a:endParaRPr lang="en-US" sz="2000" kern="1200" dirty="0">
            <a:latin typeface="Calibri" panose="020F0502020204030204" pitchFamily="34" charset="0"/>
            <a:cs typeface="Liberation Sans"/>
          </a:endParaRPr>
        </a:p>
      </dsp:txBody>
      <dsp:txXfrm>
        <a:off x="0" y="2445855"/>
        <a:ext cx="8458200" cy="1269450"/>
      </dsp:txXfrm>
    </dsp:sp>
    <dsp:sp modelId="{4D69F563-EB04-47DD-9340-F6B9312AD1A0}">
      <dsp:nvSpPr>
        <dsp:cNvPr id="0" name=""/>
        <dsp:cNvSpPr/>
      </dsp:nvSpPr>
      <dsp:spPr>
        <a:xfrm>
          <a:off x="422910" y="2253975"/>
          <a:ext cx="5920739" cy="383760"/>
        </a:xfrm>
        <a:prstGeom prst="roundRect">
          <a:avLst/>
        </a:prstGeom>
        <a:solidFill>
          <a:schemeClr val="accent2">
            <a:hueOff val="-13442124"/>
            <a:satOff val="5846"/>
            <a:lumOff val="170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3790" tIns="0" rIns="22379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Calibri" panose="020F0502020204030204" pitchFamily="34" charset="0"/>
              <a:cs typeface="Liberation Sans"/>
            </a:rPr>
            <a:t>Semi-structured</a:t>
          </a:r>
          <a:endParaRPr lang="en-US" sz="2000" kern="1200" dirty="0">
            <a:latin typeface="Calibri" panose="020F0502020204030204" pitchFamily="34" charset="0"/>
            <a:cs typeface="Liberation Sans"/>
          </a:endParaRPr>
        </a:p>
      </dsp:txBody>
      <dsp:txXfrm>
        <a:off x="441644" y="2272709"/>
        <a:ext cx="5883271" cy="346292"/>
      </dsp:txXfrm>
    </dsp:sp>
    <dsp:sp modelId="{8A69CC69-A46E-489B-80D1-ED7610F7BBDF}">
      <dsp:nvSpPr>
        <dsp:cNvPr id="0" name=""/>
        <dsp:cNvSpPr/>
      </dsp:nvSpPr>
      <dsp:spPr>
        <a:xfrm>
          <a:off x="0" y="3977385"/>
          <a:ext cx="8458200" cy="6961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-20163186"/>
              <a:satOff val="8769"/>
              <a:lumOff val="255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56450" tIns="270764" rIns="656450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>
              <a:latin typeface="Calibri" panose="020F0502020204030204" pitchFamily="34" charset="0"/>
              <a:cs typeface="Liberation Sans"/>
            </a:rPr>
            <a:t>a group interview</a:t>
          </a:r>
          <a:endParaRPr lang="en-US" sz="2000" kern="1200" dirty="0">
            <a:latin typeface="Calibri" panose="020F0502020204030204" pitchFamily="34" charset="0"/>
          </a:endParaRPr>
        </a:p>
      </dsp:txBody>
      <dsp:txXfrm>
        <a:off x="0" y="3977385"/>
        <a:ext cx="8458200" cy="696149"/>
      </dsp:txXfrm>
    </dsp:sp>
    <dsp:sp modelId="{9D310CBE-2269-47E1-8F2A-3D6D4119885E}">
      <dsp:nvSpPr>
        <dsp:cNvPr id="0" name=""/>
        <dsp:cNvSpPr/>
      </dsp:nvSpPr>
      <dsp:spPr>
        <a:xfrm>
          <a:off x="422910" y="3785505"/>
          <a:ext cx="5920739" cy="383760"/>
        </a:xfrm>
        <a:prstGeom prst="roundRect">
          <a:avLst/>
        </a:prstGeom>
        <a:solidFill>
          <a:schemeClr val="accent2">
            <a:hueOff val="-20163186"/>
            <a:satOff val="8769"/>
            <a:lumOff val="255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3790" tIns="0" rIns="22379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latin typeface="Calibri" panose="020F0502020204030204" pitchFamily="34" charset="0"/>
              <a:cs typeface="Liberation Sans"/>
            </a:rPr>
            <a:t>Focus groups</a:t>
          </a:r>
          <a:endParaRPr lang="en-US" sz="2000" kern="1200" dirty="0">
            <a:latin typeface="Calibri" panose="020F0502020204030204" pitchFamily="34" charset="0"/>
          </a:endParaRPr>
        </a:p>
      </dsp:txBody>
      <dsp:txXfrm>
        <a:off x="441644" y="3804239"/>
        <a:ext cx="5883271" cy="3462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18/04/2024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4/18/24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192BEB-D5FD-4C56-B907-F8967D77C71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1569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1192BEB-D5FD-4C56-B907-F8967D77C71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1569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4/18/24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4/18/24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4/18/24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4/18/24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4/18/24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4/18/24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4/18/24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4/18/24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4/18/24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4/18/24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4/18/24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4/18/24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91680" y="4038600"/>
            <a:ext cx="7147520" cy="1828800"/>
          </a:xfrm>
        </p:spPr>
        <p:txBody>
          <a:bodyPr>
            <a:normAutofit/>
          </a:bodyPr>
          <a:lstStyle/>
          <a:p>
            <a:r>
              <a:rPr lang="en-GB" altLang="en-US" sz="4400" dirty="0">
                <a:solidFill>
                  <a:schemeClr val="tx2">
                    <a:lumMod val="75000"/>
                  </a:schemeClr>
                </a:solidFill>
                <a:latin typeface="Calibri" panose="020F0502020204030204" pitchFamily="34" charset="0"/>
              </a:rPr>
              <a:t>Data Gathering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12: Problems-Solving Techniques (PST)</a:t>
            </a:r>
          </a:p>
          <a:p>
            <a:r>
              <a:rPr lang="en-GB" dirty="0"/>
              <a:t>Dr Redhwan Al-amri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18-April-2024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Chapter 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latin typeface="Calibri" panose="020F0502020204030204" pitchFamily="34" charset="0"/>
              </a:rPr>
              <a:t>Discuss how to plan and run a successful data-gathering program.</a:t>
            </a:r>
          </a:p>
          <a:p>
            <a:r>
              <a:rPr lang="en-US" sz="2800" dirty="0">
                <a:latin typeface="Calibri" panose="020F0502020204030204" pitchFamily="34" charset="0"/>
              </a:rPr>
              <a:t>Enable you to plan and run an </a:t>
            </a:r>
            <a:r>
              <a:rPr lang="en-US" sz="2800" b="1" dirty="0">
                <a:solidFill>
                  <a:srgbClr val="FF0000"/>
                </a:solidFill>
                <a:latin typeface="Calibri" panose="020F0502020204030204" pitchFamily="34" charset="0"/>
              </a:rPr>
              <a:t>interview</a:t>
            </a:r>
            <a:r>
              <a:rPr lang="en-US" sz="2800" dirty="0">
                <a:solidFill>
                  <a:srgbClr val="7030A0"/>
                </a:solidFill>
                <a:latin typeface="Calibri" panose="020F0502020204030204" pitchFamily="34" charset="0"/>
              </a:rPr>
              <a:t>.</a:t>
            </a:r>
          </a:p>
          <a:p>
            <a:r>
              <a:rPr lang="en-US" sz="2800" dirty="0">
                <a:latin typeface="Calibri" panose="020F0502020204030204" pitchFamily="34" charset="0"/>
              </a:rPr>
              <a:t>Enable you to design a simple </a:t>
            </a:r>
            <a:r>
              <a:rPr lang="en-US" sz="2800" b="1" dirty="0">
                <a:solidFill>
                  <a:srgbClr val="FF0000"/>
                </a:solidFill>
                <a:latin typeface="Calibri" panose="020F0502020204030204" pitchFamily="34" charset="0"/>
              </a:rPr>
              <a:t>questionnaire</a:t>
            </a:r>
            <a:r>
              <a:rPr lang="en-US" sz="2800" dirty="0">
                <a:solidFill>
                  <a:srgbClr val="7030A0"/>
                </a:solidFill>
                <a:latin typeface="Calibri" panose="020F0502020204030204" pitchFamily="34" charset="0"/>
              </a:rPr>
              <a:t>.</a:t>
            </a:r>
          </a:p>
          <a:p>
            <a:r>
              <a:rPr lang="en-US" sz="2800" dirty="0">
                <a:latin typeface="Calibri" panose="020F0502020204030204" pitchFamily="34" charset="0"/>
              </a:rPr>
              <a:t>Enable you to plan and carry out an </a:t>
            </a:r>
            <a:r>
              <a:rPr lang="en-US" sz="2800" b="1" dirty="0">
                <a:solidFill>
                  <a:srgbClr val="FF0000"/>
                </a:solidFill>
                <a:latin typeface="Calibri" panose="020F0502020204030204" pitchFamily="34" charset="0"/>
              </a:rPr>
              <a:t>observation</a:t>
            </a:r>
            <a:r>
              <a:rPr lang="en-US" sz="2800" dirty="0">
                <a:solidFill>
                  <a:srgbClr val="7030A0"/>
                </a:solidFill>
                <a:latin typeface="Calibri" panose="020F0502020204030204" pitchFamily="34" charset="0"/>
              </a:rPr>
              <a:t>.</a:t>
            </a:r>
            <a:endParaRPr lang="en-US" sz="8000" dirty="0">
              <a:solidFill>
                <a:srgbClr val="7030A0"/>
              </a:solidFill>
              <a:latin typeface="Calibri" panose="020F0502020204030204" pitchFamily="34" charset="0"/>
            </a:endParaRPr>
          </a:p>
          <a:p>
            <a:endParaRPr lang="en-US" sz="2800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>
                <a:latin typeface="Calibri" panose="020F0502020204030204" pitchFamily="34" charset="0"/>
              </a:rPr>
              <a:t>2</a:t>
            </a:fld>
            <a:endParaRPr lang="en-US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70943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941637"/>
            <a:ext cx="5191931" cy="4297363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US" sz="2400" dirty="0">
                <a:solidFill>
                  <a:srgbClr val="7030A0"/>
                </a:solidFill>
                <a:latin typeface="Calibri" panose="020F0502020204030204" pitchFamily="34" charset="0"/>
              </a:rPr>
              <a:t>Purpose: to collect sufficient, accurate and relevant data so that a set of stable requirements can be produced</a:t>
            </a:r>
          </a:p>
          <a:p>
            <a:pPr>
              <a:lnSpc>
                <a:spcPct val="100000"/>
              </a:lnSpc>
            </a:pPr>
            <a:r>
              <a:rPr lang="en-US" sz="2400" dirty="0">
                <a:solidFill>
                  <a:srgbClr val="7030A0"/>
                </a:solidFill>
                <a:latin typeface="Calibri" panose="020F0502020204030204" pitchFamily="34" charset="0"/>
              </a:rPr>
              <a:t>Within evaluation, data gathering is needed in order to capture users’ reactions and performance with a system or prototype</a:t>
            </a:r>
            <a:endParaRPr lang="en-US" sz="7200" dirty="0">
              <a:solidFill>
                <a:srgbClr val="7030A0"/>
              </a:solidFill>
              <a:latin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endParaRPr lang="en-US" sz="2400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>
                <a:latin typeface="Calibri" panose="020F0502020204030204" pitchFamily="34" charset="0"/>
              </a:rPr>
              <a:t>3</a:t>
            </a:fld>
            <a:endParaRPr lang="en-US">
              <a:latin typeface="Calibri" panose="020F0502020204030204" pitchFamily="34" charset="0"/>
            </a:endParaRPr>
          </a:p>
        </p:txBody>
      </p:sp>
      <p:pic>
        <p:nvPicPr>
          <p:cNvPr id="6146" name="Picture 2" descr="Image result for data gathering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191931" y="3114675"/>
            <a:ext cx="3952069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76200" y="1601494"/>
            <a:ext cx="8915400" cy="1524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lnSpc>
                <a:spcPct val="150000"/>
              </a:lnSpc>
              <a:spcBef>
                <a:spcPts val="0"/>
              </a:spcBef>
              <a:buSzPct val="13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1pPr>
            <a:lvl2pPr marL="571500" indent="-228600" algn="l" defTabSz="914400" rtl="0" eaLnBrk="1" latinLnBrk="0" hangingPunct="1">
              <a:lnSpc>
                <a:spcPct val="150000"/>
              </a:lnSpc>
              <a:spcBef>
                <a:spcPts val="0"/>
              </a:spcBef>
              <a:buSzPct val="60000"/>
              <a:buFont typeface="Courier New" pitchFamily="49" charset="0"/>
              <a:buChar char="o"/>
              <a:defRPr sz="18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US" sz="2400" dirty="0">
                <a:latin typeface="Calibri" panose="020F0502020204030204" pitchFamily="34" charset="0"/>
              </a:rPr>
              <a:t>Data gathering is central part of establishing requirement and evaluation.</a:t>
            </a:r>
          </a:p>
          <a:p>
            <a:endParaRPr lang="en-US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75248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6281" y="274637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5 key issues in data gathering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>
                <a:latin typeface="Calibri" panose="020F0502020204030204" pitchFamily="34" charset="0"/>
              </a:rPr>
              <a:t>4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0787820"/>
              </p:ext>
            </p:extLst>
          </p:nvPr>
        </p:nvGraphicFramePr>
        <p:xfrm>
          <a:off x="457200" y="1828800"/>
          <a:ext cx="8229600" cy="429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724540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01771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5 key issues in data gathering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>
                <a:latin typeface="Calibri" panose="020F0502020204030204" pitchFamily="34" charset="0"/>
              </a:rPr>
              <a:t>5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1828800"/>
          <a:ext cx="8229600" cy="429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41303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5280" y="201771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5 key issues in data gathering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>
                <a:latin typeface="Calibri" panose="020F0502020204030204" pitchFamily="34" charset="0"/>
              </a:rPr>
              <a:t>6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1828800"/>
          <a:ext cx="8229600" cy="429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758850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700" y="214352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Sampling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/>
              <a:t>7</a:t>
            </a:fld>
            <a:endParaRPr lang="en-US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152400" y="1828800"/>
          <a:ext cx="5334000" cy="4297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5486400" y="2429470"/>
            <a:ext cx="3581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" panose="020F0502020204030204" pitchFamily="34" charset="0"/>
              </a:rPr>
              <a:t>Using random generator or by choosing every </a:t>
            </a:r>
            <a:r>
              <a:rPr lang="en-US" i="1" dirty="0">
                <a:latin typeface="Calibri" panose="020F0502020204030204" pitchFamily="34" charset="0"/>
              </a:rPr>
              <a:t>n</a:t>
            </a:r>
            <a:r>
              <a:rPr lang="en-US" dirty="0">
                <a:latin typeface="Calibri" panose="020F0502020204030204" pitchFamily="34" charset="0"/>
              </a:rPr>
              <a:t>th person in a list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486400" y="3124200"/>
            <a:ext cx="3581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" panose="020F0502020204030204" pitchFamily="34" charset="0"/>
              </a:rPr>
              <a:t>Divide population into groups (</a:t>
            </a:r>
            <a:r>
              <a:rPr lang="en-US" dirty="0" err="1">
                <a:latin typeface="Calibri" panose="020F0502020204030204" pitchFamily="34" charset="0"/>
              </a:rPr>
              <a:t>e.g</a:t>
            </a:r>
            <a:r>
              <a:rPr lang="en-US" dirty="0">
                <a:latin typeface="Calibri" panose="020F0502020204030204" pitchFamily="34" charset="0"/>
              </a:rPr>
              <a:t> by age, occupation, </a:t>
            </a:r>
            <a:r>
              <a:rPr lang="en-US" dirty="0" err="1">
                <a:latin typeface="Calibri" panose="020F0502020204030204" pitchFamily="34" charset="0"/>
              </a:rPr>
              <a:t>etc</a:t>
            </a:r>
            <a:r>
              <a:rPr lang="en-US" dirty="0">
                <a:latin typeface="Calibri" panose="020F0502020204030204" pitchFamily="34" charset="0"/>
              </a:rPr>
              <a:t>) and apply random sampling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86400" y="4867870"/>
            <a:ext cx="3352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" panose="020F0502020204030204" pitchFamily="34" charset="0"/>
              </a:rPr>
              <a:t>Participants being prepared to take part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486400" y="4078069"/>
            <a:ext cx="3352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Calibri" panose="020F0502020204030204" pitchFamily="34" charset="0"/>
              </a:rPr>
              <a:t>Choosing available participants rather than specifically selected</a:t>
            </a:r>
          </a:p>
        </p:txBody>
      </p:sp>
    </p:spTree>
    <p:extLst>
      <p:ext uri="{BB962C8B-B14F-4D97-AF65-F5344CB8AC3E}">
        <p14:creationId xmlns:p14="http://schemas.microsoft.com/office/powerpoint/2010/main" val="6104034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53" y="45720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5 key issues in data gathering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>
                <a:latin typeface="Calibri" panose="020F0502020204030204" pitchFamily="34" charset="0"/>
              </a:rPr>
              <a:t>8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1828800"/>
          <a:ext cx="82296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18112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658" y="201771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5 key issues in data gathering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>
                <a:latin typeface="Calibri" panose="020F0502020204030204" pitchFamily="34" charset="0"/>
              </a:rPr>
              <a:t>9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1828800"/>
          <a:ext cx="82296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933418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28600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Triangulation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200" y="1676400"/>
          <a:ext cx="8229600" cy="495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39203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01771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5 key issues in data gathering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>
                <a:latin typeface="Calibri" panose="020F0502020204030204" pitchFamily="34" charset="0"/>
              </a:rPr>
              <a:t>11</a:t>
            </a:fld>
            <a:endParaRPr lang="en-US">
              <a:latin typeface="Calibri" panose="020F0502020204030204" pitchFamily="34" charset="0"/>
            </a:endParaRP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457200" y="1828800"/>
          <a:ext cx="8229600" cy="48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38653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6700" y="304800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Data recording in data gathering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sz="3200" dirty="0">
                <a:latin typeface="Calibri" panose="020F0502020204030204" pitchFamily="34" charset="0"/>
              </a:rPr>
              <a:t>Capturing data is necessary so that results of data gathering session may be taken away and </a:t>
            </a:r>
            <a:r>
              <a:rPr lang="en-US" sz="3200" dirty="0" err="1">
                <a:latin typeface="Calibri" panose="020F0502020204030204" pitchFamily="34" charset="0"/>
              </a:rPr>
              <a:t>analysed</a:t>
            </a:r>
            <a:r>
              <a:rPr lang="en-US" sz="3200" dirty="0">
                <a:latin typeface="Calibri" panose="020F0502020204030204" pitchFamily="34" charset="0"/>
              </a:rPr>
              <a:t>. </a:t>
            </a:r>
          </a:p>
          <a:p>
            <a:r>
              <a:rPr lang="en-US" sz="3200" dirty="0">
                <a:latin typeface="Calibri" panose="020F0502020204030204" pitchFamily="34" charset="0"/>
              </a:rPr>
              <a:t>Notes, audio, video, photographs can be used individually or in combination:</a:t>
            </a:r>
            <a:endParaRPr lang="en-US" sz="700" dirty="0">
              <a:latin typeface="Calibri" panose="020F0502020204030204" pitchFamily="34" charset="0"/>
            </a:endParaRPr>
          </a:p>
          <a:p>
            <a:pPr lvl="1"/>
            <a:r>
              <a:rPr lang="en-US" sz="2800" b="1" dirty="0">
                <a:solidFill>
                  <a:srgbClr val="7030A0"/>
                </a:solidFill>
                <a:latin typeface="Calibri" panose="020F0502020204030204" pitchFamily="34" charset="0"/>
              </a:rPr>
              <a:t>Notes plus photographs </a:t>
            </a:r>
          </a:p>
          <a:p>
            <a:pPr lvl="1"/>
            <a:r>
              <a:rPr lang="en-US" sz="2800" b="1" dirty="0">
                <a:solidFill>
                  <a:srgbClr val="7030A0"/>
                </a:solidFill>
                <a:latin typeface="Calibri" panose="020F0502020204030204" pitchFamily="34" charset="0"/>
              </a:rPr>
              <a:t>Audio plus photographs</a:t>
            </a:r>
          </a:p>
          <a:p>
            <a:pPr lvl="1"/>
            <a:r>
              <a:rPr lang="en-US" sz="2800" b="1" dirty="0">
                <a:solidFill>
                  <a:srgbClr val="7030A0"/>
                </a:solidFill>
                <a:latin typeface="Calibri" panose="020F0502020204030204" pitchFamily="34" charset="0"/>
              </a:rPr>
              <a:t>Video</a:t>
            </a:r>
            <a:endParaRPr lang="en-US" b="1" dirty="0">
              <a:solidFill>
                <a:srgbClr val="7030A0"/>
              </a:solidFill>
              <a:latin typeface="Calibri" panose="020F0502020204030204" pitchFamily="34" charset="0"/>
            </a:endParaRPr>
          </a:p>
          <a:p>
            <a:r>
              <a:rPr lang="en-US" sz="3200" dirty="0">
                <a:latin typeface="Calibri" panose="020F0502020204030204" pitchFamily="34" charset="0"/>
              </a:rPr>
              <a:t>Different challenges and advantages with each combination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4117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295275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Notes plus still camera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76400"/>
            <a:ext cx="8534400" cy="411480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dirty="0">
                <a:latin typeface="Calibri" panose="020F0502020204030204" pitchFamily="34" charset="0"/>
              </a:rPr>
              <a:t>Taking notes (by hand or typing) is least technical and most flexible way of recording data</a:t>
            </a:r>
          </a:p>
          <a:p>
            <a:pPr>
              <a:lnSpc>
                <a:spcPct val="100000"/>
              </a:lnSpc>
            </a:pPr>
            <a:r>
              <a:rPr lang="en-US" dirty="0">
                <a:latin typeface="Calibri" panose="020F0502020204030204" pitchFamily="34" charset="0"/>
              </a:rPr>
              <a:t>Handwritten notes may be transcribed, process of typing up notes can be first step in analysis</a:t>
            </a:r>
          </a:p>
          <a:p>
            <a:pPr>
              <a:lnSpc>
                <a:spcPct val="100000"/>
              </a:lnSpc>
            </a:pPr>
            <a:r>
              <a:rPr lang="en-US" b="1" dirty="0">
                <a:solidFill>
                  <a:srgbClr val="00B050"/>
                </a:solidFill>
                <a:latin typeface="Calibri" panose="020F0502020204030204" pitchFamily="34" charset="0"/>
              </a:rPr>
              <a:t>Advantage: </a:t>
            </a:r>
            <a:r>
              <a:rPr lang="en-US" dirty="0">
                <a:latin typeface="Calibri" panose="020F0502020204030204" pitchFamily="34" charset="0"/>
              </a:rPr>
              <a:t>Extremely flexible</a:t>
            </a:r>
          </a:p>
          <a:p>
            <a:pPr>
              <a:lnSpc>
                <a:spcPct val="100000"/>
              </a:lnSpc>
            </a:pPr>
            <a:r>
              <a:rPr lang="en-US" b="1" dirty="0">
                <a:solidFill>
                  <a:srgbClr val="FF0000"/>
                </a:solidFill>
                <a:latin typeface="Calibri" panose="020F0502020204030204" pitchFamily="34" charset="0"/>
              </a:rPr>
              <a:t>Disadvantage: </a:t>
            </a:r>
            <a:r>
              <a:rPr lang="en-US" dirty="0">
                <a:latin typeface="Calibri" panose="020F0502020204030204" pitchFamily="34" charset="0"/>
              </a:rPr>
              <a:t>difficult and tiring to write, listen and observe at the same time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/>
              <a:t>13</a:t>
            </a:fld>
            <a:endParaRPr lang="en-US"/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360" y="5114925"/>
            <a:ext cx="2619375" cy="1743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2563" y="4693443"/>
            <a:ext cx="3631437" cy="2109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59726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638" y="209668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Audio plus still camera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1600200"/>
            <a:ext cx="8534400" cy="411480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400" dirty="0">
                <a:latin typeface="Calibri" panose="020F0502020204030204" pitchFamily="34" charset="0"/>
              </a:rPr>
              <a:t>Allows observers to focus more on activity rather than the spoken word</a:t>
            </a:r>
          </a:p>
          <a:p>
            <a:pPr>
              <a:lnSpc>
                <a:spcPct val="100000"/>
              </a:lnSpc>
            </a:pPr>
            <a:r>
              <a:rPr lang="en-US" sz="2400" dirty="0">
                <a:latin typeface="Calibri" panose="020F0502020204030204" pitchFamily="34" charset="0"/>
              </a:rPr>
              <a:t>In interview, it allows interviewer to pay more attention to the interviewee rather than trying to take notes as well as listen</a:t>
            </a:r>
          </a:p>
          <a:p>
            <a:pPr>
              <a:lnSpc>
                <a:spcPct val="100000"/>
              </a:lnSpc>
            </a:pPr>
            <a:r>
              <a:rPr lang="en-US" sz="2400" dirty="0">
                <a:latin typeface="Calibri" panose="020F0502020204030204" pitchFamily="34" charset="0"/>
              </a:rPr>
              <a:t>Transcribing audio data can be time consuming but it is not necessary to transcribe all – often only certain sections are needed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/>
              <a:t>14</a:t>
            </a:fld>
            <a:endParaRPr lang="en-US"/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2563" y="4693443"/>
            <a:ext cx="3631437" cy="2109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1684" y="4800600"/>
            <a:ext cx="4075516" cy="19910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794532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1998" y="260648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Video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" y="1844824"/>
            <a:ext cx="8534400" cy="3641576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Calibri" panose="020F0502020204030204" pitchFamily="34" charset="0"/>
              </a:rPr>
              <a:t>Advantage of capturing both visual and audio data</a:t>
            </a:r>
          </a:p>
          <a:p>
            <a:r>
              <a:rPr lang="en-US" sz="2400" dirty="0">
                <a:latin typeface="Calibri" panose="020F0502020204030204" pitchFamily="34" charset="0"/>
              </a:rPr>
              <a:t>Additional planning issues to be addressed (</a:t>
            </a:r>
            <a:r>
              <a:rPr lang="en-US" sz="2400" dirty="0" err="1">
                <a:latin typeface="Calibri" panose="020F0502020204030204" pitchFamily="34" charset="0"/>
              </a:rPr>
              <a:t>e.g</a:t>
            </a:r>
            <a:r>
              <a:rPr lang="en-US" sz="2400" dirty="0">
                <a:latin typeface="Calibri" panose="020F0502020204030204" pitchFamily="34" charset="0"/>
              </a:rPr>
              <a:t> camera position, where to point the camera, capture what is required, understand the impact od recording on participants – might not be getting the actual response intended because participant is nervous)</a:t>
            </a:r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4203262"/>
            <a:ext cx="3874576" cy="2569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033326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575" y="279400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Data Gathering Techniques</a:t>
            </a:r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6" name="Diagram 5"/>
          <p:cNvGraphicFramePr/>
          <p:nvPr/>
        </p:nvGraphicFramePr>
        <p:xfrm>
          <a:off x="1600200" y="20574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64622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575" y="338877"/>
            <a:ext cx="8229600" cy="914400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1. Interview: individuals and group</a:t>
            </a:r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graphicFrame>
        <p:nvGraphicFramePr>
          <p:cNvPr id="3" name="Diagram 2"/>
          <p:cNvGraphicFramePr/>
          <p:nvPr/>
        </p:nvGraphicFramePr>
        <p:xfrm>
          <a:off x="304800" y="1828800"/>
          <a:ext cx="8458200" cy="4724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439085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88640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1. Interview: questions</a:t>
            </a:r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152400" y="1600200"/>
            <a:ext cx="8458200" cy="4828158"/>
          </a:xfrm>
        </p:spPr>
        <p:txBody>
          <a:bodyPr>
            <a:noAutofit/>
          </a:bodyPr>
          <a:lstStyle/>
          <a:p>
            <a:pPr marL="342900" indent="-342900">
              <a:lnSpc>
                <a:spcPct val="100000"/>
              </a:lnSpc>
              <a:buFontTx/>
              <a:buChar char="•"/>
            </a:pPr>
            <a:r>
              <a:rPr lang="en-US" sz="2400" dirty="0">
                <a:latin typeface="Calibri" panose="020F0502020204030204" pitchFamily="34" charset="0"/>
              </a:rPr>
              <a:t>Two types:</a:t>
            </a:r>
          </a:p>
          <a:p>
            <a:pPr marL="342900" indent="-342900">
              <a:lnSpc>
                <a:spcPct val="100000"/>
              </a:lnSpc>
              <a:buFontTx/>
              <a:buChar char="•"/>
            </a:pPr>
            <a:endParaRPr lang="en-US" sz="800" dirty="0">
              <a:latin typeface="Calibri" panose="020F0502020204030204" pitchFamily="34" charset="0"/>
            </a:endParaRPr>
          </a:p>
          <a:p>
            <a:pPr marL="742950" lvl="1" indent="-285750">
              <a:lnSpc>
                <a:spcPct val="100000"/>
              </a:lnSpc>
              <a:buFont typeface="Verdana" charset="0"/>
              <a:buChar char="−"/>
            </a:pPr>
            <a:r>
              <a:rPr lang="en-US" sz="2000" dirty="0">
                <a:solidFill>
                  <a:srgbClr val="7030A0"/>
                </a:solidFill>
                <a:latin typeface="Calibri" panose="020F0502020204030204" pitchFamily="34" charset="0"/>
              </a:rPr>
              <a:t>‘</a:t>
            </a:r>
            <a:r>
              <a:rPr lang="en-US" sz="2000" b="1" dirty="0">
                <a:solidFill>
                  <a:srgbClr val="7030A0"/>
                </a:solidFill>
                <a:latin typeface="Calibri" panose="020F0502020204030204" pitchFamily="34" charset="0"/>
              </a:rPr>
              <a:t>closed questions</a:t>
            </a:r>
            <a:r>
              <a:rPr lang="en-US" sz="2000" dirty="0">
                <a:latin typeface="Calibri" panose="020F0502020204030204" pitchFamily="34" charset="0"/>
              </a:rPr>
              <a:t>’ have a predetermined answer format, e.g.. ‘yes’ or ‘no’</a:t>
            </a:r>
          </a:p>
          <a:p>
            <a:pPr marL="742950" lvl="1" indent="-285750">
              <a:lnSpc>
                <a:spcPct val="100000"/>
              </a:lnSpc>
              <a:buFont typeface="Verdana" charset="0"/>
              <a:buChar char="−"/>
            </a:pPr>
            <a:r>
              <a:rPr lang="en-US" sz="2000" dirty="0">
                <a:solidFill>
                  <a:srgbClr val="7030A0"/>
                </a:solidFill>
                <a:latin typeface="Calibri" panose="020F0502020204030204" pitchFamily="34" charset="0"/>
              </a:rPr>
              <a:t>‘</a:t>
            </a:r>
            <a:r>
              <a:rPr lang="en-US" sz="2000" b="1" dirty="0">
                <a:solidFill>
                  <a:srgbClr val="7030A0"/>
                </a:solidFill>
                <a:latin typeface="Calibri" panose="020F0502020204030204" pitchFamily="34" charset="0"/>
              </a:rPr>
              <a:t>open questions</a:t>
            </a:r>
            <a:r>
              <a:rPr lang="en-US" sz="2000" dirty="0">
                <a:solidFill>
                  <a:srgbClr val="7030A0"/>
                </a:solidFill>
                <a:latin typeface="Calibri" panose="020F0502020204030204" pitchFamily="34" charset="0"/>
              </a:rPr>
              <a:t>’ </a:t>
            </a:r>
            <a:r>
              <a:rPr lang="en-US" sz="2000" dirty="0">
                <a:latin typeface="Calibri" panose="020F0502020204030204" pitchFamily="34" charset="0"/>
              </a:rPr>
              <a:t>do not have a predetermined format</a:t>
            </a:r>
          </a:p>
          <a:p>
            <a:pPr marL="742950" lvl="1" indent="-285750">
              <a:lnSpc>
                <a:spcPct val="100000"/>
              </a:lnSpc>
              <a:buFont typeface="Verdana" charset="0"/>
              <a:buChar char="−"/>
            </a:pPr>
            <a:endParaRPr lang="en-US" sz="1050" dirty="0">
              <a:latin typeface="Calibri" panose="020F0502020204030204" pitchFamily="34" charset="0"/>
            </a:endParaRPr>
          </a:p>
          <a:p>
            <a:pPr marL="342900" indent="-342900">
              <a:lnSpc>
                <a:spcPct val="100000"/>
              </a:lnSpc>
              <a:buFontTx/>
              <a:buChar char="•"/>
            </a:pPr>
            <a:r>
              <a:rPr lang="en-US" sz="2400" dirty="0">
                <a:latin typeface="Calibri" panose="020F0502020204030204" pitchFamily="34" charset="0"/>
              </a:rPr>
              <a:t>Closed questions are easier to analyze</a:t>
            </a:r>
          </a:p>
          <a:p>
            <a:pPr marL="342900" indent="-342900">
              <a:lnSpc>
                <a:spcPct val="100000"/>
              </a:lnSpc>
              <a:buFontTx/>
              <a:buChar char="•"/>
            </a:pPr>
            <a:endParaRPr lang="en-US" sz="1050" dirty="0">
              <a:latin typeface="Calibri" panose="020F0502020204030204" pitchFamily="34" charset="0"/>
            </a:endParaRP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Calibri" panose="020F0502020204030204" pitchFamily="34" charset="0"/>
              </a:rPr>
              <a:t>Avoid: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endParaRPr lang="en-US" sz="800" dirty="0">
              <a:latin typeface="Calibri" panose="020F0502020204030204" pitchFamily="34" charset="0"/>
            </a:endParaRPr>
          </a:p>
          <a:p>
            <a:pPr marL="742950" lvl="1" indent="-285750">
              <a:lnSpc>
                <a:spcPct val="100000"/>
              </a:lnSpc>
              <a:buFont typeface="Verdana" charset="0"/>
              <a:buChar char="−"/>
            </a:pPr>
            <a:r>
              <a:rPr lang="en-US" sz="2000" dirty="0">
                <a:latin typeface="Calibri" panose="020F0502020204030204" pitchFamily="34" charset="0"/>
              </a:rPr>
              <a:t>Long questions</a:t>
            </a:r>
          </a:p>
          <a:p>
            <a:pPr marL="742950" lvl="1" indent="-285750">
              <a:lnSpc>
                <a:spcPct val="100000"/>
              </a:lnSpc>
              <a:buFont typeface="Verdana" charset="0"/>
              <a:buChar char="−"/>
            </a:pPr>
            <a:r>
              <a:rPr lang="en-US" sz="2000" dirty="0">
                <a:latin typeface="Calibri" panose="020F0502020204030204" pitchFamily="34" charset="0"/>
              </a:rPr>
              <a:t>Compound sentences - split them into two</a:t>
            </a:r>
          </a:p>
          <a:p>
            <a:pPr marL="742950" lvl="1" indent="-285750">
              <a:lnSpc>
                <a:spcPct val="100000"/>
              </a:lnSpc>
              <a:buFont typeface="Verdana" charset="0"/>
              <a:buChar char="−"/>
            </a:pPr>
            <a:r>
              <a:rPr lang="en-US" sz="2000" dirty="0">
                <a:latin typeface="Calibri" panose="020F0502020204030204" pitchFamily="34" charset="0"/>
              </a:rPr>
              <a:t>Jargon and language that the interviewee may not understand </a:t>
            </a:r>
          </a:p>
          <a:p>
            <a:pPr marL="742950" lvl="1" indent="-285750">
              <a:lnSpc>
                <a:spcPct val="100000"/>
              </a:lnSpc>
              <a:buFont typeface="Verdana" charset="0"/>
              <a:buChar char="−"/>
            </a:pPr>
            <a:r>
              <a:rPr lang="en-US" sz="2000" dirty="0">
                <a:latin typeface="Calibri" panose="020F0502020204030204" pitchFamily="34" charset="0"/>
              </a:rPr>
              <a:t>Leading questions that make assumptions e.g.. why do you </a:t>
            </a:r>
            <a:r>
              <a:rPr lang="en-US" sz="2000" b="1" dirty="0">
                <a:latin typeface="Calibri" panose="020F0502020204030204" pitchFamily="34" charset="0"/>
              </a:rPr>
              <a:t>like</a:t>
            </a:r>
            <a:r>
              <a:rPr lang="en-US" sz="2000" dirty="0">
                <a:latin typeface="Calibri" panose="020F0502020204030204" pitchFamily="34" charset="0"/>
              </a:rPr>
              <a:t> …?</a:t>
            </a:r>
          </a:p>
          <a:p>
            <a:pPr marL="742950" lvl="1" indent="-285750">
              <a:lnSpc>
                <a:spcPct val="100000"/>
              </a:lnSpc>
              <a:buFont typeface="Verdana" charset="0"/>
              <a:buChar char="−"/>
            </a:pPr>
            <a:r>
              <a:rPr lang="en-US" sz="2000" dirty="0">
                <a:latin typeface="Calibri" panose="020F0502020204030204" pitchFamily="34" charset="0"/>
              </a:rPr>
              <a:t>Unconscious biases e.g.. </a:t>
            </a:r>
            <a:r>
              <a:rPr lang="en-US" sz="2000" b="1" dirty="0">
                <a:latin typeface="Calibri" panose="020F0502020204030204" pitchFamily="34" charset="0"/>
              </a:rPr>
              <a:t>gender</a:t>
            </a:r>
            <a:r>
              <a:rPr lang="en-US" sz="2000" dirty="0">
                <a:latin typeface="Calibri" panose="020F0502020204030204" pitchFamily="34" charset="0"/>
              </a:rPr>
              <a:t> stereotypes</a:t>
            </a:r>
            <a:endParaRPr lang="en-US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84226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575" y="314443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1. Interview: Run It!!</a:t>
            </a:r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304800" y="1752600"/>
            <a:ext cx="8534400" cy="4514850"/>
          </a:xfrm>
        </p:spPr>
        <p:txBody>
          <a:bodyPr>
            <a:noAutofit/>
          </a:bodyPr>
          <a:lstStyle/>
          <a:p>
            <a:pPr marL="457200" indent="-457200">
              <a:lnSpc>
                <a:spcPct val="100000"/>
              </a:lnSpc>
              <a:spcBef>
                <a:spcPct val="20000"/>
              </a:spcBef>
              <a:buFont typeface="+mj-lt"/>
              <a:buAutoNum type="alphaLcParenR"/>
            </a:pPr>
            <a:r>
              <a:rPr lang="en-US" sz="1800" b="1" i="1" dirty="0">
                <a:solidFill>
                  <a:srgbClr val="0070C0"/>
                </a:solidFill>
                <a:latin typeface="Calibri" panose="020F0502020204030204" pitchFamily="34" charset="0"/>
              </a:rPr>
              <a:t>Introduction</a:t>
            </a:r>
            <a:r>
              <a:rPr lang="en-US" sz="1800" dirty="0">
                <a:solidFill>
                  <a:srgbClr val="0070C0"/>
                </a:solidFill>
                <a:latin typeface="Calibri" panose="020F0502020204030204" pitchFamily="34" charset="0"/>
              </a:rPr>
              <a:t> </a:t>
            </a:r>
            <a:r>
              <a:rPr lang="en-US" sz="1800" i="1" dirty="0">
                <a:latin typeface="Calibri" panose="020F0502020204030204" pitchFamily="34" charset="0"/>
              </a:rPr>
              <a:t>– </a:t>
            </a:r>
            <a:r>
              <a:rPr lang="en-US" sz="1800" dirty="0">
                <a:latin typeface="Calibri" panose="020F0502020204030204" pitchFamily="34" charset="0"/>
              </a:rPr>
              <a:t>introduce yourself, explain the goals of the interview, reassure about the ethical issues, ask to record, present the informed consent form.</a:t>
            </a: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  <a:buFont typeface="+mj-lt"/>
              <a:buAutoNum type="alphaLcParenR"/>
            </a:pPr>
            <a:endParaRPr lang="en-US" sz="1800" dirty="0">
              <a:latin typeface="Calibri" panose="020F0502020204030204" pitchFamily="34" charset="0"/>
            </a:endParaRPr>
          </a:p>
          <a:p>
            <a:pPr marL="457200" indent="-457200">
              <a:lnSpc>
                <a:spcPct val="100000"/>
              </a:lnSpc>
              <a:spcBef>
                <a:spcPct val="20000"/>
              </a:spcBef>
              <a:buFont typeface="+mj-lt"/>
              <a:buAutoNum type="alphaLcParenR"/>
            </a:pPr>
            <a:r>
              <a:rPr lang="en-US" sz="1800" b="1" i="1" dirty="0">
                <a:solidFill>
                  <a:srgbClr val="0070C0"/>
                </a:solidFill>
                <a:latin typeface="Calibri" panose="020F0502020204030204" pitchFamily="34" charset="0"/>
              </a:rPr>
              <a:t>Warm-up</a:t>
            </a:r>
            <a:r>
              <a:rPr lang="en-US" sz="1800" dirty="0">
                <a:latin typeface="Calibri" panose="020F0502020204030204" pitchFamily="34" charset="0"/>
              </a:rPr>
              <a:t> </a:t>
            </a:r>
            <a:r>
              <a:rPr lang="en-US" sz="1800" i="1" dirty="0">
                <a:latin typeface="Calibri" panose="020F0502020204030204" pitchFamily="34" charset="0"/>
              </a:rPr>
              <a:t>–</a:t>
            </a:r>
            <a:r>
              <a:rPr lang="en-US" sz="1800" dirty="0">
                <a:latin typeface="Calibri" panose="020F0502020204030204" pitchFamily="34" charset="0"/>
              </a:rPr>
              <a:t> make first questions easy and non-threatening.</a:t>
            </a: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  <a:buFont typeface="+mj-lt"/>
              <a:buAutoNum type="alphaLcParenR"/>
            </a:pPr>
            <a:endParaRPr lang="en-US" sz="1800" dirty="0">
              <a:latin typeface="Calibri" panose="020F0502020204030204" pitchFamily="34" charset="0"/>
            </a:endParaRPr>
          </a:p>
          <a:p>
            <a:pPr marL="457200" indent="-457200">
              <a:lnSpc>
                <a:spcPct val="100000"/>
              </a:lnSpc>
              <a:spcBef>
                <a:spcPct val="20000"/>
              </a:spcBef>
              <a:buFont typeface="+mj-lt"/>
              <a:buAutoNum type="alphaLcParenR"/>
            </a:pPr>
            <a:r>
              <a:rPr lang="en-US" sz="1800" b="1" i="1" dirty="0">
                <a:solidFill>
                  <a:srgbClr val="0070C0"/>
                </a:solidFill>
                <a:latin typeface="Calibri" panose="020F0502020204030204" pitchFamily="34" charset="0"/>
              </a:rPr>
              <a:t>Main body </a:t>
            </a:r>
            <a:r>
              <a:rPr lang="en-US" sz="1800" i="1" dirty="0">
                <a:latin typeface="Calibri" panose="020F0502020204030204" pitchFamily="34" charset="0"/>
              </a:rPr>
              <a:t>– </a:t>
            </a:r>
            <a:r>
              <a:rPr lang="en-US" sz="1800" dirty="0">
                <a:latin typeface="Calibri" panose="020F0502020204030204" pitchFamily="34" charset="0"/>
              </a:rPr>
              <a:t>present questions in a</a:t>
            </a:r>
            <a:r>
              <a:rPr lang="en-US" sz="1800" i="1" dirty="0">
                <a:latin typeface="Calibri" panose="020F0502020204030204" pitchFamily="34" charset="0"/>
              </a:rPr>
              <a:t> </a:t>
            </a:r>
            <a:r>
              <a:rPr lang="en-US" sz="1800" dirty="0">
                <a:latin typeface="Calibri" panose="020F0502020204030204" pitchFamily="34" charset="0"/>
              </a:rPr>
              <a:t>logical</a:t>
            </a:r>
            <a:r>
              <a:rPr lang="en-US" sz="1800" i="1" dirty="0">
                <a:latin typeface="Calibri" panose="020F0502020204030204" pitchFamily="34" charset="0"/>
              </a:rPr>
              <a:t> </a:t>
            </a:r>
            <a:r>
              <a:rPr lang="en-US" sz="1800" dirty="0">
                <a:latin typeface="Calibri" panose="020F0502020204030204" pitchFamily="34" charset="0"/>
              </a:rPr>
              <a:t>order</a:t>
            </a: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  <a:buFont typeface="+mj-lt"/>
              <a:buAutoNum type="alphaLcParenR"/>
            </a:pPr>
            <a:endParaRPr lang="en-US" sz="1800" dirty="0">
              <a:latin typeface="Calibri" panose="020F0502020204030204" pitchFamily="34" charset="0"/>
            </a:endParaRPr>
          </a:p>
          <a:p>
            <a:pPr marL="457200" indent="-457200">
              <a:lnSpc>
                <a:spcPct val="100000"/>
              </a:lnSpc>
              <a:spcBef>
                <a:spcPct val="20000"/>
              </a:spcBef>
              <a:buFont typeface="+mj-lt"/>
              <a:buAutoNum type="alphaLcParenR"/>
            </a:pPr>
            <a:r>
              <a:rPr lang="en-US" sz="1800" b="1" i="1" dirty="0">
                <a:solidFill>
                  <a:srgbClr val="0070C0"/>
                </a:solidFill>
                <a:latin typeface="Calibri" panose="020F0502020204030204" pitchFamily="34" charset="0"/>
              </a:rPr>
              <a:t>A cool-off period </a:t>
            </a:r>
            <a:r>
              <a:rPr lang="en-US" sz="1800" i="1" dirty="0">
                <a:latin typeface="Calibri" panose="020F0502020204030204" pitchFamily="34" charset="0"/>
              </a:rPr>
              <a:t>– </a:t>
            </a:r>
            <a:r>
              <a:rPr lang="en-US" sz="1800" dirty="0">
                <a:latin typeface="Calibri" panose="020F0502020204030204" pitchFamily="34" charset="0"/>
              </a:rPr>
              <a:t>include</a:t>
            </a:r>
            <a:r>
              <a:rPr lang="en-US" sz="1800" i="1" dirty="0">
                <a:latin typeface="Calibri" panose="020F0502020204030204" pitchFamily="34" charset="0"/>
              </a:rPr>
              <a:t> </a:t>
            </a:r>
            <a:r>
              <a:rPr lang="en-US" sz="1800" dirty="0">
                <a:latin typeface="Calibri" panose="020F0502020204030204" pitchFamily="34" charset="0"/>
              </a:rPr>
              <a:t>a few easy questions to defuse tension at the end</a:t>
            </a:r>
          </a:p>
          <a:p>
            <a:pPr marL="342900" indent="-342900">
              <a:lnSpc>
                <a:spcPct val="100000"/>
              </a:lnSpc>
              <a:spcBef>
                <a:spcPct val="20000"/>
              </a:spcBef>
              <a:buFont typeface="+mj-lt"/>
              <a:buAutoNum type="alphaLcParenR"/>
            </a:pPr>
            <a:endParaRPr lang="en-US" sz="1800" dirty="0">
              <a:latin typeface="Calibri" panose="020F0502020204030204" pitchFamily="34" charset="0"/>
            </a:endParaRPr>
          </a:p>
          <a:p>
            <a:pPr marL="457200" indent="-457200">
              <a:lnSpc>
                <a:spcPct val="100000"/>
              </a:lnSpc>
              <a:spcBef>
                <a:spcPct val="20000"/>
              </a:spcBef>
              <a:buFont typeface="+mj-lt"/>
              <a:buAutoNum type="alphaLcParenR"/>
            </a:pPr>
            <a:r>
              <a:rPr lang="en-US" sz="1800" b="1" i="1" dirty="0">
                <a:solidFill>
                  <a:srgbClr val="0070C0"/>
                </a:solidFill>
                <a:latin typeface="Calibri" panose="020F0502020204030204" pitchFamily="34" charset="0"/>
              </a:rPr>
              <a:t>Closure</a:t>
            </a:r>
            <a:r>
              <a:rPr lang="en-US" sz="1800" i="1" dirty="0">
                <a:latin typeface="Calibri" panose="020F0502020204030204" pitchFamily="34" charset="0"/>
              </a:rPr>
              <a:t> – </a:t>
            </a:r>
            <a:r>
              <a:rPr lang="en-US" sz="1800" dirty="0">
                <a:latin typeface="Calibri" panose="020F0502020204030204" pitchFamily="34" charset="0"/>
              </a:rPr>
              <a:t>thank interviewee, signal the end (e.g., switch recorder off).</a:t>
            </a:r>
          </a:p>
        </p:txBody>
      </p:sp>
    </p:spTree>
    <p:extLst>
      <p:ext uri="{BB962C8B-B14F-4D97-AF65-F5344CB8AC3E}">
        <p14:creationId xmlns:p14="http://schemas.microsoft.com/office/powerpoint/2010/main" val="28351387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847850"/>
            <a:ext cx="8193786" cy="1581150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Calibri" panose="020F0502020204030204" pitchFamily="34" charset="0"/>
              </a:rPr>
              <a:t>Props</a:t>
            </a:r>
            <a:r>
              <a:rPr lang="en-US" sz="2800" dirty="0">
                <a:latin typeface="Calibri" panose="020F0502020204030204" pitchFamily="34" charset="0"/>
              </a:rPr>
              <a:t> - devices for prompting interviewee, e.g. use a prototype, scenario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/>
              <a:t>20</a:t>
            </a:fld>
            <a:endParaRPr lang="en-US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657600" y="2667000"/>
            <a:ext cx="5184576" cy="3705451"/>
          </a:xfrm>
          <a:prstGeom prst="rect">
            <a:avLst/>
          </a:prstGeom>
          <a:noFill/>
          <a:ln/>
        </p:spPr>
      </p:pic>
      <p:sp>
        <p:nvSpPr>
          <p:cNvPr id="6" name="Title 1"/>
          <p:cNvSpPr txBox="1">
            <a:spLocks/>
          </p:cNvSpPr>
          <p:nvPr/>
        </p:nvSpPr>
        <p:spPr>
          <a:xfrm>
            <a:off x="177484" y="310674"/>
            <a:ext cx="8229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Georgia" pitchFamily="18" charset="0"/>
                <a:ea typeface="+mj-ea"/>
                <a:cs typeface="+mj-cs"/>
              </a:defRPr>
            </a:lvl1pPr>
          </a:lstStyle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1. Interview: Enrich it</a:t>
            </a:r>
          </a:p>
        </p:txBody>
      </p:sp>
    </p:spTree>
    <p:extLst>
      <p:ext uri="{BB962C8B-B14F-4D97-AF65-F5344CB8AC3E}">
        <p14:creationId xmlns:p14="http://schemas.microsoft.com/office/powerpoint/2010/main" val="155305552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955" y="327937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2. Questionnaire: Introduction</a:t>
            </a:r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228600" y="1779587"/>
            <a:ext cx="8229600" cy="5535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50000"/>
              </a:lnSpc>
              <a:spcBef>
                <a:spcPts val="0"/>
              </a:spcBef>
              <a:buSzPct val="13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1pPr>
            <a:lvl2pPr marL="571500" indent="-228600" algn="l" defTabSz="914400" rtl="0" eaLnBrk="1" latinLnBrk="0" hangingPunct="1">
              <a:lnSpc>
                <a:spcPct val="150000"/>
              </a:lnSpc>
              <a:spcBef>
                <a:spcPts val="0"/>
              </a:spcBef>
              <a:buSzPct val="60000"/>
              <a:buFont typeface="Courier New" pitchFamily="49" charset="0"/>
              <a:buChar char="o"/>
              <a:defRPr sz="18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20000"/>
              </a:spcBef>
              <a:buFontTx/>
              <a:buChar char="•"/>
            </a:pPr>
            <a:r>
              <a:rPr lang="en-US" sz="2400" dirty="0">
                <a:latin typeface="Liberation Sans"/>
              </a:rPr>
              <a:t>Questions can be </a:t>
            </a:r>
            <a:r>
              <a:rPr lang="en-US" sz="2400" dirty="0">
                <a:solidFill>
                  <a:srgbClr val="0070C0"/>
                </a:solidFill>
                <a:latin typeface="Liberation Sans"/>
              </a:rPr>
              <a:t>closed or open</a:t>
            </a:r>
            <a:endParaRPr lang="en-US" sz="1100" dirty="0">
              <a:solidFill>
                <a:srgbClr val="0070C0"/>
              </a:solidFill>
              <a:latin typeface="Liberation Sans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buFontTx/>
              <a:buChar char="•"/>
            </a:pPr>
            <a:r>
              <a:rPr lang="en-US" sz="2400" dirty="0">
                <a:latin typeface="Liberation Sans"/>
              </a:rPr>
              <a:t>Closed questions are easier to analyze, and may be distributed and analyzed by computer</a:t>
            </a:r>
            <a:endParaRPr lang="en-US" sz="1100" dirty="0">
              <a:latin typeface="Liberation Sans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buFontTx/>
              <a:buChar char="•"/>
            </a:pPr>
            <a:r>
              <a:rPr lang="en-US" sz="2400" b="1" dirty="0">
                <a:solidFill>
                  <a:srgbClr val="00B050"/>
                </a:solidFill>
                <a:latin typeface="Liberation Sans"/>
              </a:rPr>
              <a:t>Advantage:-</a:t>
            </a:r>
            <a:r>
              <a:rPr lang="en-US" sz="2400" dirty="0">
                <a:solidFill>
                  <a:srgbClr val="00B050"/>
                </a:solidFill>
                <a:latin typeface="Liberation Sans"/>
              </a:rPr>
              <a:t> </a:t>
            </a:r>
            <a:r>
              <a:rPr lang="en-US" sz="2400" dirty="0">
                <a:latin typeface="Liberation Sans"/>
              </a:rPr>
              <a:t>Can be administered to large populations</a:t>
            </a:r>
            <a:endParaRPr lang="en-US" sz="1100" dirty="0">
              <a:latin typeface="Liberation Sans"/>
            </a:endParaRPr>
          </a:p>
          <a:p>
            <a:pPr marL="0" indent="0">
              <a:lnSpc>
                <a:spcPct val="100000"/>
              </a:lnSpc>
              <a:spcBef>
                <a:spcPct val="20000"/>
              </a:spcBef>
              <a:buNone/>
            </a:pPr>
            <a:r>
              <a:rPr lang="en-US" sz="2400" b="1" dirty="0">
                <a:latin typeface="Liberation Sans"/>
              </a:rPr>
              <a:t>                        -</a:t>
            </a:r>
            <a:r>
              <a:rPr lang="en-US" sz="2400" dirty="0">
                <a:latin typeface="Liberation Sans"/>
              </a:rPr>
              <a:t> Disseminated by paper, email and the web</a:t>
            </a:r>
            <a:endParaRPr lang="en-US" sz="1100" dirty="0">
              <a:latin typeface="Liberation Sans"/>
            </a:endParaRPr>
          </a:p>
          <a:p>
            <a:pPr>
              <a:lnSpc>
                <a:spcPct val="100000"/>
              </a:lnSpc>
              <a:spcBef>
                <a:spcPct val="20000"/>
              </a:spcBef>
              <a:buFontTx/>
              <a:buChar char="•"/>
            </a:pPr>
            <a:r>
              <a:rPr lang="en-US" sz="2400" b="1" dirty="0">
                <a:solidFill>
                  <a:srgbClr val="FF0000"/>
                </a:solidFill>
                <a:latin typeface="Liberation Sans"/>
              </a:rPr>
              <a:t>Disadvantage:</a:t>
            </a:r>
            <a:r>
              <a:rPr lang="en-US" sz="2400" b="1" dirty="0">
                <a:latin typeface="Liberation Sans"/>
              </a:rPr>
              <a:t> </a:t>
            </a:r>
            <a:r>
              <a:rPr lang="en-US" sz="2400" dirty="0">
                <a:latin typeface="Liberation Sans"/>
              </a:rPr>
              <a:t>Sampling can be a problem when the size of a population is unknown as is common online evaluation</a:t>
            </a:r>
          </a:p>
        </p:txBody>
      </p:sp>
    </p:spTree>
    <p:extLst>
      <p:ext uri="{BB962C8B-B14F-4D97-AF65-F5344CB8AC3E}">
        <p14:creationId xmlns:p14="http://schemas.microsoft.com/office/powerpoint/2010/main" val="920141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960" y="152400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2. Questionnaire: Design</a:t>
            </a:r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Content Placeholder 2"/>
          <p:cNvSpPr txBox="1">
            <a:spLocks/>
          </p:cNvSpPr>
          <p:nvPr/>
        </p:nvSpPr>
        <p:spPr>
          <a:xfrm>
            <a:off x="228600" y="1779587"/>
            <a:ext cx="8763000" cy="44688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50000"/>
              </a:lnSpc>
              <a:spcBef>
                <a:spcPts val="0"/>
              </a:spcBef>
              <a:buSzPct val="13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1pPr>
            <a:lvl2pPr marL="571500" indent="-228600" algn="l" defTabSz="914400" rtl="0" eaLnBrk="1" latinLnBrk="0" hangingPunct="1">
              <a:lnSpc>
                <a:spcPct val="150000"/>
              </a:lnSpc>
              <a:spcBef>
                <a:spcPts val="0"/>
              </a:spcBef>
              <a:buSzPct val="60000"/>
              <a:buFont typeface="Courier New" pitchFamily="49" charset="0"/>
              <a:buChar char="o"/>
              <a:defRPr sz="18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20000"/>
              </a:spcBef>
              <a:buFontTx/>
              <a:buChar char="•"/>
            </a:pPr>
            <a:r>
              <a:rPr lang="en-US" sz="2400" dirty="0">
                <a:latin typeface="Calibri" panose="020F0502020204030204" pitchFamily="34" charset="0"/>
              </a:rPr>
              <a:t>The impact of a question can be influenced by question order.</a:t>
            </a:r>
          </a:p>
          <a:p>
            <a:pPr>
              <a:lnSpc>
                <a:spcPct val="100000"/>
              </a:lnSpc>
              <a:spcBef>
                <a:spcPct val="20000"/>
              </a:spcBef>
              <a:buFontTx/>
              <a:buChar char="•"/>
            </a:pPr>
            <a:r>
              <a:rPr lang="en-US" sz="2400" dirty="0">
                <a:latin typeface="Calibri" panose="020F0502020204030204" pitchFamily="34" charset="0"/>
              </a:rPr>
              <a:t>You may need different versions of the questionnaire for different populations.</a:t>
            </a:r>
          </a:p>
          <a:p>
            <a:pPr>
              <a:lnSpc>
                <a:spcPct val="100000"/>
              </a:lnSpc>
              <a:spcBef>
                <a:spcPct val="20000"/>
              </a:spcBef>
              <a:buFontTx/>
              <a:buChar char="•"/>
            </a:pPr>
            <a:r>
              <a:rPr lang="en-US" sz="2400" dirty="0">
                <a:latin typeface="Calibri" panose="020F0502020204030204" pitchFamily="34" charset="0"/>
              </a:rPr>
              <a:t>Provide clear instructions on how to complete the questionnaire. </a:t>
            </a:r>
          </a:p>
          <a:p>
            <a:pPr>
              <a:lnSpc>
                <a:spcPct val="100000"/>
              </a:lnSpc>
              <a:spcBef>
                <a:spcPct val="20000"/>
              </a:spcBef>
              <a:buFontTx/>
              <a:buChar char="•"/>
            </a:pPr>
            <a:r>
              <a:rPr lang="en-US" sz="2400" dirty="0">
                <a:latin typeface="Calibri" panose="020F0502020204030204" pitchFamily="34" charset="0"/>
              </a:rPr>
              <a:t>Strike a balance between using white space and keeping the questionnaire compact.</a:t>
            </a:r>
          </a:p>
          <a:p>
            <a:pPr>
              <a:lnSpc>
                <a:spcPct val="100000"/>
              </a:lnSpc>
              <a:spcBef>
                <a:spcPct val="20000"/>
              </a:spcBef>
              <a:buFontTx/>
              <a:buChar char="•"/>
            </a:pPr>
            <a:r>
              <a:rPr lang="en-US" sz="2400" dirty="0">
                <a:latin typeface="Calibri" panose="020F0502020204030204" pitchFamily="34" charset="0"/>
              </a:rPr>
              <a:t>Avoid very long questionnaires</a:t>
            </a:r>
          </a:p>
          <a:p>
            <a:pPr>
              <a:lnSpc>
                <a:spcPct val="100000"/>
              </a:lnSpc>
              <a:spcBef>
                <a:spcPct val="20000"/>
              </a:spcBef>
              <a:buFontTx/>
              <a:buChar char="•"/>
            </a:pPr>
            <a:r>
              <a:rPr lang="en-US" sz="2400" dirty="0">
                <a:latin typeface="Calibri" panose="020F0502020204030204" pitchFamily="34" charset="0"/>
              </a:rPr>
              <a:t>Decide on whether phrases will all be positive, all negative or mixed.</a:t>
            </a:r>
          </a:p>
          <a:p>
            <a:pPr>
              <a:lnSpc>
                <a:spcPct val="100000"/>
              </a:lnSpc>
              <a:spcBef>
                <a:spcPct val="20000"/>
              </a:spcBef>
              <a:buFontTx/>
              <a:buChar char="•"/>
            </a:pPr>
            <a:endParaRPr lang="en-US" sz="2400" dirty="0">
              <a:latin typeface="Liberation Sans"/>
            </a:endParaRPr>
          </a:p>
        </p:txBody>
      </p:sp>
    </p:spTree>
    <p:extLst>
      <p:ext uri="{BB962C8B-B14F-4D97-AF65-F5344CB8AC3E}">
        <p14:creationId xmlns:p14="http://schemas.microsoft.com/office/powerpoint/2010/main" val="23825677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575" y="365795"/>
            <a:ext cx="8229600" cy="914400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2. Questionnaire: Response format</a:t>
            </a:r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297363"/>
          </a:xfrm>
        </p:spPr>
        <p:txBody>
          <a:bodyPr>
            <a:normAutofit/>
          </a:bodyPr>
          <a:lstStyle/>
          <a:p>
            <a:pPr marL="342900" indent="-342900">
              <a:lnSpc>
                <a:spcPct val="140000"/>
              </a:lnSpc>
              <a:spcBef>
                <a:spcPct val="20000"/>
              </a:spcBef>
              <a:buFontTx/>
              <a:buChar char="•"/>
            </a:pPr>
            <a:r>
              <a:rPr lang="en-US" sz="2800" dirty="0">
                <a:latin typeface="Liberation Sans"/>
              </a:rPr>
              <a:t>‘Yes’ and ‘No’ </a:t>
            </a:r>
            <a:r>
              <a:rPr lang="en-US" sz="2800" dirty="0">
                <a:solidFill>
                  <a:srgbClr val="0070C0"/>
                </a:solidFill>
                <a:latin typeface="Liberation Sans"/>
              </a:rPr>
              <a:t>checkboxes</a:t>
            </a:r>
          </a:p>
          <a:p>
            <a:pPr marL="342900" indent="-342900">
              <a:lnSpc>
                <a:spcPct val="140000"/>
              </a:lnSpc>
              <a:spcBef>
                <a:spcPct val="20000"/>
              </a:spcBef>
              <a:buFontTx/>
              <a:buChar char="•"/>
            </a:pPr>
            <a:r>
              <a:rPr lang="en-US" sz="2800" dirty="0">
                <a:latin typeface="Liberation Sans"/>
              </a:rPr>
              <a:t>Checkboxes that offer many options</a:t>
            </a:r>
          </a:p>
          <a:p>
            <a:pPr marL="342900" indent="-342900">
              <a:lnSpc>
                <a:spcPct val="140000"/>
              </a:lnSpc>
              <a:spcBef>
                <a:spcPct val="20000"/>
              </a:spcBef>
              <a:buFontTx/>
              <a:buChar char="•"/>
            </a:pPr>
            <a:r>
              <a:rPr lang="en-US" sz="2800" dirty="0">
                <a:latin typeface="Liberation Sans"/>
              </a:rPr>
              <a:t>Rating scales</a:t>
            </a:r>
          </a:p>
          <a:p>
            <a:pPr marL="742950" lvl="1" indent="-285750">
              <a:lnSpc>
                <a:spcPct val="140000"/>
              </a:lnSpc>
              <a:spcBef>
                <a:spcPct val="20000"/>
              </a:spcBef>
              <a:buFontTx/>
              <a:buChar char="–"/>
            </a:pPr>
            <a:r>
              <a:rPr lang="en-US" sz="2400" dirty="0">
                <a:latin typeface="Liberation Sans"/>
              </a:rPr>
              <a:t>Likert scales</a:t>
            </a:r>
          </a:p>
          <a:p>
            <a:pPr marL="742950" lvl="1" indent="-285750">
              <a:lnSpc>
                <a:spcPct val="140000"/>
              </a:lnSpc>
              <a:spcBef>
                <a:spcPct val="20000"/>
              </a:spcBef>
              <a:buFontTx/>
              <a:buChar char="–"/>
            </a:pPr>
            <a:r>
              <a:rPr lang="en-US" sz="2400" dirty="0">
                <a:latin typeface="Liberation Sans"/>
              </a:rPr>
              <a:t>3, 5, 7 or more points</a:t>
            </a:r>
          </a:p>
          <a:p>
            <a:pPr marL="342900" indent="-342900">
              <a:lnSpc>
                <a:spcPct val="140000"/>
              </a:lnSpc>
              <a:spcBef>
                <a:spcPct val="20000"/>
              </a:spcBef>
              <a:buFontTx/>
              <a:buChar char="•"/>
            </a:pPr>
            <a:r>
              <a:rPr lang="en-US" sz="2800" dirty="0">
                <a:latin typeface="Liberation Sans"/>
              </a:rPr>
              <a:t>Open-ended responses</a:t>
            </a:r>
          </a:p>
          <a:p>
            <a:pPr marL="342900" indent="-342900">
              <a:lnSpc>
                <a:spcPct val="140000"/>
              </a:lnSpc>
              <a:spcBef>
                <a:spcPct val="20000"/>
              </a:spcBef>
              <a:buFontTx/>
              <a:buChar char="•"/>
            </a:pPr>
            <a:endParaRPr lang="en-US" sz="2400" dirty="0">
              <a:latin typeface="Liberation Sans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17553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575" y="188640"/>
            <a:ext cx="8988426" cy="914400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2. Questionnaire: Encourage good response</a:t>
            </a:r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155575" y="1600200"/>
            <a:ext cx="8759825" cy="4724400"/>
          </a:xfrm>
        </p:spPr>
        <p:txBody>
          <a:bodyPr>
            <a:no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400" dirty="0">
                <a:latin typeface="Calibri" panose="020F0502020204030204" pitchFamily="34" charset="0"/>
              </a:rPr>
              <a:t>Make sure purpose of study is clear</a:t>
            </a:r>
            <a:endParaRPr lang="en-US" sz="500" dirty="0">
              <a:latin typeface="Calibri" panose="020F050202020403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400" dirty="0">
                <a:latin typeface="Calibri" panose="020F0502020204030204" pitchFamily="34" charset="0"/>
              </a:rPr>
              <a:t>Promise anonymity</a:t>
            </a:r>
            <a:endParaRPr lang="en-US" sz="500" dirty="0">
              <a:latin typeface="Calibri" panose="020F050202020403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400" dirty="0">
                <a:latin typeface="Calibri" panose="020F0502020204030204" pitchFamily="34" charset="0"/>
              </a:rPr>
              <a:t>Ensure questionnaire is well designed</a:t>
            </a:r>
            <a:endParaRPr lang="en-US" sz="500" dirty="0">
              <a:latin typeface="Calibri" panose="020F050202020403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400" dirty="0">
                <a:latin typeface="Calibri" panose="020F0502020204030204" pitchFamily="34" charset="0"/>
              </a:rPr>
              <a:t>Offer a short version for those who do not have time to complete a long questionnaire</a:t>
            </a:r>
            <a:endParaRPr lang="en-US" sz="500" dirty="0">
              <a:latin typeface="Calibri" panose="020F050202020403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400" dirty="0">
                <a:latin typeface="Calibri" panose="020F0502020204030204" pitchFamily="34" charset="0"/>
              </a:rPr>
              <a:t>If mailed, include a stamped addressed envelope</a:t>
            </a:r>
            <a:endParaRPr lang="en-US" sz="500" dirty="0">
              <a:latin typeface="Calibri" panose="020F050202020403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400" dirty="0">
                <a:latin typeface="Calibri" panose="020F0502020204030204" pitchFamily="34" charset="0"/>
              </a:rPr>
              <a:t>Follow-up with emails, phone calls, letters</a:t>
            </a:r>
            <a:endParaRPr lang="en-US" sz="500" dirty="0">
              <a:latin typeface="Calibri" panose="020F050202020403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400" dirty="0">
                <a:latin typeface="Calibri" panose="020F0502020204030204" pitchFamily="34" charset="0"/>
              </a:rPr>
              <a:t>Provide an incentive</a:t>
            </a:r>
            <a:endParaRPr lang="en-US" sz="500" dirty="0">
              <a:latin typeface="Calibri" panose="020F0502020204030204" pitchFamily="34" charset="0"/>
            </a:endParaRPr>
          </a:p>
          <a:p>
            <a:pPr marL="457200" indent="-457200">
              <a:buFont typeface="Wingdings" panose="05000000000000000000" pitchFamily="2" charset="2"/>
              <a:buChar char="ü"/>
            </a:pPr>
            <a:r>
              <a:rPr lang="en-US" sz="2400" dirty="0">
                <a:latin typeface="Calibri" panose="020F0502020204030204" pitchFamily="34" charset="0"/>
              </a:rPr>
              <a:t>40% response rate is good, 20% is often acceptable</a:t>
            </a:r>
          </a:p>
        </p:txBody>
      </p:sp>
    </p:spTree>
    <p:extLst>
      <p:ext uri="{BB962C8B-B14F-4D97-AF65-F5344CB8AC3E}">
        <p14:creationId xmlns:p14="http://schemas.microsoft.com/office/powerpoint/2010/main" val="376712069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9902" y="274637"/>
            <a:ext cx="8229600" cy="914400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2. Questionnaire: Advantage (online)</a:t>
            </a:r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381000" y="1828800"/>
            <a:ext cx="8229600" cy="42973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50000"/>
              </a:lnSpc>
              <a:spcBef>
                <a:spcPts val="0"/>
              </a:spcBef>
              <a:buSzPct val="13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1pPr>
            <a:lvl2pPr marL="571500" indent="-228600" algn="l" defTabSz="914400" rtl="0" eaLnBrk="1" latinLnBrk="0" hangingPunct="1">
              <a:lnSpc>
                <a:spcPct val="150000"/>
              </a:lnSpc>
              <a:spcBef>
                <a:spcPts val="0"/>
              </a:spcBef>
              <a:buSzPct val="60000"/>
              <a:buFont typeface="Courier New" pitchFamily="49" charset="0"/>
              <a:buChar char="o"/>
              <a:defRPr sz="18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Georgia" pitchFamily="18" charset="0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Symbol" charset="0"/>
              <a:buChar char="·"/>
            </a:pPr>
            <a:r>
              <a:rPr lang="en-US" sz="2800" dirty="0">
                <a:latin typeface="Calibri" panose="020F0502020204030204" pitchFamily="34" charset="0"/>
              </a:rPr>
              <a:t>Relatively easy and quick to distribute</a:t>
            </a:r>
          </a:p>
          <a:p>
            <a:pPr marL="514350" indent="-514350">
              <a:buFont typeface="Symbol" charset="0"/>
              <a:buChar char="·"/>
            </a:pPr>
            <a:r>
              <a:rPr lang="en-US" sz="2800" dirty="0">
                <a:latin typeface="Calibri" panose="020F0502020204030204" pitchFamily="34" charset="0"/>
              </a:rPr>
              <a:t>Responses are usually received quickly</a:t>
            </a:r>
          </a:p>
          <a:p>
            <a:pPr marL="514350" indent="-514350">
              <a:buFont typeface="Symbol" charset="0"/>
              <a:buChar char="·"/>
            </a:pPr>
            <a:r>
              <a:rPr lang="en-US" sz="2800" dirty="0">
                <a:latin typeface="Calibri" panose="020F0502020204030204" pitchFamily="34" charset="0"/>
              </a:rPr>
              <a:t>No copying and postage costs</a:t>
            </a:r>
          </a:p>
          <a:p>
            <a:pPr marL="514350" indent="-514350">
              <a:buFont typeface="Symbol" charset="0"/>
              <a:buChar char="·"/>
            </a:pPr>
            <a:r>
              <a:rPr lang="en-US" sz="2800" dirty="0">
                <a:latin typeface="Calibri" panose="020F0502020204030204" pitchFamily="34" charset="0"/>
              </a:rPr>
              <a:t>Data can be collected in database for analysis</a:t>
            </a:r>
          </a:p>
          <a:p>
            <a:pPr marL="514350" indent="-514350">
              <a:buFont typeface="Symbol" charset="0"/>
              <a:buChar char="·"/>
            </a:pPr>
            <a:r>
              <a:rPr lang="en-US" sz="2800" dirty="0">
                <a:latin typeface="Calibri" panose="020F0502020204030204" pitchFamily="34" charset="0"/>
              </a:rPr>
              <a:t>Time required for data analysis is reduced</a:t>
            </a:r>
          </a:p>
          <a:p>
            <a:pPr marL="514350" indent="-514350">
              <a:buFont typeface="Symbol" charset="0"/>
              <a:buChar char="·"/>
            </a:pPr>
            <a:r>
              <a:rPr lang="en-US" sz="2800" dirty="0">
                <a:latin typeface="Calibri" panose="020F0502020204030204" pitchFamily="34" charset="0"/>
              </a:rPr>
              <a:t>Errors can be corrected easily</a:t>
            </a:r>
          </a:p>
        </p:txBody>
      </p:sp>
    </p:spTree>
    <p:extLst>
      <p:ext uri="{BB962C8B-B14F-4D97-AF65-F5344CB8AC3E}">
        <p14:creationId xmlns:p14="http://schemas.microsoft.com/office/powerpoint/2010/main" val="214238428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575" y="202915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2. Questionnaire: Example (online)</a:t>
            </a:r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1" y="1524001"/>
            <a:ext cx="6019800" cy="5113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41281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954" y="87499"/>
            <a:ext cx="8966046" cy="914400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2. Questionnaire: Disadvantage (online)</a:t>
            </a:r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297363"/>
          </a:xfrm>
        </p:spPr>
        <p:txBody>
          <a:bodyPr>
            <a:normAutofit/>
          </a:bodyPr>
          <a:lstStyle/>
          <a:p>
            <a:pPr marL="514350" indent="-514350">
              <a:buFont typeface="Symbol" charset="0"/>
              <a:buChar char="·"/>
            </a:pPr>
            <a:r>
              <a:rPr lang="en-US" sz="2400" dirty="0">
                <a:latin typeface="Calibri" panose="020F0502020204030204" pitchFamily="34" charset="0"/>
              </a:rPr>
              <a:t>Sampling is problematic if population size is unknown</a:t>
            </a:r>
            <a:endParaRPr lang="en-US" sz="1100" dirty="0">
              <a:latin typeface="Calibri" panose="020F0502020204030204" pitchFamily="34" charset="0"/>
            </a:endParaRPr>
          </a:p>
          <a:p>
            <a:pPr marL="514350" indent="-514350">
              <a:buFont typeface="Symbol" charset="0"/>
              <a:buChar char="·"/>
            </a:pPr>
            <a:r>
              <a:rPr lang="en-US" sz="2400" dirty="0">
                <a:latin typeface="Calibri" panose="020F0502020204030204" pitchFamily="34" charset="0"/>
              </a:rPr>
              <a:t>Preventing individuals from responding more than once can be a problem</a:t>
            </a:r>
            <a:endParaRPr lang="en-US" sz="1100" dirty="0">
              <a:latin typeface="Calibri" panose="020F0502020204030204" pitchFamily="34" charset="0"/>
            </a:endParaRPr>
          </a:p>
          <a:p>
            <a:pPr marL="514350" indent="-514350">
              <a:buFont typeface="Symbol" charset="0"/>
              <a:buChar char="·"/>
            </a:pPr>
            <a:r>
              <a:rPr lang="en-US" sz="2400" dirty="0">
                <a:latin typeface="Calibri" panose="020F0502020204030204" pitchFamily="34" charset="0"/>
              </a:rPr>
              <a:t>Individuals have also been known to change questions in email questionnaires</a:t>
            </a:r>
          </a:p>
        </p:txBody>
      </p:sp>
    </p:spTree>
    <p:extLst>
      <p:ext uri="{BB962C8B-B14F-4D97-AF65-F5344CB8AC3E}">
        <p14:creationId xmlns:p14="http://schemas.microsoft.com/office/powerpoint/2010/main" val="29039410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4648" y="379047"/>
            <a:ext cx="8229600" cy="914400"/>
          </a:xfrm>
        </p:spPr>
        <p:txBody>
          <a:bodyPr/>
          <a:lstStyle/>
          <a:p>
            <a:r>
              <a:rPr lang="en-US" b="1" u="sng" dirty="0">
                <a:solidFill>
                  <a:srgbClr val="7030A0"/>
                </a:solidFill>
                <a:latin typeface="Calibri" panose="020F0502020204030204" pitchFamily="34" charset="0"/>
              </a:rPr>
              <a:t>3. Observation: Introduction</a:t>
            </a:r>
          </a:p>
        </p:txBody>
      </p:sp>
      <p:sp>
        <p:nvSpPr>
          <p:cNvPr id="5" name="AutoShape 2" descr="Image result for taking notes"/>
          <p:cNvSpPr>
            <a:spLocks noChangeAspect="1" noChangeArrowheads="1"/>
          </p:cNvSpPr>
          <p:nvPr/>
        </p:nvSpPr>
        <p:spPr bwMode="auto">
          <a:xfrm>
            <a:off x="155575" y="-1524000"/>
            <a:ext cx="4762500" cy="318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297363"/>
          </a:xfrm>
        </p:spPr>
        <p:txBody>
          <a:bodyPr>
            <a:normAutofit/>
          </a:bodyPr>
          <a:lstStyle/>
          <a:p>
            <a:pPr marL="514350" indent="-514350">
              <a:buFont typeface="Symbol" charset="0"/>
              <a:buChar char="·"/>
            </a:pPr>
            <a:r>
              <a:rPr lang="en-US" sz="2400" dirty="0">
                <a:latin typeface="Calibri" panose="020F0502020204030204" pitchFamily="34" charset="0"/>
              </a:rPr>
              <a:t>Sampling is problematic if population size is unknown</a:t>
            </a:r>
            <a:endParaRPr lang="en-US" sz="1100" dirty="0">
              <a:latin typeface="Calibri" panose="020F0502020204030204" pitchFamily="34" charset="0"/>
            </a:endParaRPr>
          </a:p>
          <a:p>
            <a:pPr marL="514350" indent="-514350">
              <a:buFont typeface="Symbol" charset="0"/>
              <a:buChar char="·"/>
            </a:pPr>
            <a:r>
              <a:rPr lang="en-US" sz="2400" dirty="0">
                <a:latin typeface="Calibri" panose="020F0502020204030204" pitchFamily="34" charset="0"/>
              </a:rPr>
              <a:t>Preventing individuals from responding more than once can be a problem</a:t>
            </a:r>
            <a:endParaRPr lang="en-US" sz="1100" dirty="0">
              <a:latin typeface="Calibri" panose="020F0502020204030204" pitchFamily="34" charset="0"/>
            </a:endParaRPr>
          </a:p>
          <a:p>
            <a:pPr marL="514350" indent="-514350">
              <a:buFont typeface="Symbol" charset="0"/>
              <a:buChar char="·"/>
            </a:pPr>
            <a:r>
              <a:rPr lang="en-US" sz="2400" dirty="0">
                <a:latin typeface="Calibri" panose="020F0502020204030204" pitchFamily="34" charset="0"/>
              </a:rPr>
              <a:t>Individuals have also been known to change questions in email questionnaires</a:t>
            </a:r>
          </a:p>
        </p:txBody>
      </p:sp>
    </p:spTree>
    <p:extLst>
      <p:ext uri="{BB962C8B-B14F-4D97-AF65-F5344CB8AC3E}">
        <p14:creationId xmlns:p14="http://schemas.microsoft.com/office/powerpoint/2010/main" val="360317171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676400"/>
            <a:ext cx="8686800" cy="4790059"/>
          </a:xfrm>
        </p:spPr>
        <p:txBody>
          <a:bodyPr>
            <a:normAutofit/>
          </a:bodyPr>
          <a:lstStyle/>
          <a:p>
            <a:r>
              <a:rPr lang="en-US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Direct observation in the field</a:t>
            </a:r>
          </a:p>
          <a:p>
            <a:pPr lvl="1"/>
            <a:r>
              <a:rPr lang="en-US" sz="2400" dirty="0">
                <a:latin typeface="Calibri" panose="020F0502020204030204" pitchFamily="34" charset="0"/>
              </a:rPr>
              <a:t>Structuring frameworks</a:t>
            </a:r>
          </a:p>
          <a:p>
            <a:pPr lvl="1"/>
            <a:r>
              <a:rPr lang="en-US" sz="2400" dirty="0">
                <a:latin typeface="Calibri" panose="020F0502020204030204" pitchFamily="34" charset="0"/>
              </a:rPr>
              <a:t>Degree of participation (insider or outsider)</a:t>
            </a:r>
          </a:p>
          <a:p>
            <a:r>
              <a:rPr lang="en-US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Direct observation in controlled environments</a:t>
            </a:r>
            <a:endParaRPr lang="en-US" sz="1400" b="1" dirty="0">
              <a:solidFill>
                <a:srgbClr val="0070C0"/>
              </a:solidFill>
              <a:latin typeface="Calibri" panose="020F0502020204030204" pitchFamily="34" charset="0"/>
            </a:endParaRPr>
          </a:p>
          <a:p>
            <a:r>
              <a:rPr lang="en-US" sz="2800" b="1" dirty="0">
                <a:solidFill>
                  <a:srgbClr val="0070C0"/>
                </a:solidFill>
                <a:latin typeface="Calibri" panose="020F0502020204030204" pitchFamily="34" charset="0"/>
              </a:rPr>
              <a:t>Indirect observation: tracking users’ activities</a:t>
            </a:r>
          </a:p>
          <a:p>
            <a:pPr lvl="1"/>
            <a:r>
              <a:rPr lang="en-US" sz="2400" dirty="0">
                <a:latin typeface="Calibri" panose="020F0502020204030204" pitchFamily="34" charset="0"/>
              </a:rPr>
              <a:t>Diaries</a:t>
            </a:r>
          </a:p>
          <a:p>
            <a:pPr lvl="1"/>
            <a:r>
              <a:rPr lang="en-US" sz="2400" dirty="0">
                <a:latin typeface="Calibri" panose="020F0502020204030204" pitchFamily="34" charset="0"/>
              </a:rPr>
              <a:t>Interaction logging</a:t>
            </a:r>
          </a:p>
          <a:p>
            <a:pPr lvl="1"/>
            <a:r>
              <a:rPr lang="en-US" sz="2400" dirty="0">
                <a:latin typeface="Calibri" panose="020F0502020204030204" pitchFamily="34" charset="0"/>
              </a:rPr>
              <a:t>Video and photographs collected remotely by drones or other equipment</a:t>
            </a:r>
          </a:p>
          <a:p>
            <a:endParaRPr lang="en-US" sz="2400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390917" y="6356350"/>
            <a:ext cx="2456873" cy="365125"/>
          </a:xfrm>
        </p:spPr>
        <p:txBody>
          <a:bodyPr/>
          <a:lstStyle/>
          <a:p>
            <a:fld id="{E89C3A5F-8D4B-4AE0-AE2E-01BC55BBB833}" type="slidenum">
              <a:rPr lang="en-US" smtClean="0">
                <a:solidFill>
                  <a:schemeClr val="tx1"/>
                </a:solidFill>
                <a:latin typeface="Calibri" panose="020F0502020204030204" pitchFamily="34" charset="0"/>
              </a:rPr>
              <a:t>29</a:t>
            </a:fld>
            <a:endParaRPr lang="en-US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228600" y="474800"/>
            <a:ext cx="8229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Georgia" pitchFamily="18" charset="0"/>
                <a:ea typeface="+mj-ea"/>
                <a:cs typeface="+mj-cs"/>
              </a:defRPr>
            </a:lvl1pPr>
          </a:lstStyle>
          <a:p>
            <a:r>
              <a:rPr lang="en-US" sz="36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3. Observation: Introduction</a:t>
            </a:r>
          </a:p>
        </p:txBody>
      </p:sp>
    </p:spTree>
    <p:extLst>
      <p:ext uri="{BB962C8B-B14F-4D97-AF65-F5344CB8AC3E}">
        <p14:creationId xmlns:p14="http://schemas.microsoft.com/office/powerpoint/2010/main" val="31127236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390917" y="6356350"/>
            <a:ext cx="2456873" cy="365125"/>
          </a:xfrm>
        </p:spPr>
        <p:txBody>
          <a:bodyPr/>
          <a:lstStyle/>
          <a:p>
            <a:fld id="{E89C3A5F-8D4B-4AE0-AE2E-01BC55BBB833}" type="slidenum">
              <a:rPr lang="en-US" smtClean="0">
                <a:solidFill>
                  <a:schemeClr val="tx1"/>
                </a:solidFill>
                <a:latin typeface="Calibri" panose="020F0502020204030204" pitchFamily="34" charset="0"/>
              </a:rPr>
              <a:t>30</a:t>
            </a:fld>
            <a:endParaRPr lang="en-US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07504" y="434659"/>
            <a:ext cx="8229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Georgia" pitchFamily="18" charset="0"/>
                <a:ea typeface="+mj-ea"/>
                <a:cs typeface="+mj-cs"/>
              </a:defRPr>
            </a:lvl1pPr>
          </a:lstStyle>
          <a:p>
            <a:r>
              <a:rPr lang="en-US" sz="32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3. Observation: Example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7488" y="1862695"/>
            <a:ext cx="6573597" cy="4568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449133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390917" y="6356350"/>
            <a:ext cx="2456873" cy="365125"/>
          </a:xfrm>
        </p:spPr>
        <p:txBody>
          <a:bodyPr/>
          <a:lstStyle/>
          <a:p>
            <a:fld id="{E89C3A5F-8D4B-4AE0-AE2E-01BC55BBB833}" type="slidenum">
              <a:rPr lang="en-US" smtClean="0">
                <a:solidFill>
                  <a:schemeClr val="tx1"/>
                </a:solidFill>
                <a:latin typeface="Calibri" panose="020F0502020204030204" pitchFamily="34" charset="0"/>
              </a:rPr>
              <a:t>31</a:t>
            </a:fld>
            <a:endParaRPr lang="en-US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07504" y="476672"/>
            <a:ext cx="8229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Georgia" pitchFamily="18" charset="0"/>
                <a:ea typeface="+mj-ea"/>
                <a:cs typeface="+mj-cs"/>
              </a:defRPr>
            </a:lvl1pPr>
          </a:lstStyle>
          <a:p>
            <a:r>
              <a:rPr lang="en-US" sz="32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3. Observation: How?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297363"/>
          </a:xfrm>
        </p:spPr>
        <p:txBody>
          <a:bodyPr/>
          <a:lstStyle/>
          <a:p>
            <a:r>
              <a:rPr lang="en-US" sz="3700" dirty="0">
                <a:latin typeface="Calibri" panose="020F0502020204030204" pitchFamily="34" charset="0"/>
              </a:rPr>
              <a:t>Three easy-to-remember parts:</a:t>
            </a:r>
          </a:p>
          <a:p>
            <a:endParaRPr lang="en-US" sz="1000" dirty="0">
              <a:solidFill>
                <a:srgbClr val="7030A0"/>
              </a:solidFill>
              <a:latin typeface="Calibri" panose="020F0502020204030204" pitchFamily="34" charset="0"/>
            </a:endParaRPr>
          </a:p>
          <a:p>
            <a:pPr lvl="1"/>
            <a:r>
              <a:rPr lang="en-US" sz="3000" b="1" dirty="0">
                <a:solidFill>
                  <a:schemeClr val="accent1"/>
                </a:solidFill>
                <a:latin typeface="Calibri" panose="020F0502020204030204" pitchFamily="34" charset="0"/>
              </a:rPr>
              <a:t>The person: Who? </a:t>
            </a:r>
          </a:p>
          <a:p>
            <a:pPr lvl="1"/>
            <a:r>
              <a:rPr lang="en-US" sz="3000" b="1" dirty="0">
                <a:solidFill>
                  <a:schemeClr val="accent1"/>
                </a:solidFill>
                <a:latin typeface="Calibri" panose="020F0502020204030204" pitchFamily="34" charset="0"/>
              </a:rPr>
              <a:t>The place</a:t>
            </a:r>
            <a:r>
              <a:rPr lang="en-US" sz="3000" b="1" i="1" dirty="0">
                <a:solidFill>
                  <a:schemeClr val="accent1"/>
                </a:solidFill>
                <a:latin typeface="Calibri" panose="020F0502020204030204" pitchFamily="34" charset="0"/>
              </a:rPr>
              <a:t>:</a:t>
            </a:r>
            <a:r>
              <a:rPr lang="en-US" sz="3000" b="1" dirty="0">
                <a:solidFill>
                  <a:schemeClr val="accent1"/>
                </a:solidFill>
                <a:latin typeface="Calibri" panose="020F0502020204030204" pitchFamily="34" charset="0"/>
              </a:rPr>
              <a:t> Where?</a:t>
            </a:r>
          </a:p>
          <a:p>
            <a:pPr lvl="1"/>
            <a:r>
              <a:rPr lang="en-US" sz="3000" b="1" dirty="0">
                <a:solidFill>
                  <a:schemeClr val="accent1"/>
                </a:solidFill>
                <a:latin typeface="Calibri" panose="020F0502020204030204" pitchFamily="34" charset="0"/>
              </a:rPr>
              <a:t>The thing</a:t>
            </a:r>
            <a:r>
              <a:rPr lang="en-US" sz="3000" b="1" i="1" dirty="0">
                <a:solidFill>
                  <a:schemeClr val="accent1"/>
                </a:solidFill>
                <a:latin typeface="Calibri" panose="020F0502020204030204" pitchFamily="34" charset="0"/>
              </a:rPr>
              <a:t>: </a:t>
            </a:r>
            <a:r>
              <a:rPr lang="en-US" sz="3000" b="1" dirty="0">
                <a:solidFill>
                  <a:schemeClr val="accent1"/>
                </a:solidFill>
                <a:latin typeface="Calibri" panose="020F0502020204030204" pitchFamily="34" charset="0"/>
              </a:rPr>
              <a:t>What?</a:t>
            </a:r>
            <a:endParaRPr lang="en-US" b="1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406277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390917" y="6356350"/>
            <a:ext cx="2456873" cy="365125"/>
          </a:xfrm>
        </p:spPr>
        <p:txBody>
          <a:bodyPr/>
          <a:lstStyle/>
          <a:p>
            <a:fld id="{E89C3A5F-8D4B-4AE0-AE2E-01BC55BBB833}" type="slidenum">
              <a:rPr lang="en-US" smtClean="0">
                <a:solidFill>
                  <a:schemeClr val="tx1"/>
                </a:solidFill>
                <a:latin typeface="Calibri" panose="020F0502020204030204" pitchFamily="34" charset="0"/>
              </a:rPr>
              <a:t>32</a:t>
            </a:fld>
            <a:endParaRPr lang="en-US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07504" y="456407"/>
            <a:ext cx="8229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Georgia" pitchFamily="18" charset="0"/>
                <a:ea typeface="+mj-ea"/>
                <a:cs typeface="+mj-cs"/>
              </a:defRPr>
            </a:lvl1pPr>
          </a:lstStyle>
          <a:p>
            <a:r>
              <a:rPr lang="en-US" sz="32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3. Observation: Robson framework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228600" y="1600200"/>
            <a:ext cx="8229600" cy="4297363"/>
          </a:xfrm>
        </p:spPr>
        <p:txBody>
          <a:bodyPr>
            <a:noAutofit/>
          </a:bodyPr>
          <a:lstStyle/>
          <a:p>
            <a:r>
              <a:rPr lang="en-US" sz="2400" dirty="0">
                <a:latin typeface="Calibri" panose="020F0502020204030204" pitchFamily="34" charset="0"/>
              </a:rPr>
              <a:t>A more detailed framework (Robson, 2014):</a:t>
            </a:r>
          </a:p>
          <a:p>
            <a:endParaRPr lang="en-US" sz="700" dirty="0">
              <a:latin typeface="Calibri" panose="020F0502020204030204" pitchFamily="34" charset="0"/>
            </a:endParaRPr>
          </a:p>
          <a:p>
            <a:pPr lvl="1"/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</a:rPr>
              <a:t>Space: </a:t>
            </a:r>
            <a:r>
              <a:rPr lang="en-US" sz="2000" dirty="0">
                <a:latin typeface="Calibri" panose="020F0502020204030204" pitchFamily="34" charset="0"/>
              </a:rPr>
              <a:t>What is the physical space like and how is it laid out?</a:t>
            </a:r>
          </a:p>
          <a:p>
            <a:pPr lvl="1"/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</a:rPr>
              <a:t>Actors</a:t>
            </a:r>
            <a:r>
              <a:rPr lang="en-US" sz="2000" dirty="0">
                <a:latin typeface="Calibri" panose="020F0502020204030204" pitchFamily="34" charset="0"/>
              </a:rPr>
              <a:t>: What are the names and relevant details of the people involved?</a:t>
            </a:r>
          </a:p>
          <a:p>
            <a:pPr lvl="1"/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</a:rPr>
              <a:t>Activities: </a:t>
            </a:r>
            <a:r>
              <a:rPr lang="en-US" sz="2000" dirty="0">
                <a:latin typeface="Calibri" panose="020F0502020204030204" pitchFamily="34" charset="0"/>
              </a:rPr>
              <a:t>What are the actors doing and why?</a:t>
            </a:r>
          </a:p>
          <a:p>
            <a:pPr lvl="1"/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</a:rPr>
              <a:t>Objects: </a:t>
            </a:r>
            <a:r>
              <a:rPr lang="en-US" sz="2000" dirty="0">
                <a:latin typeface="Calibri" panose="020F0502020204030204" pitchFamily="34" charset="0"/>
              </a:rPr>
              <a:t>What physical objects are present, such as furniture</a:t>
            </a:r>
          </a:p>
          <a:p>
            <a:pPr lvl="1"/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</a:rPr>
              <a:t>Acts: </a:t>
            </a:r>
            <a:r>
              <a:rPr lang="en-US" sz="2000" dirty="0">
                <a:latin typeface="Calibri" panose="020F0502020204030204" pitchFamily="34" charset="0"/>
              </a:rPr>
              <a:t>What are specific individual actions?</a:t>
            </a:r>
          </a:p>
          <a:p>
            <a:pPr lvl="1"/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</a:rPr>
              <a:t>Events: </a:t>
            </a:r>
            <a:r>
              <a:rPr lang="en-US" sz="2000" dirty="0">
                <a:latin typeface="Calibri" panose="020F0502020204030204" pitchFamily="34" charset="0"/>
              </a:rPr>
              <a:t>Is what you observe part of a special event?</a:t>
            </a:r>
          </a:p>
          <a:p>
            <a:pPr lvl="1"/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</a:rPr>
              <a:t>Time: </a:t>
            </a:r>
            <a:r>
              <a:rPr lang="en-US" sz="2000" dirty="0">
                <a:latin typeface="Calibri" panose="020F0502020204030204" pitchFamily="34" charset="0"/>
              </a:rPr>
              <a:t>What is the sequence of events?</a:t>
            </a:r>
          </a:p>
          <a:p>
            <a:pPr lvl="1"/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</a:rPr>
              <a:t>Goals: </a:t>
            </a:r>
            <a:r>
              <a:rPr lang="en-US" sz="2000" dirty="0">
                <a:latin typeface="Calibri" panose="020F0502020204030204" pitchFamily="34" charset="0"/>
              </a:rPr>
              <a:t>What are the actors trying to accomplish?</a:t>
            </a:r>
          </a:p>
          <a:p>
            <a:pPr lvl="1"/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</a:rPr>
              <a:t>Feelings: </a:t>
            </a:r>
            <a:r>
              <a:rPr lang="en-US" sz="2000" dirty="0">
                <a:latin typeface="Calibri" panose="020F0502020204030204" pitchFamily="34" charset="0"/>
              </a:rPr>
              <a:t>What is the mood of the group and of individuals?</a:t>
            </a:r>
          </a:p>
          <a:p>
            <a:endParaRPr lang="en-US" sz="1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218546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390917" y="6356350"/>
            <a:ext cx="2456873" cy="365125"/>
          </a:xfrm>
        </p:spPr>
        <p:txBody>
          <a:bodyPr/>
          <a:lstStyle/>
          <a:p>
            <a:fld id="{E89C3A5F-8D4B-4AE0-AE2E-01BC55BBB833}" type="slidenum">
              <a:rPr lang="en-US" smtClean="0">
                <a:solidFill>
                  <a:schemeClr val="tx1"/>
                </a:solidFill>
                <a:latin typeface="Calibri" panose="020F0502020204030204" pitchFamily="34" charset="0"/>
              </a:rPr>
              <a:t>33</a:t>
            </a:fld>
            <a:endParaRPr lang="en-US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07504" y="404664"/>
            <a:ext cx="8229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Georgia" pitchFamily="18" charset="0"/>
                <a:ea typeface="+mj-ea"/>
                <a:cs typeface="+mj-cs"/>
              </a:defRPr>
            </a:lvl1pPr>
          </a:lstStyle>
          <a:p>
            <a:r>
              <a:rPr lang="en-US" sz="32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3. Observation in the field (planning)</a:t>
            </a: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304800" y="1828800"/>
            <a:ext cx="8382000" cy="4297363"/>
          </a:xfrm>
        </p:spPr>
        <p:txBody>
          <a:bodyPr>
            <a:noAutofit/>
          </a:bodyPr>
          <a:lstStyle/>
          <a:p>
            <a:r>
              <a:rPr lang="en-US" sz="2400" dirty="0">
                <a:latin typeface="Calibri" panose="020F0502020204030204" pitchFamily="34" charset="0"/>
              </a:rPr>
              <a:t>Decide on how involved you will be: passive observer to active participant</a:t>
            </a:r>
            <a:endParaRPr lang="en-US" sz="700" dirty="0">
              <a:latin typeface="Calibri" panose="020F0502020204030204" pitchFamily="34" charset="0"/>
            </a:endParaRPr>
          </a:p>
          <a:p>
            <a:r>
              <a:rPr lang="en-US" sz="2400" dirty="0">
                <a:latin typeface="Calibri" panose="020F0502020204030204" pitchFamily="34" charset="0"/>
              </a:rPr>
              <a:t>How to gain acceptance</a:t>
            </a:r>
            <a:endParaRPr lang="en-US" sz="700" dirty="0">
              <a:latin typeface="Calibri" panose="020F0502020204030204" pitchFamily="34" charset="0"/>
            </a:endParaRPr>
          </a:p>
          <a:p>
            <a:r>
              <a:rPr lang="en-US" sz="2400" dirty="0">
                <a:latin typeface="Calibri" panose="020F0502020204030204" pitchFamily="34" charset="0"/>
              </a:rPr>
              <a:t>How to handle sensitive topics, </a:t>
            </a:r>
            <a:r>
              <a:rPr lang="en-US" sz="2400" dirty="0" err="1">
                <a:latin typeface="Calibri" panose="020F0502020204030204" pitchFamily="34" charset="0"/>
              </a:rPr>
              <a:t>eg</a:t>
            </a:r>
            <a:r>
              <a:rPr lang="en-US" sz="2400" dirty="0">
                <a:latin typeface="Calibri" panose="020F0502020204030204" pitchFamily="34" charset="0"/>
              </a:rPr>
              <a:t>. culture, private spaces, etc.</a:t>
            </a:r>
            <a:endParaRPr lang="en-US" sz="700" dirty="0">
              <a:latin typeface="Calibri" panose="020F0502020204030204" pitchFamily="34" charset="0"/>
            </a:endParaRPr>
          </a:p>
          <a:p>
            <a:r>
              <a:rPr lang="en-US" sz="2400" dirty="0">
                <a:latin typeface="Calibri" panose="020F0502020204030204" pitchFamily="34" charset="0"/>
              </a:rPr>
              <a:t>How to collect the data:</a:t>
            </a:r>
          </a:p>
          <a:p>
            <a:pPr lvl="1"/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</a:rPr>
              <a:t>What data to collect</a:t>
            </a:r>
          </a:p>
          <a:p>
            <a:pPr lvl="1"/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</a:rPr>
              <a:t>What equipment to use</a:t>
            </a:r>
          </a:p>
          <a:p>
            <a:pPr lvl="1"/>
            <a:r>
              <a:rPr lang="en-US" sz="2000" b="1" dirty="0">
                <a:solidFill>
                  <a:srgbClr val="0070C0"/>
                </a:solidFill>
                <a:latin typeface="Calibri" panose="020F0502020204030204" pitchFamily="34" charset="0"/>
              </a:rPr>
              <a:t>When to stop observing</a:t>
            </a:r>
          </a:p>
        </p:txBody>
      </p:sp>
    </p:spTree>
    <p:extLst>
      <p:ext uri="{BB962C8B-B14F-4D97-AF65-F5344CB8AC3E}">
        <p14:creationId xmlns:p14="http://schemas.microsoft.com/office/powerpoint/2010/main" val="185319682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390917" y="6356350"/>
            <a:ext cx="2456873" cy="365125"/>
          </a:xfrm>
        </p:spPr>
        <p:txBody>
          <a:bodyPr/>
          <a:lstStyle/>
          <a:p>
            <a:fld id="{E89C3A5F-8D4B-4AE0-AE2E-01BC55BBB833}" type="slidenum">
              <a:rPr lang="en-US" smtClean="0">
                <a:solidFill>
                  <a:schemeClr val="tx1"/>
                </a:solidFill>
                <a:latin typeface="Calibri" panose="020F0502020204030204" pitchFamily="34" charset="0"/>
              </a:rPr>
              <a:t>34</a:t>
            </a:fld>
            <a:endParaRPr lang="en-US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07504" y="476672"/>
            <a:ext cx="8229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Georgia" pitchFamily="18" charset="0"/>
                <a:ea typeface="+mj-ea"/>
                <a:cs typeface="+mj-cs"/>
              </a:defRPr>
            </a:lvl1pPr>
          </a:lstStyle>
          <a:p>
            <a:r>
              <a:rPr lang="en-US" sz="32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3. Observation : Ethnography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297363"/>
          </a:xfrm>
        </p:spPr>
        <p:txBody>
          <a:bodyPr>
            <a:normAutofit/>
          </a:bodyPr>
          <a:lstStyle/>
          <a:p>
            <a:pPr>
              <a:buFont typeface="Symbol" charset="0"/>
              <a:buChar char="·"/>
            </a:pPr>
            <a:r>
              <a:rPr lang="en-US" sz="2400" dirty="0">
                <a:latin typeface="Calibri" panose="020F0502020204030204" pitchFamily="34" charset="0"/>
              </a:rPr>
              <a:t>Ethnography is a philosophy with a set of techniques that include </a:t>
            </a:r>
            <a:r>
              <a:rPr lang="en-US" sz="2400" b="1" dirty="0">
                <a:solidFill>
                  <a:srgbClr val="0070C0"/>
                </a:solidFill>
                <a:latin typeface="Calibri" panose="020F0502020204030204" pitchFamily="34" charset="0"/>
              </a:rPr>
              <a:t>participant observation and interviews</a:t>
            </a:r>
            <a:endParaRPr lang="en-US" sz="500" b="1" dirty="0">
              <a:solidFill>
                <a:srgbClr val="0070C0"/>
              </a:solidFill>
              <a:latin typeface="Calibri" panose="020F0502020204030204" pitchFamily="34" charset="0"/>
            </a:endParaRPr>
          </a:p>
          <a:p>
            <a:pPr>
              <a:buFont typeface="Symbol" charset="0"/>
              <a:buChar char="·"/>
            </a:pPr>
            <a:r>
              <a:rPr lang="en-US" sz="2400" dirty="0">
                <a:latin typeface="Calibri" panose="020F0502020204030204" pitchFamily="34" charset="0"/>
              </a:rPr>
              <a:t>Debate about differences between participant observation and ethnography</a:t>
            </a:r>
            <a:endParaRPr lang="en-US" sz="500" dirty="0">
              <a:latin typeface="Calibri" panose="020F0502020204030204" pitchFamily="34" charset="0"/>
            </a:endParaRPr>
          </a:p>
          <a:p>
            <a:pPr>
              <a:buFont typeface="Symbol" charset="0"/>
              <a:buChar char="·"/>
            </a:pPr>
            <a:endParaRPr lang="en-US" sz="500" dirty="0">
              <a:latin typeface="Calibri" panose="020F0502020204030204" pitchFamily="34" charset="0"/>
            </a:endParaRPr>
          </a:p>
          <a:p>
            <a:pPr>
              <a:buFont typeface="Symbol" charset="0"/>
              <a:buChar char="·"/>
            </a:pPr>
            <a:r>
              <a:rPr lang="en-US" sz="2400" dirty="0">
                <a:latin typeface="Calibri" panose="020F0502020204030204" pitchFamily="34" charset="0"/>
              </a:rPr>
              <a:t>Analyzing video and data logs can be time-consuming</a:t>
            </a:r>
            <a:endParaRPr lang="en-US" sz="500" dirty="0">
              <a:latin typeface="Calibri" panose="020F0502020204030204" pitchFamily="34" charset="0"/>
            </a:endParaRPr>
          </a:p>
          <a:p>
            <a:pPr>
              <a:buFont typeface="Symbol" charset="0"/>
              <a:buChar char="·"/>
            </a:pPr>
            <a:r>
              <a:rPr lang="en-US" sz="2400" dirty="0">
                <a:latin typeface="Calibri" panose="020F0502020204030204" pitchFamily="34" charset="0"/>
              </a:rPr>
              <a:t>Collections of comments, incidents, and artifacts are made </a:t>
            </a:r>
          </a:p>
          <a:p>
            <a:endParaRPr lang="en-US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877288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390917" y="6356350"/>
            <a:ext cx="2456873" cy="365125"/>
          </a:xfrm>
        </p:spPr>
        <p:txBody>
          <a:bodyPr/>
          <a:lstStyle/>
          <a:p>
            <a:fld id="{E89C3A5F-8D4B-4AE0-AE2E-01BC55BBB833}" type="slidenum">
              <a:rPr lang="en-US" smtClean="0">
                <a:solidFill>
                  <a:schemeClr val="tx1"/>
                </a:solidFill>
                <a:latin typeface="Calibri" panose="020F0502020204030204" pitchFamily="34" charset="0"/>
              </a:rPr>
              <a:t>35</a:t>
            </a:fld>
            <a:endParaRPr lang="en-US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79512" y="404664"/>
            <a:ext cx="8229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Georgia" pitchFamily="18" charset="0"/>
                <a:ea typeface="+mj-ea"/>
                <a:cs typeface="+mj-cs"/>
              </a:defRPr>
            </a:lvl1pPr>
          </a:lstStyle>
          <a:p>
            <a:r>
              <a:rPr lang="en-US" sz="32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3. Observation : Ethnography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297363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Calibri" panose="020F0502020204030204" pitchFamily="34" charset="0"/>
              </a:rPr>
              <a:t>Co-operation of people being observed is required</a:t>
            </a:r>
          </a:p>
          <a:p>
            <a:r>
              <a:rPr lang="en-US" sz="2400" dirty="0">
                <a:latin typeface="Calibri" panose="020F0502020204030204" pitchFamily="34" charset="0"/>
              </a:rPr>
              <a:t>Informants are useful</a:t>
            </a:r>
          </a:p>
          <a:p>
            <a:r>
              <a:rPr lang="en-US" sz="2400" dirty="0">
                <a:latin typeface="Calibri" panose="020F0502020204030204" pitchFamily="34" charset="0"/>
              </a:rPr>
              <a:t>Data analysis is continuous</a:t>
            </a:r>
          </a:p>
          <a:p>
            <a:r>
              <a:rPr lang="en-US" sz="2400" dirty="0">
                <a:latin typeface="Calibri" panose="020F0502020204030204" pitchFamily="34" charset="0"/>
              </a:rPr>
              <a:t>Questions get refined as understanding grows</a:t>
            </a:r>
          </a:p>
          <a:p>
            <a:r>
              <a:rPr lang="en-US" sz="2400" dirty="0">
                <a:latin typeface="Calibri" panose="020F0502020204030204" pitchFamily="34" charset="0"/>
              </a:rPr>
              <a:t>Reports usually contain examples</a:t>
            </a:r>
          </a:p>
        </p:txBody>
      </p:sp>
    </p:spTree>
    <p:extLst>
      <p:ext uri="{BB962C8B-B14F-4D97-AF65-F5344CB8AC3E}">
        <p14:creationId xmlns:p14="http://schemas.microsoft.com/office/powerpoint/2010/main" val="19750556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390917" y="6356350"/>
            <a:ext cx="2456873" cy="365125"/>
          </a:xfrm>
        </p:spPr>
        <p:txBody>
          <a:bodyPr/>
          <a:lstStyle/>
          <a:p>
            <a:fld id="{E89C3A5F-8D4B-4AE0-AE2E-01BC55BBB833}" type="slidenum">
              <a:rPr lang="en-US" smtClean="0">
                <a:solidFill>
                  <a:schemeClr val="tx1"/>
                </a:solidFill>
                <a:latin typeface="Calibri" panose="020F0502020204030204" pitchFamily="34" charset="0"/>
              </a:rPr>
              <a:t>36</a:t>
            </a:fld>
            <a:endParaRPr lang="en-US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34347" y="362931"/>
            <a:ext cx="8229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Georgia" pitchFamily="18" charset="0"/>
                <a:ea typeface="+mj-ea"/>
                <a:cs typeface="+mj-cs"/>
              </a:defRPr>
            </a:lvl1pPr>
          </a:lstStyle>
          <a:p>
            <a:r>
              <a:rPr lang="en-US" sz="32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3. Observation : Online Ethnography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229600" cy="4297363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Calibri" panose="020F0502020204030204" pitchFamily="34" charset="0"/>
              </a:rPr>
              <a:t>Virtual, Online, </a:t>
            </a:r>
            <a:r>
              <a:rPr lang="en-GB" sz="2400" dirty="0" err="1">
                <a:latin typeface="Calibri" panose="020F0502020204030204" pitchFamily="34" charset="0"/>
              </a:rPr>
              <a:t>Netnography</a:t>
            </a:r>
            <a:endParaRPr lang="en-US" sz="900" dirty="0">
              <a:latin typeface="Calibri" panose="020F0502020204030204" pitchFamily="34" charset="0"/>
            </a:endParaRPr>
          </a:p>
          <a:p>
            <a:r>
              <a:rPr lang="en-US" sz="2400" dirty="0">
                <a:latin typeface="Calibri" panose="020F0502020204030204" pitchFamily="34" charset="0"/>
              </a:rPr>
              <a:t>Online and offline activity</a:t>
            </a:r>
            <a:endParaRPr lang="en-US" sz="700" dirty="0">
              <a:latin typeface="Calibri" panose="020F0502020204030204" pitchFamily="34" charset="0"/>
            </a:endParaRPr>
          </a:p>
          <a:p>
            <a:r>
              <a:rPr lang="en-US" sz="2400" dirty="0">
                <a:latin typeface="Calibri" panose="020F0502020204030204" pitchFamily="34" charset="0"/>
              </a:rPr>
              <a:t>Interaction online differs from face-to-face</a:t>
            </a:r>
            <a:endParaRPr lang="en-US" sz="700" dirty="0">
              <a:latin typeface="Calibri" panose="020F0502020204030204" pitchFamily="34" charset="0"/>
            </a:endParaRPr>
          </a:p>
          <a:p>
            <a:r>
              <a:rPr lang="en-US" sz="2400" dirty="0">
                <a:latin typeface="Calibri" panose="020F0502020204030204" pitchFamily="34" charset="0"/>
              </a:rPr>
              <a:t>Virtual worlds have a persistence that physical worlds do not have</a:t>
            </a:r>
            <a:endParaRPr lang="en-US" sz="700" dirty="0">
              <a:latin typeface="Calibri" panose="020F0502020204030204" pitchFamily="34" charset="0"/>
            </a:endParaRPr>
          </a:p>
          <a:p>
            <a:r>
              <a:rPr lang="en-US" sz="2400" dirty="0">
                <a:latin typeface="Calibri" panose="020F0502020204030204" pitchFamily="34" charset="0"/>
              </a:rPr>
              <a:t>Ethical considerations and presentation of results are different</a:t>
            </a:r>
          </a:p>
          <a:p>
            <a:endParaRPr lang="en-US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982294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390917" y="6356350"/>
            <a:ext cx="2456873" cy="365125"/>
          </a:xfrm>
        </p:spPr>
        <p:txBody>
          <a:bodyPr/>
          <a:lstStyle/>
          <a:p>
            <a:fld id="{E89C3A5F-8D4B-4AE0-AE2E-01BC55BBB833}" type="slidenum">
              <a:rPr lang="en-US" smtClean="0">
                <a:solidFill>
                  <a:schemeClr val="tx1"/>
                </a:solidFill>
                <a:latin typeface="Calibri" panose="020F0502020204030204" pitchFamily="34" charset="0"/>
              </a:rPr>
              <a:t>37</a:t>
            </a:fld>
            <a:endParaRPr lang="en-US">
              <a:solidFill>
                <a:schemeClr val="tx1"/>
              </a:solidFill>
              <a:latin typeface="Calibri" panose="020F0502020204030204" pitchFamily="34" charset="0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89317" y="456407"/>
            <a:ext cx="8229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Georgia" pitchFamily="18" charset="0"/>
                <a:ea typeface="+mj-ea"/>
                <a:cs typeface="+mj-cs"/>
              </a:defRPr>
            </a:lvl1pPr>
          </a:lstStyle>
          <a:p>
            <a:r>
              <a:rPr lang="en-US" sz="32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3. Observation : Materials collected</a:t>
            </a:r>
          </a:p>
        </p:txBody>
      </p:sp>
      <p:sp>
        <p:nvSpPr>
          <p:cNvPr id="7" name="Content Placeholder 2"/>
          <p:cNvSpPr>
            <a:spLocks noGrp="1"/>
          </p:cNvSpPr>
          <p:nvPr>
            <p:ph idx="1"/>
          </p:nvPr>
        </p:nvSpPr>
        <p:spPr>
          <a:xfrm>
            <a:off x="76200" y="1600200"/>
            <a:ext cx="8229600" cy="4297363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US" sz="2400" dirty="0">
                <a:latin typeface="Calibri" panose="020F0502020204030204" pitchFamily="34" charset="0"/>
              </a:rPr>
              <a:t>Activity or job descriptions.</a:t>
            </a:r>
            <a:endParaRPr lang="en-US" sz="700" dirty="0">
              <a:latin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2400" dirty="0">
                <a:latin typeface="Calibri" panose="020F0502020204030204" pitchFamily="34" charset="0"/>
              </a:rPr>
              <a:t>Rules and procedures that govern particular activities.</a:t>
            </a:r>
            <a:endParaRPr lang="en-US" sz="700" dirty="0">
              <a:latin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2400" dirty="0">
                <a:latin typeface="Calibri" panose="020F0502020204030204" pitchFamily="34" charset="0"/>
              </a:rPr>
              <a:t>Descriptions of activities observed.</a:t>
            </a:r>
            <a:endParaRPr lang="en-US" sz="700" dirty="0">
              <a:latin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2400" dirty="0">
                <a:latin typeface="Calibri" panose="020F0502020204030204" pitchFamily="34" charset="0"/>
              </a:rPr>
              <a:t>Recordings of the talk taking place between parties.</a:t>
            </a:r>
            <a:endParaRPr lang="en-US" sz="700" dirty="0">
              <a:latin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2400" dirty="0">
                <a:latin typeface="Calibri" panose="020F0502020204030204" pitchFamily="34" charset="0"/>
              </a:rPr>
              <a:t>Informal interviews with participants explaining the detail of observed activities.</a:t>
            </a:r>
            <a:endParaRPr lang="en-US" sz="700" dirty="0">
              <a:latin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2400" dirty="0">
                <a:latin typeface="Calibri" panose="020F0502020204030204" pitchFamily="34" charset="0"/>
              </a:rPr>
              <a:t>Diagrams of the physical layout, including the position of artifacts.</a:t>
            </a:r>
            <a:endParaRPr lang="en-US" sz="700" dirty="0">
              <a:latin typeface="Calibri" panose="020F0502020204030204" pitchFamily="34" charset="0"/>
            </a:endParaRPr>
          </a:p>
          <a:p>
            <a:pPr>
              <a:lnSpc>
                <a:spcPct val="100000"/>
              </a:lnSpc>
            </a:pPr>
            <a:r>
              <a:rPr lang="en-US" sz="2400" dirty="0">
                <a:latin typeface="Calibri" panose="020F0502020204030204" pitchFamily="34" charset="0"/>
              </a:rPr>
              <a:t>Other information collected when observing activities:</a:t>
            </a:r>
            <a:endParaRPr lang="en-US" sz="700" dirty="0">
              <a:latin typeface="Calibri" panose="020F050202020403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US" b="1" dirty="0">
                <a:solidFill>
                  <a:srgbClr val="0070C0"/>
                </a:solidFill>
                <a:latin typeface="Calibri" panose="020F0502020204030204" pitchFamily="34" charset="0"/>
              </a:rPr>
              <a:t>Photographs of artifacts (documents, diagrams, forms, computers, etc.)</a:t>
            </a:r>
            <a:endParaRPr lang="en-US" sz="900" b="1" dirty="0">
              <a:solidFill>
                <a:srgbClr val="0070C0"/>
              </a:solidFill>
              <a:latin typeface="Calibri" panose="020F050202020403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US" b="1" dirty="0">
                <a:solidFill>
                  <a:srgbClr val="0070C0"/>
                </a:solidFill>
                <a:latin typeface="Calibri" panose="020F0502020204030204" pitchFamily="34" charset="0"/>
              </a:rPr>
              <a:t>Videos of artifacts.</a:t>
            </a:r>
            <a:endParaRPr lang="en-US" sz="900" b="1" dirty="0">
              <a:solidFill>
                <a:srgbClr val="0070C0"/>
              </a:solidFill>
              <a:latin typeface="Calibri" panose="020F050202020403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US" b="1" dirty="0">
                <a:solidFill>
                  <a:srgbClr val="0070C0"/>
                </a:solidFill>
                <a:latin typeface="Calibri" panose="020F0502020204030204" pitchFamily="34" charset="0"/>
              </a:rPr>
              <a:t>Descriptions of artifacts. </a:t>
            </a:r>
            <a:endParaRPr lang="en-US" sz="900" b="1" dirty="0">
              <a:solidFill>
                <a:srgbClr val="0070C0"/>
              </a:solidFill>
              <a:latin typeface="Calibri" panose="020F050202020403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US" b="1" dirty="0">
                <a:solidFill>
                  <a:srgbClr val="0070C0"/>
                </a:solidFill>
                <a:latin typeface="Calibri" panose="020F0502020204030204" pitchFamily="34" charset="0"/>
              </a:rPr>
              <a:t>Workflow diagrams showing the sequential order of tasks.</a:t>
            </a:r>
            <a:endParaRPr lang="en-US" sz="900" b="1" dirty="0">
              <a:solidFill>
                <a:srgbClr val="0070C0"/>
              </a:solidFill>
              <a:latin typeface="Calibri" panose="020F050202020403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US" b="1" dirty="0">
                <a:solidFill>
                  <a:srgbClr val="0070C0"/>
                </a:solidFill>
                <a:latin typeface="Calibri" panose="020F0502020204030204" pitchFamily="34" charset="0"/>
              </a:rPr>
              <a:t>Process maps showing connections between activities.</a:t>
            </a:r>
          </a:p>
          <a:p>
            <a:pPr>
              <a:lnSpc>
                <a:spcPct val="100000"/>
              </a:lnSpc>
            </a:pPr>
            <a:endParaRPr lang="en-US" sz="16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927464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latin typeface="Liberation Sans"/>
              </a:rPr>
              <a:t>Direct observation</a:t>
            </a:r>
          </a:p>
          <a:p>
            <a:pPr lvl="1"/>
            <a:r>
              <a:rPr lang="en-US" sz="2400" dirty="0">
                <a:solidFill>
                  <a:schemeClr val="accent1"/>
                </a:solidFill>
                <a:latin typeface="Liberation Sans"/>
              </a:rPr>
              <a:t>Think aloud techniques</a:t>
            </a:r>
          </a:p>
          <a:p>
            <a:r>
              <a:rPr lang="en-US" sz="2800" dirty="0">
                <a:latin typeface="Liberation Sans"/>
              </a:rPr>
              <a:t>Indirect observation – tracking users’ activities</a:t>
            </a:r>
          </a:p>
          <a:p>
            <a:pPr lvl="1"/>
            <a:r>
              <a:rPr lang="en-US" sz="2400" dirty="0">
                <a:solidFill>
                  <a:schemeClr val="accent1"/>
                </a:solidFill>
                <a:latin typeface="Liberation Sans"/>
              </a:rPr>
              <a:t>Diaries</a:t>
            </a:r>
          </a:p>
          <a:p>
            <a:pPr lvl="1"/>
            <a:r>
              <a:rPr lang="en-US" sz="2400" dirty="0">
                <a:solidFill>
                  <a:schemeClr val="accent1"/>
                </a:solidFill>
                <a:latin typeface="Liberation Sans"/>
              </a:rPr>
              <a:t>Interaction logs</a:t>
            </a:r>
          </a:p>
          <a:p>
            <a:pPr lvl="1"/>
            <a:r>
              <a:rPr lang="en-US" sz="2400" dirty="0">
                <a:solidFill>
                  <a:schemeClr val="accent1"/>
                </a:solidFill>
                <a:latin typeface="Liberation Sans"/>
              </a:rPr>
              <a:t>Web analytics</a:t>
            </a:r>
            <a:endParaRPr lang="en-US" sz="2800" dirty="0">
              <a:solidFill>
                <a:schemeClr val="accent1"/>
              </a:solidFill>
              <a:latin typeface="Liberation Sans"/>
            </a:endParaRPr>
          </a:p>
          <a:p>
            <a:r>
              <a:rPr lang="en-US" sz="2800" dirty="0">
                <a:latin typeface="Liberation Sans"/>
              </a:rPr>
              <a:t>Video, audio, photos, notes are used to capture data in both types of observations</a:t>
            </a:r>
          </a:p>
          <a:p>
            <a:pPr lvl="1"/>
            <a:endParaRPr lang="en-US" sz="2400" dirty="0">
              <a:solidFill>
                <a:srgbClr val="492D65"/>
              </a:solidFill>
              <a:latin typeface="Liberation Sans"/>
            </a:endParaRPr>
          </a:p>
          <a:p>
            <a:endParaRPr lang="en-US" sz="2800" dirty="0">
              <a:latin typeface="Liberation Sans"/>
            </a:endParaRPr>
          </a:p>
          <a:p>
            <a:endParaRPr lang="en-US" sz="2800" dirty="0">
              <a:latin typeface="Liberation San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/>
              <a:t>38</a:t>
            </a:fld>
            <a:endParaRPr lang="en-US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79512" y="461128"/>
            <a:ext cx="8229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Georgia" pitchFamily="18" charset="0"/>
                <a:ea typeface="+mj-ea"/>
                <a:cs typeface="+mj-cs"/>
              </a:defRPr>
            </a:lvl1pPr>
          </a:lstStyle>
          <a:p>
            <a:r>
              <a:rPr lang="en-US" sz="32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3. Observation : In controlled environment</a:t>
            </a:r>
          </a:p>
        </p:txBody>
      </p:sp>
    </p:spTree>
    <p:extLst>
      <p:ext uri="{BB962C8B-B14F-4D97-AF65-F5344CB8AC3E}">
        <p14:creationId xmlns:p14="http://schemas.microsoft.com/office/powerpoint/2010/main" val="225092024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>
                <a:latin typeface="Calibri" panose="020F0502020204030204" pitchFamily="34" charset="0"/>
              </a:rPr>
              <a:t>A system of tools and techniques for optimizing web usage by: </a:t>
            </a:r>
            <a:endParaRPr lang="en-US" sz="1600" dirty="0">
              <a:latin typeface="Calibri" panose="020F0502020204030204" pitchFamily="34" charset="0"/>
            </a:endParaRPr>
          </a:p>
          <a:p>
            <a:pPr lvl="1"/>
            <a:r>
              <a:rPr lang="en-US" sz="2400" dirty="0">
                <a:solidFill>
                  <a:schemeClr val="accent1"/>
                </a:solidFill>
                <a:latin typeface="Calibri" panose="020F0502020204030204" pitchFamily="34" charset="0"/>
              </a:rPr>
              <a:t>Measuring, </a:t>
            </a:r>
          </a:p>
          <a:p>
            <a:pPr lvl="1"/>
            <a:r>
              <a:rPr lang="en-US" sz="2400" dirty="0">
                <a:solidFill>
                  <a:schemeClr val="accent1"/>
                </a:solidFill>
                <a:latin typeface="Calibri" panose="020F0502020204030204" pitchFamily="34" charset="0"/>
              </a:rPr>
              <a:t>Collecting, </a:t>
            </a:r>
          </a:p>
          <a:p>
            <a:pPr lvl="1"/>
            <a:r>
              <a:rPr lang="en-US" sz="2400" dirty="0">
                <a:solidFill>
                  <a:schemeClr val="accent1"/>
                </a:solidFill>
                <a:latin typeface="Calibri" panose="020F0502020204030204" pitchFamily="34" charset="0"/>
              </a:rPr>
              <a:t>Analyzing, and</a:t>
            </a:r>
          </a:p>
          <a:p>
            <a:pPr lvl="1"/>
            <a:r>
              <a:rPr lang="en-US" sz="2400" dirty="0">
                <a:solidFill>
                  <a:schemeClr val="accent1"/>
                </a:solidFill>
                <a:latin typeface="Calibri" panose="020F0502020204030204" pitchFamily="34" charset="0"/>
              </a:rPr>
              <a:t>Reporting web data</a:t>
            </a:r>
            <a:endParaRPr lang="en-US" sz="1600" dirty="0">
              <a:solidFill>
                <a:schemeClr val="accent1"/>
              </a:solidFill>
              <a:latin typeface="Calibri" panose="020F0502020204030204" pitchFamily="34" charset="0"/>
            </a:endParaRPr>
          </a:p>
          <a:p>
            <a:r>
              <a:rPr lang="en-US" sz="2800" dirty="0">
                <a:latin typeface="Calibri" panose="020F0502020204030204" pitchFamily="34" charset="0"/>
              </a:rPr>
              <a:t>Typically focus on the number of web visitors and page views.</a:t>
            </a:r>
          </a:p>
          <a:p>
            <a:pPr lvl="1"/>
            <a:endParaRPr lang="en-US" sz="2400" dirty="0">
              <a:solidFill>
                <a:srgbClr val="492D65"/>
              </a:solidFill>
              <a:latin typeface="Calibri" panose="020F0502020204030204" pitchFamily="34" charset="0"/>
            </a:endParaRPr>
          </a:p>
          <a:p>
            <a:endParaRPr lang="en-US" sz="2800" dirty="0">
              <a:latin typeface="Calibri" panose="020F0502020204030204" pitchFamily="34" charset="0"/>
            </a:endParaRPr>
          </a:p>
          <a:p>
            <a:endParaRPr lang="en-US" sz="2800" dirty="0">
              <a:latin typeface="Calibri" panose="020F0502020204030204" pitchFamily="34" charset="0"/>
            </a:endParaRPr>
          </a:p>
          <a:p>
            <a:endParaRPr lang="en-US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/>
              <a:t>39</a:t>
            </a:fld>
            <a:endParaRPr lang="en-US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179512" y="479654"/>
            <a:ext cx="8229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Georgia" pitchFamily="18" charset="0"/>
                <a:ea typeface="+mj-ea"/>
                <a:cs typeface="+mj-cs"/>
              </a:defRPr>
            </a:lvl1pPr>
          </a:lstStyle>
          <a:p>
            <a:r>
              <a:rPr lang="en-US" sz="32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3. Observation : Web analytics</a:t>
            </a:r>
          </a:p>
        </p:txBody>
      </p:sp>
    </p:spTree>
    <p:extLst>
      <p:ext uri="{BB962C8B-B14F-4D97-AF65-F5344CB8AC3E}">
        <p14:creationId xmlns:p14="http://schemas.microsoft.com/office/powerpoint/2010/main" val="381240331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/>
              <a:t>40</a:t>
            </a:fld>
            <a:endParaRPr lang="en-US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76199" y="480060"/>
            <a:ext cx="8229600" cy="9144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800" kern="1200">
                <a:solidFill>
                  <a:schemeClr val="tx1"/>
                </a:solidFill>
                <a:latin typeface="Georgia" pitchFamily="18" charset="0"/>
                <a:ea typeface="+mj-ea"/>
                <a:cs typeface="+mj-cs"/>
              </a:defRPr>
            </a:lvl1pPr>
          </a:lstStyle>
          <a:p>
            <a:r>
              <a:rPr lang="en-US" sz="3200" b="1" u="sng" dirty="0">
                <a:solidFill>
                  <a:srgbClr val="7030A0"/>
                </a:solidFill>
                <a:latin typeface="Calibri" panose="020F0502020204030204" pitchFamily="34" charset="0"/>
              </a:rPr>
              <a:t>3. Observation : Example of Web analytics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676400"/>
            <a:ext cx="7619999" cy="50885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1854053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636" y="105997"/>
            <a:ext cx="8949363" cy="914400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latin typeface="Calibri" panose="020F0502020204030204" pitchFamily="34" charset="0"/>
              </a:rPr>
              <a:t>Which technique to use? Single or combination of techniques?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latin typeface="Calibri" panose="020F0502020204030204" pitchFamily="34" charset="0"/>
              </a:rPr>
              <a:t>Depends on the:</a:t>
            </a:r>
            <a:endParaRPr lang="en-US" sz="1600" dirty="0">
              <a:latin typeface="Calibri" panose="020F0502020204030204" pitchFamily="34" charset="0"/>
            </a:endParaRPr>
          </a:p>
          <a:p>
            <a:pPr lvl="1"/>
            <a:r>
              <a:rPr lang="en-US" sz="3200" b="1" dirty="0">
                <a:solidFill>
                  <a:srgbClr val="0070C0"/>
                </a:solidFill>
                <a:latin typeface="Calibri" panose="020F0502020204030204" pitchFamily="34" charset="0"/>
              </a:rPr>
              <a:t>Focus of the study</a:t>
            </a:r>
            <a:endParaRPr lang="en-US" sz="1600" b="1" dirty="0">
              <a:solidFill>
                <a:srgbClr val="0070C0"/>
              </a:solidFill>
              <a:latin typeface="Calibri" panose="020F0502020204030204" pitchFamily="34" charset="0"/>
            </a:endParaRPr>
          </a:p>
          <a:p>
            <a:pPr lvl="1"/>
            <a:r>
              <a:rPr lang="en-US" sz="3200" b="1" dirty="0">
                <a:solidFill>
                  <a:srgbClr val="0070C0"/>
                </a:solidFill>
                <a:latin typeface="Calibri" panose="020F0502020204030204" pitchFamily="34" charset="0"/>
              </a:rPr>
              <a:t>Participants involved</a:t>
            </a:r>
            <a:endParaRPr lang="en-US" sz="1600" b="1" dirty="0">
              <a:solidFill>
                <a:srgbClr val="0070C0"/>
              </a:solidFill>
              <a:latin typeface="Calibri" panose="020F0502020204030204" pitchFamily="34" charset="0"/>
            </a:endParaRPr>
          </a:p>
          <a:p>
            <a:pPr lvl="1"/>
            <a:r>
              <a:rPr lang="en-US" sz="3200" b="1" dirty="0">
                <a:solidFill>
                  <a:srgbClr val="0070C0"/>
                </a:solidFill>
                <a:latin typeface="Calibri" panose="020F0502020204030204" pitchFamily="34" charset="0"/>
              </a:rPr>
              <a:t>Nature of the technique(s)</a:t>
            </a:r>
            <a:endParaRPr lang="en-US" sz="1600" b="1" dirty="0">
              <a:solidFill>
                <a:srgbClr val="0070C0"/>
              </a:solidFill>
              <a:latin typeface="Calibri" panose="020F0502020204030204" pitchFamily="34" charset="0"/>
            </a:endParaRPr>
          </a:p>
          <a:p>
            <a:pPr lvl="1"/>
            <a:r>
              <a:rPr lang="en-US" sz="3200" b="1" dirty="0">
                <a:solidFill>
                  <a:srgbClr val="0070C0"/>
                </a:solidFill>
                <a:latin typeface="Calibri" panose="020F0502020204030204" pitchFamily="34" charset="0"/>
              </a:rPr>
              <a:t>Resources available</a:t>
            </a:r>
            <a:endParaRPr lang="en-US" sz="1600" b="1" dirty="0">
              <a:solidFill>
                <a:srgbClr val="0070C0"/>
              </a:solidFill>
              <a:latin typeface="Calibri" panose="020F0502020204030204" pitchFamily="34" charset="0"/>
            </a:endParaRPr>
          </a:p>
          <a:p>
            <a:pPr lvl="1"/>
            <a:r>
              <a:rPr lang="en-US" sz="3200" b="1" dirty="0">
                <a:solidFill>
                  <a:srgbClr val="0070C0"/>
                </a:solidFill>
                <a:latin typeface="Calibri" panose="020F0502020204030204" pitchFamily="34" charset="0"/>
              </a:rPr>
              <a:t>Time available </a:t>
            </a:r>
          </a:p>
          <a:p>
            <a:endParaRPr lang="en-US" sz="2800" dirty="0">
              <a:latin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E89C3A5F-8D4B-4AE0-AE2E-01BC55BBB833}" type="slidenum">
              <a:rPr lang="en-US" smtClean="0"/>
              <a:t>41</a:t>
            </a:fld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8610600" y="5978493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rgbClr val="FF0000"/>
                </a:solidFill>
              </a:rPr>
              <a:t>*</a:t>
            </a:r>
          </a:p>
        </p:txBody>
      </p:sp>
    </p:spTree>
    <p:extLst>
      <p:ext uri="{BB962C8B-B14F-4D97-AF65-F5344CB8AC3E}">
        <p14:creationId xmlns:p14="http://schemas.microsoft.com/office/powerpoint/2010/main" val="176628875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100871" y="1116106"/>
            <a:ext cx="7200900" cy="1485900"/>
          </a:xfrm>
        </p:spPr>
        <p:txBody>
          <a:bodyPr/>
          <a:lstStyle/>
          <a:p>
            <a:pPr algn="ctr"/>
            <a:r>
              <a:rPr lang="en-US" b="1" dirty="0">
                <a:latin typeface="Calibri" panose="020F0502020204030204" pitchFamily="34" charset="0"/>
              </a:rPr>
              <a:t>THE END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fld id="{44B34B04-15A8-40BF-9751-211B969E9B0E}" type="slidenum">
              <a:rPr lang="en-US" smtClean="0"/>
              <a:t>42</a:t>
            </a:fld>
            <a:endParaRPr lang="en-US"/>
          </a:p>
        </p:txBody>
      </p:sp>
      <p:sp>
        <p:nvSpPr>
          <p:cNvPr id="6" name="Smiley Face 5"/>
          <p:cNvSpPr/>
          <p:nvPr/>
        </p:nvSpPr>
        <p:spPr>
          <a:xfrm>
            <a:off x="3200400" y="2286000"/>
            <a:ext cx="3052482" cy="2891118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2149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14238</TotalTime>
  <Words>1974</Words>
  <Application>Microsoft Macintosh PowerPoint</Application>
  <PresentationFormat>On-screen Show (4:3)</PresentationFormat>
  <Paragraphs>316</Paragraphs>
  <Slides>42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1" baseType="lpstr">
      <vt:lpstr>Arial</vt:lpstr>
      <vt:lpstr>Calibri</vt:lpstr>
      <vt:lpstr>Cambria</vt:lpstr>
      <vt:lpstr>Liberation Sans</vt:lpstr>
      <vt:lpstr>Symbol</vt:lpstr>
      <vt:lpstr>Verdana</vt:lpstr>
      <vt:lpstr>Wingdings</vt:lpstr>
      <vt:lpstr>Wingdings 2</vt:lpstr>
      <vt:lpstr>Median</vt:lpstr>
      <vt:lpstr>Data Gathering </vt:lpstr>
      <vt:lpstr>Chapter outline</vt:lpstr>
      <vt:lpstr>Overview</vt:lpstr>
      <vt:lpstr>5 key issues in data gathering</vt:lpstr>
      <vt:lpstr>5 key issues in data gathering</vt:lpstr>
      <vt:lpstr>5 key issues in data gathering</vt:lpstr>
      <vt:lpstr>Sampling</vt:lpstr>
      <vt:lpstr>5 key issues in data gathering</vt:lpstr>
      <vt:lpstr>5 key issues in data gathering</vt:lpstr>
      <vt:lpstr>Triangulation</vt:lpstr>
      <vt:lpstr>5 key issues in data gathering</vt:lpstr>
      <vt:lpstr>Data recording in data gathering</vt:lpstr>
      <vt:lpstr>Notes plus still camera</vt:lpstr>
      <vt:lpstr>Audio plus still camera</vt:lpstr>
      <vt:lpstr>Video</vt:lpstr>
      <vt:lpstr>Data Gathering Techniques</vt:lpstr>
      <vt:lpstr>1. Interview: individuals and group</vt:lpstr>
      <vt:lpstr>1. Interview: questions</vt:lpstr>
      <vt:lpstr>1. Interview: Run It!!</vt:lpstr>
      <vt:lpstr>PowerPoint Presentation</vt:lpstr>
      <vt:lpstr>2. Questionnaire: Introduction</vt:lpstr>
      <vt:lpstr>2. Questionnaire: Design</vt:lpstr>
      <vt:lpstr>2. Questionnaire: Response format</vt:lpstr>
      <vt:lpstr>2. Questionnaire: Encourage good response</vt:lpstr>
      <vt:lpstr>2. Questionnaire: Advantage (online)</vt:lpstr>
      <vt:lpstr>2. Questionnaire: Example (online)</vt:lpstr>
      <vt:lpstr>2. Questionnaire: Disadvantage (online)</vt:lpstr>
      <vt:lpstr>3. Observation: Introduction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Which technique to use? Single or combination of techniques?</vt:lpstr>
      <vt:lpstr>THE 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Redhwan Al-amri</cp:lastModifiedBy>
  <cp:revision>2230</cp:revision>
  <cp:lastPrinted>2014-09-29T16:21:25Z</cp:lastPrinted>
  <dcterms:created xsi:type="dcterms:W3CDTF">2013-09-18T07:00:31Z</dcterms:created>
  <dcterms:modified xsi:type="dcterms:W3CDTF">2024-04-18T13:26:53Z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