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92" r:id="rId2"/>
    <p:sldId id="259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EA9B62-CBFA-4533-931D-AB4869098B08}" v="5" dt="2023-03-04T19:07:06.3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48" autoAdjust="0"/>
    <p:restoredTop sz="69685" autoAdjust="0"/>
  </p:normalViewPr>
  <p:slideViewPr>
    <p:cSldViewPr>
      <p:cViewPr varScale="1">
        <p:scale>
          <a:sx n="58" d="100"/>
          <a:sy n="58" d="100"/>
        </p:scale>
        <p:origin x="2272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1146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4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Seminar Activity 1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Managing Performance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Seminar Activity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279524"/>
            <a:ext cx="10972800" cy="4381724"/>
          </a:xfrm>
        </p:spPr>
        <p:txBody>
          <a:bodyPr>
            <a:normAutofit/>
          </a:bodyPr>
          <a:lstStyle/>
          <a:p>
            <a:pPr marL="0" indent="0">
              <a:spcAft>
                <a:spcPts val="1275"/>
              </a:spcAft>
              <a:buNone/>
            </a:pPr>
            <a:r>
              <a:rPr lang="en-GB" b="1" dirty="0">
                <a:solidFill>
                  <a:srgbClr val="555555"/>
                </a:solidFill>
                <a:latin typeface="Roboto" panose="02000000000000000000" pitchFamily="2" charset="0"/>
                <a:ea typeface="Times New Roman" panose="02020603050405020304" pitchFamily="18" charset="0"/>
              </a:rPr>
              <a:t>What are the challenges faced by frontline managers/line managers in implementing </a:t>
            </a:r>
            <a:r>
              <a:rPr lang="en-GB" b="1" dirty="0">
                <a:solidFill>
                  <a:srgbClr val="555555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</a:rPr>
              <a:t>Performance management systems?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Use Text Book Chapter on Moodle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Use the case reading uploaded on Moodle on ‘</a:t>
            </a:r>
            <a:r>
              <a:rPr lang="en-GB" sz="2800" dirty="0">
                <a:solidFill>
                  <a:schemeClr val="tx2"/>
                </a:solidFill>
              </a:rPr>
              <a:t>Frontline managers’ implementation of the formal and informal performance management systems’ and or other library resources to answer your question</a:t>
            </a:r>
            <a:endParaRPr lang="en-GB" sz="2800" b="1" dirty="0">
              <a:solidFill>
                <a:schemeClr val="tx2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403766-4DF7-4986-878C-16BFE1042C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82</Words>
  <Application>Microsoft Macintosh PowerPoint</Application>
  <PresentationFormat>Widescreen</PresentationFormat>
  <Paragraphs>11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Aharoni</vt:lpstr>
      <vt:lpstr>Arial</vt:lpstr>
      <vt:lpstr>Calibri</vt:lpstr>
      <vt:lpstr>Myriad Pro</vt:lpstr>
      <vt:lpstr>Roboto</vt:lpstr>
      <vt:lpstr>Times New Roman</vt:lpstr>
      <vt:lpstr>Verdana</vt:lpstr>
      <vt:lpstr>20140311PresentationUWTSDTemplate</vt:lpstr>
      <vt:lpstr>LCMB7000</vt:lpstr>
      <vt:lpstr>Seminar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- -</cp:lastModifiedBy>
  <cp:revision>66</cp:revision>
  <dcterms:created xsi:type="dcterms:W3CDTF">2020-09-30T03:06:41Z</dcterms:created>
  <dcterms:modified xsi:type="dcterms:W3CDTF">2023-07-02T11:19:26Z</dcterms:modified>
</cp:coreProperties>
</file>