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1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58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6D21CC-3089-1B6C-4BE1-5D0356BE0633}" v="1" dt="2024-02-18T17:58:43.1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nna Khan (2022085)" userId="S::2022085@student.uwtsd.ac.uk::e137e86b-914d-48d4-a6b6-b833a6005120" providerId="AD" clId="Web-{D07827D4-7A0B-4DA8-A3B1-8EC1599E4968}"/>
    <pc:docChg chg="addSld modSld">
      <pc:chgData name="Henna Khan (2022085)" userId="S::2022085@student.uwtsd.ac.uk::e137e86b-914d-48d4-a6b6-b833a6005120" providerId="AD" clId="Web-{D07827D4-7A0B-4DA8-A3B1-8EC1599E4968}" dt="2024-02-02T13:10:15.543" v="1"/>
      <pc:docMkLst>
        <pc:docMk/>
      </pc:docMkLst>
      <pc:sldChg chg="modSp">
        <pc:chgData name="Henna Khan (2022085)" userId="S::2022085@student.uwtsd.ac.uk::e137e86b-914d-48d4-a6b6-b833a6005120" providerId="AD" clId="Web-{D07827D4-7A0B-4DA8-A3B1-8EC1599E4968}" dt="2024-02-02T09:33:35.150" v="0" actId="20577"/>
        <pc:sldMkLst>
          <pc:docMk/>
          <pc:sldMk cId="2791969238" sldId="257"/>
        </pc:sldMkLst>
        <pc:spChg chg="mod">
          <ac:chgData name="Henna Khan (2022085)" userId="S::2022085@student.uwtsd.ac.uk::e137e86b-914d-48d4-a6b6-b833a6005120" providerId="AD" clId="Web-{D07827D4-7A0B-4DA8-A3B1-8EC1599E4968}" dt="2024-02-02T09:33:35.150" v="0" actId="20577"/>
          <ac:spMkLst>
            <pc:docMk/>
            <pc:sldMk cId="2791969238" sldId="257"/>
            <ac:spMk id="3" creationId="{97081F8D-F2DA-44C4-E937-D99A80B9FD1E}"/>
          </ac:spMkLst>
        </pc:spChg>
      </pc:sldChg>
      <pc:sldChg chg="new">
        <pc:chgData name="Henna Khan (2022085)" userId="S::2022085@student.uwtsd.ac.uk::e137e86b-914d-48d4-a6b6-b833a6005120" providerId="AD" clId="Web-{D07827D4-7A0B-4DA8-A3B1-8EC1599E4968}" dt="2024-02-02T13:10:15.543" v="1"/>
        <pc:sldMkLst>
          <pc:docMk/>
          <pc:sldMk cId="1603394467" sldId="265"/>
        </pc:sldMkLst>
      </pc:sldChg>
    </pc:docChg>
  </pc:docChgLst>
  <pc:docChgLst>
    <pc:chgData name="Yasmeen Begum (2119725)" userId="a966846f-7a23-4d34-969b-75f4ade35365" providerId="ADAL" clId="{23C2BED9-3AFF-47E2-B25C-B6E6C5E02285}"/>
    <pc:docChg chg="undo redo custSel addSld delSld modSld">
      <pc:chgData name="Yasmeen Begum (2119725)" userId="a966846f-7a23-4d34-969b-75f4ade35365" providerId="ADAL" clId="{23C2BED9-3AFF-47E2-B25C-B6E6C5E02285}" dt="2024-02-07T11:51:26.769" v="648" actId="1076"/>
      <pc:docMkLst>
        <pc:docMk/>
      </pc:docMkLst>
      <pc:sldChg chg="modSp mod">
        <pc:chgData name="Yasmeen Begum (2119725)" userId="a966846f-7a23-4d34-969b-75f4ade35365" providerId="ADAL" clId="{23C2BED9-3AFF-47E2-B25C-B6E6C5E02285}" dt="2024-02-02T09:15:25.948" v="29" actId="20577"/>
        <pc:sldMkLst>
          <pc:docMk/>
          <pc:sldMk cId="2335885485" sldId="256"/>
        </pc:sldMkLst>
        <pc:spChg chg="mod">
          <ac:chgData name="Yasmeen Begum (2119725)" userId="a966846f-7a23-4d34-969b-75f4ade35365" providerId="ADAL" clId="{23C2BED9-3AFF-47E2-B25C-B6E6C5E02285}" dt="2024-02-02T09:15:25.948" v="29" actId="20577"/>
          <ac:spMkLst>
            <pc:docMk/>
            <pc:sldMk cId="2335885485" sldId="256"/>
            <ac:spMk id="5" creationId="{828089F0-4557-214A-6B21-2172B61BAD62}"/>
          </ac:spMkLst>
        </pc:spChg>
      </pc:sldChg>
      <pc:sldChg chg="addSp delSp modSp mod">
        <pc:chgData name="Yasmeen Begum (2119725)" userId="a966846f-7a23-4d34-969b-75f4ade35365" providerId="ADAL" clId="{23C2BED9-3AFF-47E2-B25C-B6E6C5E02285}" dt="2024-02-07T11:51:26.769" v="648" actId="1076"/>
        <pc:sldMkLst>
          <pc:docMk/>
          <pc:sldMk cId="2953628344" sldId="258"/>
        </pc:sldMkLst>
        <pc:spChg chg="mod">
          <ac:chgData name="Yasmeen Begum (2119725)" userId="a966846f-7a23-4d34-969b-75f4ade35365" providerId="ADAL" clId="{23C2BED9-3AFF-47E2-B25C-B6E6C5E02285}" dt="2024-02-04T14:29:11.941" v="320" actId="14100"/>
          <ac:spMkLst>
            <pc:docMk/>
            <pc:sldMk cId="2953628344" sldId="258"/>
            <ac:spMk id="2" creationId="{F8E824C0-80B3-CF6B-C457-BD69AECF5D5B}"/>
          </ac:spMkLst>
        </pc:spChg>
        <pc:spChg chg="add del mod">
          <ac:chgData name="Yasmeen Begum (2119725)" userId="a966846f-7a23-4d34-969b-75f4ade35365" providerId="ADAL" clId="{23C2BED9-3AFF-47E2-B25C-B6E6C5E02285}" dt="2024-02-04T14:28:58.979" v="318" actId="22"/>
          <ac:spMkLst>
            <pc:docMk/>
            <pc:sldMk cId="2953628344" sldId="258"/>
            <ac:spMk id="4" creationId="{EA004F80-8C08-90C7-7292-5562B7F433D0}"/>
          </ac:spMkLst>
        </pc:spChg>
        <pc:spChg chg="add mod">
          <ac:chgData name="Yasmeen Begum (2119725)" userId="a966846f-7a23-4d34-969b-75f4ade35365" providerId="ADAL" clId="{23C2BED9-3AFF-47E2-B25C-B6E6C5E02285}" dt="2024-02-07T11:51:26.769" v="648" actId="1076"/>
          <ac:spMkLst>
            <pc:docMk/>
            <pc:sldMk cId="2953628344" sldId="258"/>
            <ac:spMk id="6" creationId="{C0FBE265-3A8B-414F-6D8D-7CFF6184EFA8}"/>
          </ac:spMkLst>
        </pc:spChg>
        <pc:spChg chg="add mod">
          <ac:chgData name="Yasmeen Begum (2119725)" userId="a966846f-7a23-4d34-969b-75f4ade35365" providerId="ADAL" clId="{23C2BED9-3AFF-47E2-B25C-B6E6C5E02285}" dt="2024-02-07T11:30:07.977" v="641" actId="1076"/>
          <ac:spMkLst>
            <pc:docMk/>
            <pc:sldMk cId="2953628344" sldId="258"/>
            <ac:spMk id="8" creationId="{F0F87A3E-9703-8CC7-138A-1977E3DFF07B}"/>
          </ac:spMkLst>
        </pc:spChg>
        <pc:spChg chg="add del mod">
          <ac:chgData name="Yasmeen Begum (2119725)" userId="a966846f-7a23-4d34-969b-75f4ade35365" providerId="ADAL" clId="{23C2BED9-3AFF-47E2-B25C-B6E6C5E02285}" dt="2024-02-07T11:30:47.279" v="647" actId="1076"/>
          <ac:spMkLst>
            <pc:docMk/>
            <pc:sldMk cId="2953628344" sldId="258"/>
            <ac:spMk id="10" creationId="{CB8C2AE7-B110-9B8B-5E5F-EE8F32344991}"/>
          </ac:spMkLst>
        </pc:spChg>
        <pc:spChg chg="add del mod">
          <ac:chgData name="Yasmeen Begum (2119725)" userId="a966846f-7a23-4d34-969b-75f4ade35365" providerId="ADAL" clId="{23C2BED9-3AFF-47E2-B25C-B6E6C5E02285}" dt="2024-02-04T14:34:48.369" v="378" actId="22"/>
          <ac:spMkLst>
            <pc:docMk/>
            <pc:sldMk cId="2953628344" sldId="258"/>
            <ac:spMk id="12" creationId="{6699A3F6-26C2-A3E8-09C8-61ED25AF4D0B}"/>
          </ac:spMkLst>
        </pc:spChg>
        <pc:spChg chg="add mod">
          <ac:chgData name="Yasmeen Begum (2119725)" userId="a966846f-7a23-4d34-969b-75f4ade35365" providerId="ADAL" clId="{23C2BED9-3AFF-47E2-B25C-B6E6C5E02285}" dt="2024-02-07T11:30:02.631" v="639" actId="1076"/>
          <ac:spMkLst>
            <pc:docMk/>
            <pc:sldMk cId="2953628344" sldId="258"/>
            <ac:spMk id="14" creationId="{061836FE-CC4D-93E4-B3D8-97EA5964C039}"/>
          </ac:spMkLst>
        </pc:spChg>
        <pc:spChg chg="add mod">
          <ac:chgData name="Yasmeen Begum (2119725)" userId="a966846f-7a23-4d34-969b-75f4ade35365" providerId="ADAL" clId="{23C2BED9-3AFF-47E2-B25C-B6E6C5E02285}" dt="2024-02-07T11:29:56.652" v="638" actId="1076"/>
          <ac:spMkLst>
            <pc:docMk/>
            <pc:sldMk cId="2953628344" sldId="258"/>
            <ac:spMk id="16" creationId="{0E6FFBD8-30AB-3C9E-D752-9061A709B878}"/>
          </ac:spMkLst>
        </pc:spChg>
      </pc:sldChg>
      <pc:sldChg chg="addSp delSp modSp mod">
        <pc:chgData name="Yasmeen Begum (2119725)" userId="a966846f-7a23-4d34-969b-75f4ade35365" providerId="ADAL" clId="{23C2BED9-3AFF-47E2-B25C-B6E6C5E02285}" dt="2024-02-02T12:37:56.013" v="272" actId="12"/>
        <pc:sldMkLst>
          <pc:docMk/>
          <pc:sldMk cId="3743085490" sldId="259"/>
        </pc:sldMkLst>
        <pc:spChg chg="add mod">
          <ac:chgData name="Yasmeen Begum (2119725)" userId="a966846f-7a23-4d34-969b-75f4ade35365" providerId="ADAL" clId="{23C2BED9-3AFF-47E2-B25C-B6E6C5E02285}" dt="2024-02-02T12:06:37.712" v="44" actId="1076"/>
          <ac:spMkLst>
            <pc:docMk/>
            <pc:sldMk cId="3743085490" sldId="259"/>
            <ac:spMk id="3" creationId="{F7ABA0F8-F251-4277-D21F-09A0E838F65D}"/>
          </ac:spMkLst>
        </pc:spChg>
        <pc:spChg chg="add mod">
          <ac:chgData name="Yasmeen Begum (2119725)" userId="a966846f-7a23-4d34-969b-75f4ade35365" providerId="ADAL" clId="{23C2BED9-3AFF-47E2-B25C-B6E6C5E02285}" dt="2024-02-02T12:37:56.013" v="272" actId="12"/>
          <ac:spMkLst>
            <pc:docMk/>
            <pc:sldMk cId="3743085490" sldId="259"/>
            <ac:spMk id="7" creationId="{82CE7EB7-3A39-B122-D1B4-92B8E54C7E38}"/>
          </ac:spMkLst>
        </pc:spChg>
        <pc:spChg chg="mod">
          <ac:chgData name="Yasmeen Begum (2119725)" userId="a966846f-7a23-4d34-969b-75f4ade35365" providerId="ADAL" clId="{23C2BED9-3AFF-47E2-B25C-B6E6C5E02285}" dt="2024-02-02T09:45:45.390" v="31" actId="21"/>
          <ac:spMkLst>
            <pc:docMk/>
            <pc:sldMk cId="3743085490" sldId="259"/>
            <ac:spMk id="12" creationId="{D8E36542-AA15-D60D-7572-0CDC2C885D5E}"/>
          </ac:spMkLst>
        </pc:spChg>
        <pc:spChg chg="del mod">
          <ac:chgData name="Yasmeen Begum (2119725)" userId="a966846f-7a23-4d34-969b-75f4ade35365" providerId="ADAL" clId="{23C2BED9-3AFF-47E2-B25C-B6E6C5E02285}" dt="2024-02-02T12:04:03.681" v="36"/>
          <ac:spMkLst>
            <pc:docMk/>
            <pc:sldMk cId="3743085490" sldId="259"/>
            <ac:spMk id="21" creationId="{0444C9AF-E38E-361A-BCBD-B8F10105FEAA}"/>
          </ac:spMkLst>
        </pc:spChg>
      </pc:sldChg>
      <pc:sldChg chg="addSp delSp modSp mod">
        <pc:chgData name="Yasmeen Begum (2119725)" userId="a966846f-7a23-4d34-969b-75f4ade35365" providerId="ADAL" clId="{23C2BED9-3AFF-47E2-B25C-B6E6C5E02285}" dt="2024-02-02T12:21:16.056" v="252" actId="1076"/>
        <pc:sldMkLst>
          <pc:docMk/>
          <pc:sldMk cId="2046540737" sldId="260"/>
        </pc:sldMkLst>
        <pc:spChg chg="mod">
          <ac:chgData name="Yasmeen Begum (2119725)" userId="a966846f-7a23-4d34-969b-75f4ade35365" providerId="ADAL" clId="{23C2BED9-3AFF-47E2-B25C-B6E6C5E02285}" dt="2024-02-02T12:21:16.056" v="252" actId="1076"/>
          <ac:spMkLst>
            <pc:docMk/>
            <pc:sldMk cId="2046540737" sldId="260"/>
            <ac:spMk id="3" creationId="{2FFEA4C0-C097-1FD1-8577-1D25D323747F}"/>
          </ac:spMkLst>
        </pc:spChg>
        <pc:spChg chg="mod">
          <ac:chgData name="Yasmeen Begum (2119725)" userId="a966846f-7a23-4d34-969b-75f4ade35365" providerId="ADAL" clId="{23C2BED9-3AFF-47E2-B25C-B6E6C5E02285}" dt="2024-02-02T12:20:30.251" v="250" actId="26606"/>
          <ac:spMkLst>
            <pc:docMk/>
            <pc:sldMk cId="2046540737" sldId="260"/>
            <ac:spMk id="6" creationId="{1F1A90A3-D50D-BD34-DBCF-BB21CA361807}"/>
          </ac:spMkLst>
        </pc:spChg>
        <pc:spChg chg="del">
          <ac:chgData name="Yasmeen Begum (2119725)" userId="a966846f-7a23-4d34-969b-75f4ade35365" providerId="ADAL" clId="{23C2BED9-3AFF-47E2-B25C-B6E6C5E02285}" dt="2024-02-02T12:19:45.054" v="235" actId="26606"/>
          <ac:spMkLst>
            <pc:docMk/>
            <pc:sldMk cId="2046540737" sldId="260"/>
            <ac:spMk id="69" creationId="{55599FE3-8CCE-4364-9F89-0C11699C4F6A}"/>
          </ac:spMkLst>
        </pc:spChg>
        <pc:grpChg chg="del">
          <ac:chgData name="Yasmeen Begum (2119725)" userId="a966846f-7a23-4d34-969b-75f4ade35365" providerId="ADAL" clId="{23C2BED9-3AFF-47E2-B25C-B6E6C5E02285}" dt="2024-02-02T12:19:45.054" v="235" actId="26606"/>
          <ac:grpSpMkLst>
            <pc:docMk/>
            <pc:sldMk cId="2046540737" sldId="260"/>
            <ac:grpSpMk id="53" creationId="{260ACC13-B825-49F3-93DE-C8B8F2FA37A1}"/>
          </ac:grpSpMkLst>
        </pc:grpChg>
        <pc:grpChg chg="del">
          <ac:chgData name="Yasmeen Begum (2119725)" userId="a966846f-7a23-4d34-969b-75f4ade35365" providerId="ADAL" clId="{23C2BED9-3AFF-47E2-B25C-B6E6C5E02285}" dt="2024-02-02T12:19:45.054" v="235" actId="26606"/>
          <ac:grpSpMkLst>
            <pc:docMk/>
            <pc:sldMk cId="2046540737" sldId="260"/>
            <ac:grpSpMk id="61" creationId="{E4C39A5A-6D63-4FAC-B6C2-D37778B97ACD}"/>
          </ac:grpSpMkLst>
        </pc:grpChg>
        <pc:grpChg chg="add del">
          <ac:chgData name="Yasmeen Begum (2119725)" userId="a966846f-7a23-4d34-969b-75f4ade35365" providerId="ADAL" clId="{23C2BED9-3AFF-47E2-B25C-B6E6C5E02285}" dt="2024-02-02T12:20:30.251" v="250" actId="26606"/>
          <ac:grpSpMkLst>
            <pc:docMk/>
            <pc:sldMk cId="2046540737" sldId="260"/>
            <ac:grpSpMk id="1031" creationId="{8AEBEFE2-515F-4B18-8468-97D8C730986A}"/>
          </ac:grpSpMkLst>
        </pc:grpChg>
        <pc:grpChg chg="add">
          <ac:chgData name="Yasmeen Begum (2119725)" userId="a966846f-7a23-4d34-969b-75f4ade35365" providerId="ADAL" clId="{23C2BED9-3AFF-47E2-B25C-B6E6C5E02285}" dt="2024-02-02T12:20:30.251" v="250" actId="26606"/>
          <ac:grpSpMkLst>
            <pc:docMk/>
            <pc:sldMk cId="2046540737" sldId="260"/>
            <ac:grpSpMk id="1042" creationId="{8AEBEFE2-515F-4B18-8468-97D8C730986A}"/>
          </ac:grpSpMkLst>
        </pc:grpChg>
        <pc:picChg chg="mod">
          <ac:chgData name="Yasmeen Begum (2119725)" userId="a966846f-7a23-4d34-969b-75f4ade35365" providerId="ADAL" clId="{23C2BED9-3AFF-47E2-B25C-B6E6C5E02285}" dt="2024-02-02T12:20:30.251" v="250" actId="26606"/>
          <ac:picMkLst>
            <pc:docMk/>
            <pc:sldMk cId="2046540737" sldId="260"/>
            <ac:picMk id="5" creationId="{A2784DB0-35A9-BF3B-3254-44ABB37663F8}"/>
          </ac:picMkLst>
        </pc:picChg>
        <pc:picChg chg="add mod ord">
          <ac:chgData name="Yasmeen Begum (2119725)" userId="a966846f-7a23-4d34-969b-75f4ade35365" providerId="ADAL" clId="{23C2BED9-3AFF-47E2-B25C-B6E6C5E02285}" dt="2024-02-02T12:20:30.251" v="250" actId="26606"/>
          <ac:picMkLst>
            <pc:docMk/>
            <pc:sldMk cId="2046540737" sldId="260"/>
            <ac:picMk id="1026" creationId="{08883B48-E0C4-0804-0763-0F0D6E28F9F3}"/>
          </ac:picMkLst>
        </pc:picChg>
      </pc:sldChg>
      <pc:sldChg chg="addSp modSp mod">
        <pc:chgData name="Yasmeen Begum (2119725)" userId="a966846f-7a23-4d34-969b-75f4ade35365" providerId="ADAL" clId="{23C2BED9-3AFF-47E2-B25C-B6E6C5E02285}" dt="2024-02-07T10:33:34.131" v="497" actId="20577"/>
        <pc:sldMkLst>
          <pc:docMk/>
          <pc:sldMk cId="2130812650" sldId="261"/>
        </pc:sldMkLst>
        <pc:spChg chg="mod">
          <ac:chgData name="Yasmeen Begum (2119725)" userId="a966846f-7a23-4d34-969b-75f4ade35365" providerId="ADAL" clId="{23C2BED9-3AFF-47E2-B25C-B6E6C5E02285}" dt="2024-02-02T12:36:15.696" v="267" actId="14100"/>
          <ac:spMkLst>
            <pc:docMk/>
            <pc:sldMk cId="2130812650" sldId="261"/>
            <ac:spMk id="3" creationId="{DC5D797E-D53B-8150-86AF-7B3432D6C7CC}"/>
          </ac:spMkLst>
        </pc:spChg>
        <pc:spChg chg="add mod">
          <ac:chgData name="Yasmeen Begum (2119725)" userId="a966846f-7a23-4d34-969b-75f4ade35365" providerId="ADAL" clId="{23C2BED9-3AFF-47E2-B25C-B6E6C5E02285}" dt="2024-02-07T10:33:34.131" v="497" actId="20577"/>
          <ac:spMkLst>
            <pc:docMk/>
            <pc:sldMk cId="2130812650" sldId="261"/>
            <ac:spMk id="4" creationId="{DE53732F-3228-C868-F3D0-C1D843CC979D}"/>
          </ac:spMkLst>
        </pc:spChg>
        <pc:picChg chg="mod">
          <ac:chgData name="Yasmeen Begum (2119725)" userId="a966846f-7a23-4d34-969b-75f4ade35365" providerId="ADAL" clId="{23C2BED9-3AFF-47E2-B25C-B6E6C5E02285}" dt="2024-02-02T12:23:44.818" v="255" actId="1076"/>
          <ac:picMkLst>
            <pc:docMk/>
            <pc:sldMk cId="2130812650" sldId="261"/>
            <ac:picMk id="5" creationId="{704BEAE6-439E-3837-1082-7E9FFFE676E8}"/>
          </ac:picMkLst>
        </pc:picChg>
      </pc:sldChg>
      <pc:sldChg chg="addSp modSp mod setBg">
        <pc:chgData name="Yasmeen Begum (2119725)" userId="a966846f-7a23-4d34-969b-75f4ade35365" providerId="ADAL" clId="{23C2BED9-3AFF-47E2-B25C-B6E6C5E02285}" dt="2024-02-02T12:39:45.394" v="275" actId="26606"/>
        <pc:sldMkLst>
          <pc:docMk/>
          <pc:sldMk cId="3259248633" sldId="262"/>
        </pc:sldMkLst>
        <pc:spChg chg="mod">
          <ac:chgData name="Yasmeen Begum (2119725)" userId="a966846f-7a23-4d34-969b-75f4ade35365" providerId="ADAL" clId="{23C2BED9-3AFF-47E2-B25C-B6E6C5E02285}" dt="2024-02-02T12:39:45.394" v="275" actId="26606"/>
          <ac:spMkLst>
            <pc:docMk/>
            <pc:sldMk cId="3259248633" sldId="262"/>
            <ac:spMk id="3" creationId="{CE4C1D7F-34F4-A5A1-C54F-E80C298F22A0}"/>
          </ac:spMkLst>
        </pc:spChg>
        <pc:spChg chg="add">
          <ac:chgData name="Yasmeen Begum (2119725)" userId="a966846f-7a23-4d34-969b-75f4ade35365" providerId="ADAL" clId="{23C2BED9-3AFF-47E2-B25C-B6E6C5E02285}" dt="2024-02-02T12:39:45.394" v="275" actId="26606"/>
          <ac:spMkLst>
            <pc:docMk/>
            <pc:sldMk cId="3259248633" sldId="262"/>
            <ac:spMk id="2063" creationId="{A6073935-E043-4801-AF06-06093A9145F7}"/>
          </ac:spMkLst>
        </pc:spChg>
        <pc:spChg chg="add">
          <ac:chgData name="Yasmeen Begum (2119725)" userId="a966846f-7a23-4d34-969b-75f4ade35365" providerId="ADAL" clId="{23C2BED9-3AFF-47E2-B25C-B6E6C5E02285}" dt="2024-02-02T12:39:45.394" v="275" actId="26606"/>
          <ac:spMkLst>
            <pc:docMk/>
            <pc:sldMk cId="3259248633" sldId="262"/>
            <ac:spMk id="2073" creationId="{8D6B9972-4A81-4223-9901-0E559A1D5E59}"/>
          </ac:spMkLst>
        </pc:spChg>
        <pc:grpChg chg="add">
          <ac:chgData name="Yasmeen Begum (2119725)" userId="a966846f-7a23-4d34-969b-75f4ade35365" providerId="ADAL" clId="{23C2BED9-3AFF-47E2-B25C-B6E6C5E02285}" dt="2024-02-02T12:39:45.394" v="275" actId="26606"/>
          <ac:grpSpMkLst>
            <pc:docMk/>
            <pc:sldMk cId="3259248633" sldId="262"/>
            <ac:grpSpMk id="2055" creationId="{C616B3DC-C165-433D-9187-62DCC0E317D3}"/>
          </ac:grpSpMkLst>
        </pc:grpChg>
        <pc:grpChg chg="add">
          <ac:chgData name="Yasmeen Begum (2119725)" userId="a966846f-7a23-4d34-969b-75f4ade35365" providerId="ADAL" clId="{23C2BED9-3AFF-47E2-B25C-B6E6C5E02285}" dt="2024-02-02T12:39:45.394" v="275" actId="26606"/>
          <ac:grpSpMkLst>
            <pc:docMk/>
            <pc:sldMk cId="3259248633" sldId="262"/>
            <ac:grpSpMk id="2065" creationId="{8AC26FF4-D6F9-4A94-A837-D051A101EDD3}"/>
          </ac:grpSpMkLst>
        </pc:grpChg>
        <pc:picChg chg="add mod">
          <ac:chgData name="Yasmeen Begum (2119725)" userId="a966846f-7a23-4d34-969b-75f4ade35365" providerId="ADAL" clId="{23C2BED9-3AFF-47E2-B25C-B6E6C5E02285}" dt="2024-02-02T12:39:45.394" v="275" actId="26606"/>
          <ac:picMkLst>
            <pc:docMk/>
            <pc:sldMk cId="3259248633" sldId="262"/>
            <ac:picMk id="2050" creationId="{070DF251-E5EA-79B2-4954-E4282CC9669C}"/>
          </ac:picMkLst>
        </pc:picChg>
      </pc:sldChg>
      <pc:sldChg chg="addSp del">
        <pc:chgData name="Yasmeen Begum (2119725)" userId="a966846f-7a23-4d34-969b-75f4ade35365" providerId="ADAL" clId="{23C2BED9-3AFF-47E2-B25C-B6E6C5E02285}" dt="2024-02-02T13:09:50.755" v="312" actId="2696"/>
        <pc:sldMkLst>
          <pc:docMk/>
          <pc:sldMk cId="650949322" sldId="263"/>
        </pc:sldMkLst>
        <pc:spChg chg="add">
          <ac:chgData name="Yasmeen Begum (2119725)" userId="a966846f-7a23-4d34-969b-75f4ade35365" providerId="ADAL" clId="{23C2BED9-3AFF-47E2-B25C-B6E6C5E02285}" dt="2024-02-02T12:51:43.060" v="308"/>
          <ac:spMkLst>
            <pc:docMk/>
            <pc:sldMk cId="650949322" sldId="263"/>
            <ac:spMk id="2" creationId="{E54ADB79-53CC-5AB4-CAD1-09F72054639F}"/>
          </ac:spMkLst>
        </pc:spChg>
        <pc:spChg chg="add">
          <ac:chgData name="Yasmeen Begum (2119725)" userId="a966846f-7a23-4d34-969b-75f4ade35365" providerId="ADAL" clId="{23C2BED9-3AFF-47E2-B25C-B6E6C5E02285}" dt="2024-02-02T12:52:04.525" v="309"/>
          <ac:spMkLst>
            <pc:docMk/>
            <pc:sldMk cId="650949322" sldId="263"/>
            <ac:spMk id="4" creationId="{E289393F-C313-DF00-56D3-89A308046568}"/>
          </ac:spMkLst>
        </pc:spChg>
        <pc:spChg chg="add">
          <ac:chgData name="Yasmeen Begum (2119725)" userId="a966846f-7a23-4d34-969b-75f4ade35365" providerId="ADAL" clId="{23C2BED9-3AFF-47E2-B25C-B6E6C5E02285}" dt="2024-02-02T12:52:22.196" v="310"/>
          <ac:spMkLst>
            <pc:docMk/>
            <pc:sldMk cId="650949322" sldId="263"/>
            <ac:spMk id="5" creationId="{4FA49811-3C68-C5D7-A2A5-212EFCC58F0C}"/>
          </ac:spMkLst>
        </pc:spChg>
        <pc:spChg chg="add">
          <ac:chgData name="Yasmeen Begum (2119725)" userId="a966846f-7a23-4d34-969b-75f4ade35365" providerId="ADAL" clId="{23C2BED9-3AFF-47E2-B25C-B6E6C5E02285}" dt="2024-02-02T12:52:43.416" v="311"/>
          <ac:spMkLst>
            <pc:docMk/>
            <pc:sldMk cId="650949322" sldId="263"/>
            <ac:spMk id="6" creationId="{F046B34C-0D5E-5AAE-5A21-A2BB3A008D47}"/>
          </ac:spMkLst>
        </pc:spChg>
      </pc:sldChg>
      <pc:sldChg chg="addSp delSp modSp mod setBg">
        <pc:chgData name="Yasmeen Begum (2119725)" userId="a966846f-7a23-4d34-969b-75f4ade35365" providerId="ADAL" clId="{23C2BED9-3AFF-47E2-B25C-B6E6C5E02285}" dt="2024-02-07T11:15:11.828" v="617" actId="1076"/>
        <pc:sldMkLst>
          <pc:docMk/>
          <pc:sldMk cId="3102514651" sldId="264"/>
        </pc:sldMkLst>
        <pc:spChg chg="mod">
          <ac:chgData name="Yasmeen Begum (2119725)" userId="a966846f-7a23-4d34-969b-75f4ade35365" providerId="ADAL" clId="{23C2BED9-3AFF-47E2-B25C-B6E6C5E02285}" dt="2024-02-07T11:14:48.339" v="606" actId="1076"/>
          <ac:spMkLst>
            <pc:docMk/>
            <pc:sldMk cId="3102514651" sldId="264"/>
            <ac:spMk id="3" creationId="{4A71DBD3-8CF1-02D1-B916-F543185CAA63}"/>
          </ac:spMkLst>
        </pc:spChg>
        <pc:spChg chg="add del mod">
          <ac:chgData name="Yasmeen Begum (2119725)" userId="a966846f-7a23-4d34-969b-75f4ade35365" providerId="ADAL" clId="{23C2BED9-3AFF-47E2-B25C-B6E6C5E02285}" dt="2024-02-02T12:48:10.672" v="295" actId="22"/>
          <ac:spMkLst>
            <pc:docMk/>
            <pc:sldMk cId="3102514651" sldId="264"/>
            <ac:spMk id="4" creationId="{2AEB7C94-94C2-DC5F-C826-F181B079C4BF}"/>
          </ac:spMkLst>
        </pc:spChg>
        <pc:spChg chg="add mod">
          <ac:chgData name="Yasmeen Begum (2119725)" userId="a966846f-7a23-4d34-969b-75f4ade35365" providerId="ADAL" clId="{23C2BED9-3AFF-47E2-B25C-B6E6C5E02285}" dt="2024-02-07T11:15:11.828" v="617" actId="1076"/>
          <ac:spMkLst>
            <pc:docMk/>
            <pc:sldMk cId="3102514651" sldId="264"/>
            <ac:spMk id="6" creationId="{5E04396E-E448-4169-CE61-A636ED4C9D1B}"/>
          </ac:spMkLst>
        </pc:spChg>
        <pc:spChg chg="add">
          <ac:chgData name="Yasmeen Begum (2119725)" userId="a966846f-7a23-4d34-969b-75f4ade35365" providerId="ADAL" clId="{23C2BED9-3AFF-47E2-B25C-B6E6C5E02285}" dt="2024-02-02T12:46:41.594" v="290" actId="26606"/>
          <ac:spMkLst>
            <pc:docMk/>
            <pc:sldMk cId="3102514651" sldId="264"/>
            <ac:spMk id="3095" creationId="{21ECAAB0-702B-4C08-B30F-0AFAC3479ADF}"/>
          </ac:spMkLst>
        </pc:spChg>
        <pc:grpChg chg="add">
          <ac:chgData name="Yasmeen Begum (2119725)" userId="a966846f-7a23-4d34-969b-75f4ade35365" providerId="ADAL" clId="{23C2BED9-3AFF-47E2-B25C-B6E6C5E02285}" dt="2024-02-02T12:46:41.594" v="290" actId="26606"/>
          <ac:grpSpMkLst>
            <pc:docMk/>
            <pc:sldMk cId="3102514651" sldId="264"/>
            <ac:grpSpMk id="3079" creationId="{15FF890B-3CE7-403A-AECE-2DE04FC7AF80}"/>
          </ac:grpSpMkLst>
        </pc:grpChg>
        <pc:grpChg chg="add">
          <ac:chgData name="Yasmeen Begum (2119725)" userId="a966846f-7a23-4d34-969b-75f4ade35365" providerId="ADAL" clId="{23C2BED9-3AFF-47E2-B25C-B6E6C5E02285}" dt="2024-02-02T12:46:41.594" v="290" actId="26606"/>
          <ac:grpSpMkLst>
            <pc:docMk/>
            <pc:sldMk cId="3102514651" sldId="264"/>
            <ac:grpSpMk id="3087" creationId="{28A4A409-9242-444A-AC1F-809866828B50}"/>
          </ac:grpSpMkLst>
        </pc:grpChg>
        <pc:picChg chg="add mod">
          <ac:chgData name="Yasmeen Begum (2119725)" userId="a966846f-7a23-4d34-969b-75f4ade35365" providerId="ADAL" clId="{23C2BED9-3AFF-47E2-B25C-B6E6C5E02285}" dt="2024-02-02T12:46:41.594" v="290" actId="26606"/>
          <ac:picMkLst>
            <pc:docMk/>
            <pc:sldMk cId="3102514651" sldId="264"/>
            <ac:picMk id="3074" creationId="{49ED50B1-A3EE-8B6E-C0FC-64E620ECC732}"/>
          </ac:picMkLst>
        </pc:picChg>
      </pc:sldChg>
      <pc:sldChg chg="addSp delSp modSp mod modClrScheme chgLayout">
        <pc:chgData name="Yasmeen Begum (2119725)" userId="a966846f-7a23-4d34-969b-75f4ade35365" providerId="ADAL" clId="{23C2BED9-3AFF-47E2-B25C-B6E6C5E02285}" dt="2024-02-04T14:43:30.134" v="476" actId="14100"/>
        <pc:sldMkLst>
          <pc:docMk/>
          <pc:sldMk cId="1603394467" sldId="265"/>
        </pc:sldMkLst>
        <pc:spChg chg="del">
          <ac:chgData name="Yasmeen Begum (2119725)" userId="a966846f-7a23-4d34-969b-75f4ade35365" providerId="ADAL" clId="{23C2BED9-3AFF-47E2-B25C-B6E6C5E02285}" dt="2024-02-04T14:40:56.362" v="451" actId="700"/>
          <ac:spMkLst>
            <pc:docMk/>
            <pc:sldMk cId="1603394467" sldId="265"/>
            <ac:spMk id="2" creationId="{72CEA9A9-B8DC-2F0E-5349-AD4A19A8E937}"/>
          </ac:spMkLst>
        </pc:spChg>
        <pc:spChg chg="add mod">
          <ac:chgData name="Yasmeen Begum (2119725)" userId="a966846f-7a23-4d34-969b-75f4ade35365" providerId="ADAL" clId="{23C2BED9-3AFF-47E2-B25C-B6E6C5E02285}" dt="2024-02-04T14:43:30.134" v="476" actId="14100"/>
          <ac:spMkLst>
            <pc:docMk/>
            <pc:sldMk cId="1603394467" sldId="265"/>
            <ac:spMk id="4" creationId="{D95D858B-E039-CDCB-F78E-34573469E6E4}"/>
          </ac:spMkLst>
        </pc:spChg>
        <pc:spChg chg="add mod">
          <ac:chgData name="Yasmeen Begum (2119725)" userId="a966846f-7a23-4d34-969b-75f4ade35365" providerId="ADAL" clId="{23C2BED9-3AFF-47E2-B25C-B6E6C5E02285}" dt="2024-02-04T14:42:37.748" v="469" actId="20577"/>
          <ac:spMkLst>
            <pc:docMk/>
            <pc:sldMk cId="1603394467" sldId="265"/>
            <ac:spMk id="6" creationId="{EE321CCD-9CFD-0C29-F93E-6C0187CB0B0E}"/>
          </ac:spMkLst>
        </pc:spChg>
      </pc:sldChg>
      <pc:sldChg chg="new del">
        <pc:chgData name="Yasmeen Begum (2119725)" userId="a966846f-7a23-4d34-969b-75f4ade35365" providerId="ADAL" clId="{23C2BED9-3AFF-47E2-B25C-B6E6C5E02285}" dt="2024-02-02T09:13:06.824" v="1" actId="2696"/>
        <pc:sldMkLst>
          <pc:docMk/>
          <pc:sldMk cId="4277741250" sldId="265"/>
        </pc:sldMkLst>
      </pc:sldChg>
      <pc:sldChg chg="new del">
        <pc:chgData name="Yasmeen Begum (2119725)" userId="a966846f-7a23-4d34-969b-75f4ade35365" providerId="ADAL" clId="{23C2BED9-3AFF-47E2-B25C-B6E6C5E02285}" dt="2024-02-07T09:58:08.163" v="478" actId="2696"/>
        <pc:sldMkLst>
          <pc:docMk/>
          <pc:sldMk cId="1862348670" sldId="266"/>
        </pc:sldMkLst>
      </pc:sldChg>
    </pc:docChg>
  </pc:docChgLst>
  <pc:docChgLst>
    <pc:chgData name="Yasmeen" userId="a966846f-7a23-4d34-969b-75f4ade35365" providerId="ADAL" clId="{23C2BED9-3AFF-47E2-B25C-B6E6C5E02285}"/>
    <pc:docChg chg="undo custSel addSld delSld modSld">
      <pc:chgData name="Yasmeen" userId="a966846f-7a23-4d34-969b-75f4ade35365" providerId="ADAL" clId="{23C2BED9-3AFF-47E2-B25C-B6E6C5E02285}" dt="2024-01-30T10:52:39.012" v="353" actId="20577"/>
      <pc:docMkLst>
        <pc:docMk/>
      </pc:docMkLst>
      <pc:sldChg chg="modSp new del mod">
        <pc:chgData name="Yasmeen" userId="a966846f-7a23-4d34-969b-75f4ade35365" providerId="ADAL" clId="{23C2BED9-3AFF-47E2-B25C-B6E6C5E02285}" dt="2024-01-30T10:08:36.322" v="12" actId="680"/>
        <pc:sldMkLst>
          <pc:docMk/>
          <pc:sldMk cId="784145826" sldId="256"/>
        </pc:sldMkLst>
        <pc:spChg chg="mod">
          <ac:chgData name="Yasmeen" userId="a966846f-7a23-4d34-969b-75f4ade35365" providerId="ADAL" clId="{23C2BED9-3AFF-47E2-B25C-B6E6C5E02285}" dt="2024-01-30T10:08:34.940" v="11"/>
          <ac:spMkLst>
            <pc:docMk/>
            <pc:sldMk cId="784145826" sldId="256"/>
            <ac:spMk id="2" creationId="{4D313595-C8BA-3FAF-248F-827E7FBAC12F}"/>
          </ac:spMkLst>
        </pc:spChg>
        <pc:spChg chg="mod">
          <ac:chgData name="Yasmeen" userId="a966846f-7a23-4d34-969b-75f4ade35365" providerId="ADAL" clId="{23C2BED9-3AFF-47E2-B25C-B6E6C5E02285}" dt="2024-01-30T10:08:06.951" v="6"/>
          <ac:spMkLst>
            <pc:docMk/>
            <pc:sldMk cId="784145826" sldId="256"/>
            <ac:spMk id="3" creationId="{86D7D6A0-1D2E-778E-038E-9A01E8E6AD29}"/>
          </ac:spMkLst>
        </pc:spChg>
      </pc:sldChg>
      <pc:sldChg chg="addSp delSp modSp new mod setBg modClrScheme delDesignElem chgLayout">
        <pc:chgData name="Yasmeen" userId="a966846f-7a23-4d34-969b-75f4ade35365" providerId="ADAL" clId="{23C2BED9-3AFF-47E2-B25C-B6E6C5E02285}" dt="2024-01-30T10:23:14.895" v="198" actId="14100"/>
        <pc:sldMkLst>
          <pc:docMk/>
          <pc:sldMk cId="2335885485" sldId="256"/>
        </pc:sldMkLst>
        <pc:spChg chg="del">
          <ac:chgData name="Yasmeen" userId="a966846f-7a23-4d34-969b-75f4ade35365" providerId="ADAL" clId="{23C2BED9-3AFF-47E2-B25C-B6E6C5E02285}" dt="2024-01-30T10:08:59.811" v="14" actId="700"/>
          <ac:spMkLst>
            <pc:docMk/>
            <pc:sldMk cId="2335885485" sldId="256"/>
            <ac:spMk id="2" creationId="{9C49B21A-FCB0-BF78-8797-8A256A2C9FC4}"/>
          </ac:spMkLst>
        </pc:spChg>
        <pc:spChg chg="del">
          <ac:chgData name="Yasmeen" userId="a966846f-7a23-4d34-969b-75f4ade35365" providerId="ADAL" clId="{23C2BED9-3AFF-47E2-B25C-B6E6C5E02285}" dt="2024-01-30T10:08:59.811" v="14" actId="700"/>
          <ac:spMkLst>
            <pc:docMk/>
            <pc:sldMk cId="2335885485" sldId="256"/>
            <ac:spMk id="3" creationId="{05BC7DB7-DDEE-311B-59A8-C443FD5ABB84}"/>
          </ac:spMkLst>
        </pc:spChg>
        <pc:spChg chg="add del mod ord">
          <ac:chgData name="Yasmeen" userId="a966846f-7a23-4d34-969b-75f4ade35365" providerId="ADAL" clId="{23C2BED9-3AFF-47E2-B25C-B6E6C5E02285}" dt="2024-01-30T10:23:14.895" v="198" actId="14100"/>
          <ac:spMkLst>
            <pc:docMk/>
            <pc:sldMk cId="2335885485" sldId="256"/>
            <ac:spMk id="5" creationId="{828089F0-4557-214A-6B21-2172B61BAD62}"/>
          </ac:spMkLst>
        </pc:spChg>
        <pc:spChg chg="add mod">
          <ac:chgData name="Yasmeen" userId="a966846f-7a23-4d34-969b-75f4ade35365" providerId="ADAL" clId="{23C2BED9-3AFF-47E2-B25C-B6E6C5E02285}" dt="2024-01-30T10:23:04.054" v="197" actId="207"/>
          <ac:spMkLst>
            <pc:docMk/>
            <pc:sldMk cId="2335885485" sldId="256"/>
            <ac:spMk id="7" creationId="{7774D94F-430C-2542-CC64-EE8C88EB7FBF}"/>
          </ac:spMkLst>
        </pc:spChg>
        <pc:spChg chg="add mod">
          <ac:chgData name="Yasmeen" userId="a966846f-7a23-4d34-969b-75f4ade35365" providerId="ADAL" clId="{23C2BED9-3AFF-47E2-B25C-B6E6C5E02285}" dt="2024-01-30T10:14:40.329" v="118" actId="931"/>
          <ac:spMkLst>
            <pc:docMk/>
            <pc:sldMk cId="2335885485" sldId="256"/>
            <ac:spMk id="10" creationId="{9BCC38F9-3CB1-2216-590B-AD5FE688CCF5}"/>
          </ac:spMkLst>
        </pc:spChg>
        <pc:spChg chg="add del mod">
          <ac:chgData name="Yasmeen" userId="a966846f-7a23-4d34-969b-75f4ade35365" providerId="ADAL" clId="{23C2BED9-3AFF-47E2-B25C-B6E6C5E02285}" dt="2024-01-30T10:17:09.589" v="147" actId="21"/>
          <ac:spMkLst>
            <pc:docMk/>
            <pc:sldMk cId="2335885485" sldId="256"/>
            <ac:spMk id="13" creationId="{9627EA26-6C98-6C84-A426-B7A9304656AA}"/>
          </ac:spMkLst>
        </pc:spChg>
        <pc:spChg chg="add del mod">
          <ac:chgData name="Yasmeen" userId="a966846f-7a23-4d34-969b-75f4ade35365" providerId="ADAL" clId="{23C2BED9-3AFF-47E2-B25C-B6E6C5E02285}" dt="2024-01-30T10:17:31.206" v="152" actId="21"/>
          <ac:spMkLst>
            <pc:docMk/>
            <pc:sldMk cId="2335885485" sldId="256"/>
            <ac:spMk id="16" creationId="{34B916B9-4C40-ABE7-125A-9E6317CA4B1D}"/>
          </ac:spMkLst>
        </pc:spChg>
        <pc:spChg chg="add del mod">
          <ac:chgData name="Yasmeen" userId="a966846f-7a23-4d34-969b-75f4ade35365" providerId="ADAL" clId="{23C2BED9-3AFF-47E2-B25C-B6E6C5E02285}" dt="2024-01-30T10:17:48.941" v="155" actId="21"/>
          <ac:spMkLst>
            <pc:docMk/>
            <pc:sldMk cId="2335885485" sldId="256"/>
            <ac:spMk id="19" creationId="{2A1E6529-75E0-81CC-EDD9-E0B097F84ABE}"/>
          </ac:spMkLst>
        </pc:spChg>
        <pc:spChg chg="add mod">
          <ac:chgData name="Yasmeen" userId="a966846f-7a23-4d34-969b-75f4ade35365" providerId="ADAL" clId="{23C2BED9-3AFF-47E2-B25C-B6E6C5E02285}" dt="2024-01-30T10:21:05.747" v="187" actId="26606"/>
          <ac:spMkLst>
            <pc:docMk/>
            <pc:sldMk cId="2335885485" sldId="256"/>
            <ac:spMk id="22" creationId="{C2EEC6BB-6194-D226-79B3-03AE9727D404}"/>
          </ac:spMkLst>
        </pc:spChg>
        <pc:spChg chg="add del">
          <ac:chgData name="Yasmeen" userId="a966846f-7a23-4d34-969b-75f4ade35365" providerId="ADAL" clId="{23C2BED9-3AFF-47E2-B25C-B6E6C5E02285}" dt="2024-01-30T10:21:05.724" v="186" actId="26606"/>
          <ac:spMkLst>
            <pc:docMk/>
            <pc:sldMk cId="2335885485" sldId="256"/>
            <ac:spMk id="27" creationId="{4DD35268-6FBE-0BCD-C050-3F804C7C54A2}"/>
          </ac:spMkLst>
        </pc:spChg>
        <pc:spChg chg="add del">
          <ac:chgData name="Yasmeen" userId="a966846f-7a23-4d34-969b-75f4ade35365" providerId="ADAL" clId="{23C2BED9-3AFF-47E2-B25C-B6E6C5E02285}" dt="2024-01-30T10:21:51.999" v="193"/>
          <ac:spMkLst>
            <pc:docMk/>
            <pc:sldMk cId="2335885485" sldId="256"/>
            <ac:spMk id="33" creationId="{114C78B5-EC6B-4A39-8860-705100867457}"/>
          </ac:spMkLst>
        </pc:spChg>
        <pc:grpChg chg="add del">
          <ac:chgData name="Yasmeen" userId="a966846f-7a23-4d34-969b-75f4ade35365" providerId="ADAL" clId="{23C2BED9-3AFF-47E2-B25C-B6E6C5E02285}" dt="2024-01-30T10:21:05.724" v="186" actId="26606"/>
          <ac:grpSpMkLst>
            <pc:docMk/>
            <pc:sldMk cId="2335885485" sldId="256"/>
            <ac:grpSpMk id="29" creationId="{F3A0B02E-2A29-A1CD-0D60-A9E1681AF3C7}"/>
          </ac:grpSpMkLst>
        </pc:grpChg>
        <pc:grpChg chg="add del">
          <ac:chgData name="Yasmeen" userId="a966846f-7a23-4d34-969b-75f4ade35365" providerId="ADAL" clId="{23C2BED9-3AFF-47E2-B25C-B6E6C5E02285}" dt="2024-01-30T10:21:51.999" v="193"/>
          <ac:grpSpMkLst>
            <pc:docMk/>
            <pc:sldMk cId="2335885485" sldId="256"/>
            <ac:grpSpMk id="34" creationId="{A50943B0-FDF7-4C2C-B784-9208C945A8C3}"/>
          </ac:grpSpMkLst>
        </pc:grpChg>
        <pc:picChg chg="add mod">
          <ac:chgData name="Yasmeen" userId="a966846f-7a23-4d34-969b-75f4ade35365" providerId="ADAL" clId="{23C2BED9-3AFF-47E2-B25C-B6E6C5E02285}" dt="2024-01-30T10:14:40.329" v="118" actId="931"/>
          <ac:picMkLst>
            <pc:docMk/>
            <pc:sldMk cId="2335885485" sldId="256"/>
            <ac:picMk id="9" creationId="{9B903A41-A055-4214-90BE-A6845E70DF92}"/>
          </ac:picMkLst>
        </pc:picChg>
        <pc:picChg chg="add mod ord">
          <ac:chgData name="Yasmeen" userId="a966846f-7a23-4d34-969b-75f4ade35365" providerId="ADAL" clId="{23C2BED9-3AFF-47E2-B25C-B6E6C5E02285}" dt="2024-01-30T10:21:05.747" v="187" actId="26606"/>
          <ac:picMkLst>
            <pc:docMk/>
            <pc:sldMk cId="2335885485" sldId="256"/>
            <ac:picMk id="12" creationId="{877F7C03-60AF-E1CE-026A-1E1D6A1BD040}"/>
          </ac:picMkLst>
        </pc:picChg>
        <pc:picChg chg="add mod ord">
          <ac:chgData name="Yasmeen" userId="a966846f-7a23-4d34-969b-75f4ade35365" providerId="ADAL" clId="{23C2BED9-3AFF-47E2-B25C-B6E6C5E02285}" dt="2024-01-30T10:21:05.747" v="187" actId="26606"/>
          <ac:picMkLst>
            <pc:docMk/>
            <pc:sldMk cId="2335885485" sldId="256"/>
            <ac:picMk id="15" creationId="{BCF65BA9-9E1F-0602-57F8-41F5BD6D34CD}"/>
          </ac:picMkLst>
        </pc:picChg>
        <pc:picChg chg="add del mod">
          <ac:chgData name="Yasmeen" userId="a966846f-7a23-4d34-969b-75f4ade35365" providerId="ADAL" clId="{23C2BED9-3AFF-47E2-B25C-B6E6C5E02285}" dt="2024-01-30T10:18:58.326" v="166" actId="21"/>
          <ac:picMkLst>
            <pc:docMk/>
            <pc:sldMk cId="2335885485" sldId="256"/>
            <ac:picMk id="18" creationId="{5CBCD507-EE3B-A5D5-1F0D-593BE2B31D1C}"/>
          </ac:picMkLst>
        </pc:picChg>
        <pc:picChg chg="add mod ord">
          <ac:chgData name="Yasmeen" userId="a966846f-7a23-4d34-969b-75f4ade35365" providerId="ADAL" clId="{23C2BED9-3AFF-47E2-B25C-B6E6C5E02285}" dt="2024-01-30T10:21:05.747" v="187" actId="26606"/>
          <ac:picMkLst>
            <pc:docMk/>
            <pc:sldMk cId="2335885485" sldId="256"/>
            <ac:picMk id="21" creationId="{1D113312-BB9C-A174-F7EA-AC11BCA2BEBA}"/>
          </ac:picMkLst>
        </pc:picChg>
      </pc:sldChg>
      <pc:sldChg chg="addSp modSp new mod setBg modClrScheme chgLayout">
        <pc:chgData name="Yasmeen" userId="a966846f-7a23-4d34-969b-75f4ade35365" providerId="ADAL" clId="{23C2BED9-3AFF-47E2-B25C-B6E6C5E02285}" dt="2024-01-30T10:26:18.511" v="218" actId="20577"/>
        <pc:sldMkLst>
          <pc:docMk/>
          <pc:sldMk cId="2791969238" sldId="257"/>
        </pc:sldMkLst>
        <pc:spChg chg="add mod ord">
          <ac:chgData name="Yasmeen" userId="a966846f-7a23-4d34-969b-75f4ade35365" providerId="ADAL" clId="{23C2BED9-3AFF-47E2-B25C-B6E6C5E02285}" dt="2024-01-30T10:25:55.177" v="203" actId="26606"/>
          <ac:spMkLst>
            <pc:docMk/>
            <pc:sldMk cId="2791969238" sldId="257"/>
            <ac:spMk id="3" creationId="{97081F8D-F2DA-44C4-E937-D99A80B9FD1E}"/>
          </ac:spMkLst>
        </pc:spChg>
        <pc:spChg chg="add mod ord">
          <ac:chgData name="Yasmeen" userId="a966846f-7a23-4d34-969b-75f4ade35365" providerId="ADAL" clId="{23C2BED9-3AFF-47E2-B25C-B6E6C5E02285}" dt="2024-01-30T10:26:18.511" v="218" actId="20577"/>
          <ac:spMkLst>
            <pc:docMk/>
            <pc:sldMk cId="2791969238" sldId="257"/>
            <ac:spMk id="4" creationId="{CF3A3428-39D6-B084-4369-E62AE2DCEABD}"/>
          </ac:spMkLst>
        </pc:spChg>
        <pc:spChg chg="add">
          <ac:chgData name="Yasmeen" userId="a966846f-7a23-4d34-969b-75f4ade35365" providerId="ADAL" clId="{23C2BED9-3AFF-47E2-B25C-B6E6C5E02285}" dt="2024-01-30T10:25:55.177" v="203" actId="26606"/>
          <ac:spMkLst>
            <pc:docMk/>
            <pc:sldMk cId="2791969238" sldId="257"/>
            <ac:spMk id="18" creationId="{85428F22-76B3-4107-AADE-3F9EC95FD325}"/>
          </ac:spMkLst>
        </pc:spChg>
        <pc:grpChg chg="add">
          <ac:chgData name="Yasmeen" userId="a966846f-7a23-4d34-969b-75f4ade35365" providerId="ADAL" clId="{23C2BED9-3AFF-47E2-B25C-B6E6C5E02285}" dt="2024-01-30T10:25:55.177" v="203" actId="26606"/>
          <ac:grpSpMkLst>
            <pc:docMk/>
            <pc:sldMk cId="2791969238" sldId="257"/>
            <ac:grpSpMk id="10" creationId="{260ACC13-B825-49F3-93DE-C8B8F2FA37A1}"/>
          </ac:grpSpMkLst>
        </pc:grpChg>
        <pc:grpChg chg="add">
          <ac:chgData name="Yasmeen" userId="a966846f-7a23-4d34-969b-75f4ade35365" providerId="ADAL" clId="{23C2BED9-3AFF-47E2-B25C-B6E6C5E02285}" dt="2024-01-30T10:25:55.177" v="203" actId="26606"/>
          <ac:grpSpMkLst>
            <pc:docMk/>
            <pc:sldMk cId="2791969238" sldId="257"/>
            <ac:grpSpMk id="20" creationId="{5346FBCF-5353-4172-96F5-4B7EB07777C4}"/>
          </ac:grpSpMkLst>
        </pc:grpChg>
        <pc:grpChg chg="add">
          <ac:chgData name="Yasmeen" userId="a966846f-7a23-4d34-969b-75f4ade35365" providerId="ADAL" clId="{23C2BED9-3AFF-47E2-B25C-B6E6C5E02285}" dt="2024-01-30T10:25:55.177" v="203" actId="26606"/>
          <ac:grpSpMkLst>
            <pc:docMk/>
            <pc:sldMk cId="2791969238" sldId="257"/>
            <ac:grpSpMk id="24" creationId="{78326E10-C8CB-487F-A110-F861268DE619}"/>
          </ac:grpSpMkLst>
        </pc:grpChg>
        <pc:picChg chg="add">
          <ac:chgData name="Yasmeen" userId="a966846f-7a23-4d34-969b-75f4ade35365" providerId="ADAL" clId="{23C2BED9-3AFF-47E2-B25C-B6E6C5E02285}" dt="2024-01-30T10:25:55.177" v="203" actId="26606"/>
          <ac:picMkLst>
            <pc:docMk/>
            <pc:sldMk cId="2791969238" sldId="257"/>
            <ac:picMk id="6" creationId="{133B93E9-96A5-B605-FB13-BABFCB65E26C}"/>
          </ac:picMkLst>
        </pc:picChg>
      </pc:sldChg>
      <pc:sldChg chg="modSp new mod">
        <pc:chgData name="Yasmeen" userId="a966846f-7a23-4d34-969b-75f4ade35365" providerId="ADAL" clId="{23C2BED9-3AFF-47E2-B25C-B6E6C5E02285}" dt="2024-01-30T10:27:21.536" v="244"/>
        <pc:sldMkLst>
          <pc:docMk/>
          <pc:sldMk cId="2953628344" sldId="258"/>
        </pc:sldMkLst>
        <pc:spChg chg="mod">
          <ac:chgData name="Yasmeen" userId="a966846f-7a23-4d34-969b-75f4ade35365" providerId="ADAL" clId="{23C2BED9-3AFF-47E2-B25C-B6E6C5E02285}" dt="2024-01-30T10:27:21.536" v="244"/>
          <ac:spMkLst>
            <pc:docMk/>
            <pc:sldMk cId="2953628344" sldId="258"/>
            <ac:spMk id="2" creationId="{F8E824C0-80B3-CF6B-C457-BD69AECF5D5B}"/>
          </ac:spMkLst>
        </pc:spChg>
      </pc:sldChg>
      <pc:sldChg chg="addSp delSp modSp new mod setBg modClrScheme chgLayout">
        <pc:chgData name="Yasmeen" userId="a966846f-7a23-4d34-969b-75f4ade35365" providerId="ADAL" clId="{23C2BED9-3AFF-47E2-B25C-B6E6C5E02285}" dt="2024-01-30T10:52:39.012" v="353" actId="20577"/>
        <pc:sldMkLst>
          <pc:docMk/>
          <pc:sldMk cId="3743085490" sldId="259"/>
        </pc:sldMkLst>
        <pc:spChg chg="del">
          <ac:chgData name="Yasmeen" userId="a966846f-7a23-4d34-969b-75f4ade35365" providerId="ADAL" clId="{23C2BED9-3AFF-47E2-B25C-B6E6C5E02285}" dt="2024-01-30T10:27:36.551" v="246" actId="700"/>
          <ac:spMkLst>
            <pc:docMk/>
            <pc:sldMk cId="3743085490" sldId="259"/>
            <ac:spMk id="2" creationId="{9D808B80-7711-E41E-88DD-A2FE654052C5}"/>
          </ac:spMkLst>
        </pc:spChg>
        <pc:spChg chg="add mod ord">
          <ac:chgData name="Yasmeen" userId="a966846f-7a23-4d34-969b-75f4ade35365" providerId="ADAL" clId="{23C2BED9-3AFF-47E2-B25C-B6E6C5E02285}" dt="2024-01-30T10:49:25.377" v="336" actId="1076"/>
          <ac:spMkLst>
            <pc:docMk/>
            <pc:sldMk cId="3743085490" sldId="259"/>
            <ac:spMk id="4" creationId="{A68D4DBB-B582-47F6-EB03-AF653C4E32E8}"/>
          </ac:spMkLst>
        </pc:spChg>
        <pc:spChg chg="add del mod">
          <ac:chgData name="Yasmeen" userId="a966846f-7a23-4d34-969b-75f4ade35365" providerId="ADAL" clId="{23C2BED9-3AFF-47E2-B25C-B6E6C5E02285}" dt="2024-01-30T10:33:51.074" v="262"/>
          <ac:spMkLst>
            <pc:docMk/>
            <pc:sldMk cId="3743085490" sldId="259"/>
            <ac:spMk id="7" creationId="{60FD51D1-56B8-EB3C-DC30-51D95D6107EA}"/>
          </ac:spMkLst>
        </pc:spChg>
        <pc:spChg chg="add del mod">
          <ac:chgData name="Yasmeen" userId="a966846f-7a23-4d34-969b-75f4ade35365" providerId="ADAL" clId="{23C2BED9-3AFF-47E2-B25C-B6E6C5E02285}" dt="2024-01-30T10:33:51.077" v="264"/>
          <ac:spMkLst>
            <pc:docMk/>
            <pc:sldMk cId="3743085490" sldId="259"/>
            <ac:spMk id="10" creationId="{9DEC6C99-8D54-BF68-35BA-6A6186C1EA41}"/>
          </ac:spMkLst>
        </pc:spChg>
        <pc:spChg chg="add mod">
          <ac:chgData name="Yasmeen" userId="a966846f-7a23-4d34-969b-75f4ade35365" providerId="ADAL" clId="{23C2BED9-3AFF-47E2-B25C-B6E6C5E02285}" dt="2024-01-30T10:51:05.383" v="345" actId="1076"/>
          <ac:spMkLst>
            <pc:docMk/>
            <pc:sldMk cId="3743085490" sldId="259"/>
            <ac:spMk id="12" creationId="{D8E36542-AA15-D60D-7572-0CDC2C885D5E}"/>
          </ac:spMkLst>
        </pc:spChg>
        <pc:spChg chg="add del mod">
          <ac:chgData name="Yasmeen" userId="a966846f-7a23-4d34-969b-75f4ade35365" providerId="ADAL" clId="{23C2BED9-3AFF-47E2-B25C-B6E6C5E02285}" dt="2024-01-30T10:52:39.012" v="353" actId="20577"/>
          <ac:spMkLst>
            <pc:docMk/>
            <pc:sldMk cId="3743085490" sldId="259"/>
            <ac:spMk id="21" creationId="{0444C9AF-E38E-361A-BCBD-B8F10105FEAA}"/>
          </ac:spMkLst>
        </pc:spChg>
        <pc:spChg chg="add del">
          <ac:chgData name="Yasmeen" userId="a966846f-7a23-4d34-969b-75f4ade35365" providerId="ADAL" clId="{23C2BED9-3AFF-47E2-B25C-B6E6C5E02285}" dt="2024-01-30T10:37:36.172" v="286" actId="26606"/>
          <ac:spMkLst>
            <pc:docMk/>
            <pc:sldMk cId="3743085490" sldId="259"/>
            <ac:spMk id="22" creationId="{A8ACD999-13D5-4625-8971-08C2DE01862E}"/>
          </ac:spMkLst>
        </pc:spChg>
        <pc:spChg chg="add del">
          <ac:chgData name="Yasmeen" userId="a966846f-7a23-4d34-969b-75f4ade35365" providerId="ADAL" clId="{23C2BED9-3AFF-47E2-B25C-B6E6C5E02285}" dt="2024-01-30T10:37:36.172" v="286" actId="26606"/>
          <ac:spMkLst>
            <pc:docMk/>
            <pc:sldMk cId="3743085490" sldId="259"/>
            <ac:spMk id="24" creationId="{B512E719-5663-49B6-B093-E662B417EB54}"/>
          </ac:spMkLst>
        </pc:spChg>
        <pc:spChg chg="add del">
          <ac:chgData name="Yasmeen" userId="a966846f-7a23-4d34-969b-75f4ade35365" providerId="ADAL" clId="{23C2BED9-3AFF-47E2-B25C-B6E6C5E02285}" dt="2024-01-30T10:37:31.964" v="283" actId="26606"/>
          <ac:spMkLst>
            <pc:docMk/>
            <pc:sldMk cId="3743085490" sldId="259"/>
            <ac:spMk id="45" creationId="{F9DFC70C-0B30-4D8A-ACCE-E112906E637F}"/>
          </ac:spMkLst>
        </pc:spChg>
        <pc:spChg chg="add del">
          <ac:chgData name="Yasmeen" userId="a966846f-7a23-4d34-969b-75f4ade35365" providerId="ADAL" clId="{23C2BED9-3AFF-47E2-B25C-B6E6C5E02285}" dt="2024-01-30T10:37:31.964" v="283" actId="26606"/>
          <ac:spMkLst>
            <pc:docMk/>
            <pc:sldMk cId="3743085490" sldId="259"/>
            <ac:spMk id="47" creationId="{C5078CE6-CE6B-4EB4-BE80-35B2D5EAB72B}"/>
          </ac:spMkLst>
        </pc:spChg>
        <pc:spChg chg="add del">
          <ac:chgData name="Yasmeen" userId="a966846f-7a23-4d34-969b-75f4ade35365" providerId="ADAL" clId="{23C2BED9-3AFF-47E2-B25C-B6E6C5E02285}" dt="2024-01-30T10:37:36.164" v="285" actId="26606"/>
          <ac:spMkLst>
            <pc:docMk/>
            <pc:sldMk cId="3743085490" sldId="259"/>
            <ac:spMk id="64" creationId="{D174E4C1-AA50-433F-AD76-DA27DCD1BDD0}"/>
          </ac:spMkLst>
        </pc:spChg>
        <pc:grpChg chg="add del">
          <ac:chgData name="Yasmeen" userId="a966846f-7a23-4d34-969b-75f4ade35365" providerId="ADAL" clId="{23C2BED9-3AFF-47E2-B25C-B6E6C5E02285}" dt="2024-01-30T10:37:36.172" v="286" actId="26606"/>
          <ac:grpSpMkLst>
            <pc:docMk/>
            <pc:sldMk cId="3743085490" sldId="259"/>
            <ac:grpSpMk id="14" creationId="{7CD2F605-77BD-4D9C-BC95-97EB75D69D88}"/>
          </ac:grpSpMkLst>
        </pc:grpChg>
        <pc:grpChg chg="add del">
          <ac:chgData name="Yasmeen" userId="a966846f-7a23-4d34-969b-75f4ade35365" providerId="ADAL" clId="{23C2BED9-3AFF-47E2-B25C-B6E6C5E02285}" dt="2024-01-30T10:37:36.172" v="286" actId="26606"/>
          <ac:grpSpMkLst>
            <pc:docMk/>
            <pc:sldMk cId="3743085490" sldId="259"/>
            <ac:grpSpMk id="26" creationId="{5E7D0B7D-36AF-417F-8C99-B1452C7E29DA}"/>
          </ac:grpSpMkLst>
        </pc:grpChg>
        <pc:grpChg chg="add del">
          <ac:chgData name="Yasmeen" userId="a966846f-7a23-4d34-969b-75f4ade35365" providerId="ADAL" clId="{23C2BED9-3AFF-47E2-B25C-B6E6C5E02285}" dt="2024-01-30T10:37:31.964" v="283" actId="26606"/>
          <ac:grpSpMkLst>
            <pc:docMk/>
            <pc:sldMk cId="3743085490" sldId="259"/>
            <ac:grpSpMk id="37" creationId="{7CD2F605-77BD-4D9C-BC95-97EB75D69D88}"/>
          </ac:grpSpMkLst>
        </pc:grpChg>
        <pc:grpChg chg="add del">
          <ac:chgData name="Yasmeen" userId="a966846f-7a23-4d34-969b-75f4ade35365" providerId="ADAL" clId="{23C2BED9-3AFF-47E2-B25C-B6E6C5E02285}" dt="2024-01-30T10:37:31.964" v="283" actId="26606"/>
          <ac:grpSpMkLst>
            <pc:docMk/>
            <pc:sldMk cId="3743085490" sldId="259"/>
            <ac:grpSpMk id="49" creationId="{1FE3F97D-27C5-498C-A189-D1D4ADE014C2}"/>
          </ac:grpSpMkLst>
        </pc:grpChg>
        <pc:grpChg chg="add del">
          <ac:chgData name="Yasmeen" userId="a966846f-7a23-4d34-969b-75f4ade35365" providerId="ADAL" clId="{23C2BED9-3AFF-47E2-B25C-B6E6C5E02285}" dt="2024-01-30T10:37:36.164" v="285" actId="26606"/>
          <ac:grpSpMkLst>
            <pc:docMk/>
            <pc:sldMk cId="3743085490" sldId="259"/>
            <ac:grpSpMk id="57" creationId="{7CD2F605-77BD-4D9C-BC95-97EB75D69D88}"/>
          </ac:grpSpMkLst>
        </pc:grpChg>
        <pc:grpChg chg="add">
          <ac:chgData name="Yasmeen" userId="a966846f-7a23-4d34-969b-75f4ade35365" providerId="ADAL" clId="{23C2BED9-3AFF-47E2-B25C-B6E6C5E02285}" dt="2024-01-30T10:37:36.172" v="286" actId="26606"/>
          <ac:grpSpMkLst>
            <pc:docMk/>
            <pc:sldMk cId="3743085490" sldId="259"/>
            <ac:grpSpMk id="66" creationId="{56C5F458-F0B9-4584-B7A3-BA39F9E9FC93}"/>
          </ac:grpSpMkLst>
        </pc:grpChg>
        <pc:picChg chg="add mod ord">
          <ac:chgData name="Yasmeen" userId="a966846f-7a23-4d34-969b-75f4ade35365" providerId="ADAL" clId="{23C2BED9-3AFF-47E2-B25C-B6E6C5E02285}" dt="2024-01-30T10:38:17.937" v="288" actId="14100"/>
          <ac:picMkLst>
            <pc:docMk/>
            <pc:sldMk cId="3743085490" sldId="259"/>
            <ac:picMk id="6" creationId="{75F40DD8-B032-D124-68CA-7ACF52A2BD93}"/>
          </ac:picMkLst>
        </pc:picChg>
        <pc:picChg chg="add mod ord">
          <ac:chgData name="Yasmeen" userId="a966846f-7a23-4d34-969b-75f4ade35365" providerId="ADAL" clId="{23C2BED9-3AFF-47E2-B25C-B6E6C5E02285}" dt="2024-01-30T10:37:36.172" v="286" actId="26606"/>
          <ac:picMkLst>
            <pc:docMk/>
            <pc:sldMk cId="3743085490" sldId="259"/>
            <ac:picMk id="9" creationId="{CB1CD36F-2D62-5816-7FC3-B7B6A309E23C}"/>
          </ac:picMkLst>
        </pc:picChg>
      </pc:sldChg>
      <pc:sldChg chg="addSp delSp modSp new mod setBg">
        <pc:chgData name="Yasmeen" userId="a966846f-7a23-4d34-969b-75f4ade35365" providerId="ADAL" clId="{23C2BED9-3AFF-47E2-B25C-B6E6C5E02285}" dt="2024-01-30T10:36:43.018" v="280" actId="26606"/>
        <pc:sldMkLst>
          <pc:docMk/>
          <pc:sldMk cId="2046540737" sldId="260"/>
        </pc:sldMkLst>
        <pc:spChg chg="add mod ord">
          <ac:chgData name="Yasmeen" userId="a966846f-7a23-4d34-969b-75f4ade35365" providerId="ADAL" clId="{23C2BED9-3AFF-47E2-B25C-B6E6C5E02285}" dt="2024-01-30T10:36:43.018" v="280" actId="26606"/>
          <ac:spMkLst>
            <pc:docMk/>
            <pc:sldMk cId="2046540737" sldId="260"/>
            <ac:spMk id="3" creationId="{2FFEA4C0-C097-1FD1-8577-1D25D323747F}"/>
          </ac:spMkLst>
        </pc:spChg>
        <pc:spChg chg="add mod">
          <ac:chgData name="Yasmeen" userId="a966846f-7a23-4d34-969b-75f4ade35365" providerId="ADAL" clId="{23C2BED9-3AFF-47E2-B25C-B6E6C5E02285}" dt="2024-01-30T10:36:43.018" v="280" actId="26606"/>
          <ac:spMkLst>
            <pc:docMk/>
            <pc:sldMk cId="2046540737" sldId="260"/>
            <ac:spMk id="6" creationId="{1F1A90A3-D50D-BD34-DBCF-BB21CA361807}"/>
          </ac:spMkLst>
        </pc:spChg>
        <pc:spChg chg="add del">
          <ac:chgData name="Yasmeen" userId="a966846f-7a23-4d34-969b-75f4ade35365" providerId="ADAL" clId="{23C2BED9-3AFF-47E2-B25C-B6E6C5E02285}" dt="2024-01-30T10:36:28.460" v="278" actId="26606"/>
          <ac:spMkLst>
            <pc:docMk/>
            <pc:sldMk cId="2046540737" sldId="260"/>
            <ac:spMk id="19" creationId="{6AD30037-67ED-4367-9BE0-45787510BF13}"/>
          </ac:spMkLst>
        </pc:spChg>
        <pc:spChg chg="add del">
          <ac:chgData name="Yasmeen" userId="a966846f-7a23-4d34-969b-75f4ade35365" providerId="ADAL" clId="{23C2BED9-3AFF-47E2-B25C-B6E6C5E02285}" dt="2024-01-30T10:36:43.018" v="280" actId="26606"/>
          <ac:spMkLst>
            <pc:docMk/>
            <pc:sldMk cId="2046540737" sldId="260"/>
            <ac:spMk id="40" creationId="{6AD30037-67ED-4367-9BE0-45787510BF13}"/>
          </ac:spMkLst>
        </pc:spChg>
        <pc:spChg chg="add">
          <ac:chgData name="Yasmeen" userId="a966846f-7a23-4d34-969b-75f4ade35365" providerId="ADAL" clId="{23C2BED9-3AFF-47E2-B25C-B6E6C5E02285}" dt="2024-01-30T10:36:43.018" v="280" actId="26606"/>
          <ac:spMkLst>
            <pc:docMk/>
            <pc:sldMk cId="2046540737" sldId="260"/>
            <ac:spMk id="69" creationId="{55599FE3-8CCE-4364-9F89-0C11699C4F6A}"/>
          </ac:spMkLst>
        </pc:spChg>
        <pc:grpChg chg="add del">
          <ac:chgData name="Yasmeen" userId="a966846f-7a23-4d34-969b-75f4ade35365" providerId="ADAL" clId="{23C2BED9-3AFF-47E2-B25C-B6E6C5E02285}" dt="2024-01-30T10:36:28.460" v="278" actId="26606"/>
          <ac:grpSpMkLst>
            <pc:docMk/>
            <pc:sldMk cId="2046540737" sldId="260"/>
            <ac:grpSpMk id="11" creationId="{260ACC13-B825-49F3-93DE-C8B8F2FA37A1}"/>
          </ac:grpSpMkLst>
        </pc:grpChg>
        <pc:grpChg chg="add del">
          <ac:chgData name="Yasmeen" userId="a966846f-7a23-4d34-969b-75f4ade35365" providerId="ADAL" clId="{23C2BED9-3AFF-47E2-B25C-B6E6C5E02285}" dt="2024-01-30T10:36:28.460" v="278" actId="26606"/>
          <ac:grpSpMkLst>
            <pc:docMk/>
            <pc:sldMk cId="2046540737" sldId="260"/>
            <ac:grpSpMk id="21" creationId="{50841A4E-5BC1-44B4-83CF-D524E8AEAD64}"/>
          </ac:grpSpMkLst>
        </pc:grpChg>
        <pc:grpChg chg="add del">
          <ac:chgData name="Yasmeen" userId="a966846f-7a23-4d34-969b-75f4ade35365" providerId="ADAL" clId="{23C2BED9-3AFF-47E2-B25C-B6E6C5E02285}" dt="2024-01-30T10:36:43.018" v="280" actId="26606"/>
          <ac:grpSpMkLst>
            <pc:docMk/>
            <pc:sldMk cId="2046540737" sldId="260"/>
            <ac:grpSpMk id="32" creationId="{260ACC13-B825-49F3-93DE-C8B8F2FA37A1}"/>
          </ac:grpSpMkLst>
        </pc:grpChg>
        <pc:grpChg chg="add del">
          <ac:chgData name="Yasmeen" userId="a966846f-7a23-4d34-969b-75f4ade35365" providerId="ADAL" clId="{23C2BED9-3AFF-47E2-B25C-B6E6C5E02285}" dt="2024-01-30T10:36:43.018" v="280" actId="26606"/>
          <ac:grpSpMkLst>
            <pc:docMk/>
            <pc:sldMk cId="2046540737" sldId="260"/>
            <ac:grpSpMk id="42" creationId="{50841A4E-5BC1-44B4-83CF-D524E8AEAD64}"/>
          </ac:grpSpMkLst>
        </pc:grpChg>
        <pc:grpChg chg="add">
          <ac:chgData name="Yasmeen" userId="a966846f-7a23-4d34-969b-75f4ade35365" providerId="ADAL" clId="{23C2BED9-3AFF-47E2-B25C-B6E6C5E02285}" dt="2024-01-30T10:36:43.018" v="280" actId="26606"/>
          <ac:grpSpMkLst>
            <pc:docMk/>
            <pc:sldMk cId="2046540737" sldId="260"/>
            <ac:grpSpMk id="53" creationId="{260ACC13-B825-49F3-93DE-C8B8F2FA37A1}"/>
          </ac:grpSpMkLst>
        </pc:grpChg>
        <pc:grpChg chg="add">
          <ac:chgData name="Yasmeen" userId="a966846f-7a23-4d34-969b-75f4ade35365" providerId="ADAL" clId="{23C2BED9-3AFF-47E2-B25C-B6E6C5E02285}" dt="2024-01-30T10:36:43.018" v="280" actId="26606"/>
          <ac:grpSpMkLst>
            <pc:docMk/>
            <pc:sldMk cId="2046540737" sldId="260"/>
            <ac:grpSpMk id="61" creationId="{E4C39A5A-6D63-4FAC-B6C2-D37778B97ACD}"/>
          </ac:grpSpMkLst>
        </pc:grpChg>
        <pc:picChg chg="add mod ord">
          <ac:chgData name="Yasmeen" userId="a966846f-7a23-4d34-969b-75f4ade35365" providerId="ADAL" clId="{23C2BED9-3AFF-47E2-B25C-B6E6C5E02285}" dt="2024-01-30T10:36:43.018" v="280" actId="26606"/>
          <ac:picMkLst>
            <pc:docMk/>
            <pc:sldMk cId="2046540737" sldId="260"/>
            <ac:picMk id="5" creationId="{A2784DB0-35A9-BF3B-3254-44ABB37663F8}"/>
          </ac:picMkLst>
        </pc:picChg>
      </pc:sldChg>
      <pc:sldChg chg="addSp delSp modSp new mod setBg">
        <pc:chgData name="Yasmeen" userId="a966846f-7a23-4d34-969b-75f4ade35365" providerId="ADAL" clId="{23C2BED9-3AFF-47E2-B25C-B6E6C5E02285}" dt="2024-01-30T10:49:04.022" v="334" actId="22"/>
        <pc:sldMkLst>
          <pc:docMk/>
          <pc:sldMk cId="2130812650" sldId="261"/>
        </pc:sldMkLst>
        <pc:spChg chg="add mod">
          <ac:chgData name="Yasmeen" userId="a966846f-7a23-4d34-969b-75f4ade35365" providerId="ADAL" clId="{23C2BED9-3AFF-47E2-B25C-B6E6C5E02285}" dt="2024-01-30T10:42:11.521" v="317" actId="20577"/>
          <ac:spMkLst>
            <pc:docMk/>
            <pc:sldMk cId="2130812650" sldId="261"/>
            <ac:spMk id="3" creationId="{DC5D797E-D53B-8150-86AF-7B3432D6C7CC}"/>
          </ac:spMkLst>
        </pc:spChg>
        <pc:spChg chg="add mod">
          <ac:chgData name="Yasmeen" userId="a966846f-7a23-4d34-969b-75f4ade35365" providerId="ADAL" clId="{23C2BED9-3AFF-47E2-B25C-B6E6C5E02285}" dt="2024-01-30T10:42:00.591" v="303" actId="1076"/>
          <ac:spMkLst>
            <pc:docMk/>
            <pc:sldMk cId="2130812650" sldId="261"/>
            <ac:spMk id="6" creationId="{DCECB2C4-B97E-033E-EBA6-A6A132E4214B}"/>
          </ac:spMkLst>
        </pc:spChg>
        <pc:spChg chg="add del mod">
          <ac:chgData name="Yasmeen" userId="a966846f-7a23-4d34-969b-75f4ade35365" providerId="ADAL" clId="{23C2BED9-3AFF-47E2-B25C-B6E6C5E02285}" dt="2024-01-30T10:49:04.022" v="334" actId="22"/>
          <ac:spMkLst>
            <pc:docMk/>
            <pc:sldMk cId="2130812650" sldId="261"/>
            <ac:spMk id="8" creationId="{9C1A6E32-EA49-70A3-93A2-61B8B0EFB4AD}"/>
          </ac:spMkLst>
        </pc:spChg>
        <pc:spChg chg="add del">
          <ac:chgData name="Yasmeen" userId="a966846f-7a23-4d34-969b-75f4ade35365" providerId="ADAL" clId="{23C2BED9-3AFF-47E2-B25C-B6E6C5E02285}" dt="2024-01-30T10:41:56.155" v="301" actId="26606"/>
          <ac:spMkLst>
            <pc:docMk/>
            <pc:sldMk cId="2130812650" sldId="261"/>
            <ac:spMk id="38" creationId="{55599FE3-8CCE-4364-9F89-0C11699C4F6A}"/>
          </ac:spMkLst>
        </pc:spChg>
        <pc:grpChg chg="add del">
          <ac:chgData name="Yasmeen" userId="a966846f-7a23-4d34-969b-75f4ade35365" providerId="ADAL" clId="{23C2BED9-3AFF-47E2-B25C-B6E6C5E02285}" dt="2024-01-30T10:41:56.162" v="302" actId="26606"/>
          <ac:grpSpMkLst>
            <pc:docMk/>
            <pc:sldMk cId="2130812650" sldId="261"/>
            <ac:grpSpMk id="11" creationId="{15FF890B-3CE7-403A-AECE-2DE04FC7AF80}"/>
          </ac:grpSpMkLst>
        </pc:grpChg>
        <pc:grpChg chg="add del">
          <ac:chgData name="Yasmeen" userId="a966846f-7a23-4d34-969b-75f4ade35365" providerId="ADAL" clId="{23C2BED9-3AFF-47E2-B25C-B6E6C5E02285}" dt="2024-01-30T10:41:56.155" v="301" actId="26606"/>
          <ac:grpSpMkLst>
            <pc:docMk/>
            <pc:sldMk cId="2130812650" sldId="261"/>
            <ac:grpSpMk id="22" creationId="{260ACC13-B825-49F3-93DE-C8B8F2FA37A1}"/>
          </ac:grpSpMkLst>
        </pc:grpChg>
        <pc:grpChg chg="add del">
          <ac:chgData name="Yasmeen" userId="a966846f-7a23-4d34-969b-75f4ade35365" providerId="ADAL" clId="{23C2BED9-3AFF-47E2-B25C-B6E6C5E02285}" dt="2024-01-30T10:41:56.155" v="301" actId="26606"/>
          <ac:grpSpMkLst>
            <pc:docMk/>
            <pc:sldMk cId="2130812650" sldId="261"/>
            <ac:grpSpMk id="30" creationId="{E4C39A5A-6D63-4FAC-B6C2-D37778B97ACD}"/>
          </ac:grpSpMkLst>
        </pc:grpChg>
        <pc:grpChg chg="add">
          <ac:chgData name="Yasmeen" userId="a966846f-7a23-4d34-969b-75f4ade35365" providerId="ADAL" clId="{23C2BED9-3AFF-47E2-B25C-B6E6C5E02285}" dt="2024-01-30T10:41:56.162" v="302" actId="26606"/>
          <ac:grpSpMkLst>
            <pc:docMk/>
            <pc:sldMk cId="2130812650" sldId="261"/>
            <ac:grpSpMk id="40" creationId="{15FF890B-3CE7-403A-AECE-2DE04FC7AF80}"/>
          </ac:grpSpMkLst>
        </pc:grpChg>
        <pc:picChg chg="add mod">
          <ac:chgData name="Yasmeen" userId="a966846f-7a23-4d34-969b-75f4ade35365" providerId="ADAL" clId="{23C2BED9-3AFF-47E2-B25C-B6E6C5E02285}" dt="2024-01-30T10:42:00.591" v="303" actId="1076"/>
          <ac:picMkLst>
            <pc:docMk/>
            <pc:sldMk cId="2130812650" sldId="261"/>
            <ac:picMk id="5" creationId="{704BEAE6-439E-3837-1082-7E9FFFE676E8}"/>
          </ac:picMkLst>
        </pc:picChg>
      </pc:sldChg>
      <pc:sldChg chg="addSp modSp new mod">
        <pc:chgData name="Yasmeen" userId="a966846f-7a23-4d34-969b-75f4ade35365" providerId="ADAL" clId="{23C2BED9-3AFF-47E2-B25C-B6E6C5E02285}" dt="2024-01-30T10:43:08.738" v="323" actId="1076"/>
        <pc:sldMkLst>
          <pc:docMk/>
          <pc:sldMk cId="3259248633" sldId="262"/>
        </pc:sldMkLst>
        <pc:spChg chg="add mod">
          <ac:chgData name="Yasmeen" userId="a966846f-7a23-4d34-969b-75f4ade35365" providerId="ADAL" clId="{23C2BED9-3AFF-47E2-B25C-B6E6C5E02285}" dt="2024-01-30T10:43:08.738" v="323" actId="1076"/>
          <ac:spMkLst>
            <pc:docMk/>
            <pc:sldMk cId="3259248633" sldId="262"/>
            <ac:spMk id="3" creationId="{CE4C1D7F-34F4-A5A1-C54F-E80C298F22A0}"/>
          </ac:spMkLst>
        </pc:spChg>
      </pc:sldChg>
      <pc:sldChg chg="addSp modSp add mod">
        <pc:chgData name="Yasmeen" userId="a966846f-7a23-4d34-969b-75f4ade35365" providerId="ADAL" clId="{23C2BED9-3AFF-47E2-B25C-B6E6C5E02285}" dt="2024-01-30T10:44:23.707" v="328" actId="1076"/>
        <pc:sldMkLst>
          <pc:docMk/>
          <pc:sldMk cId="650949322" sldId="263"/>
        </pc:sldMkLst>
        <pc:spChg chg="add mod">
          <ac:chgData name="Yasmeen" userId="a966846f-7a23-4d34-969b-75f4ade35365" providerId="ADAL" clId="{23C2BED9-3AFF-47E2-B25C-B6E6C5E02285}" dt="2024-01-30T10:44:23.707" v="328" actId="1076"/>
          <ac:spMkLst>
            <pc:docMk/>
            <pc:sldMk cId="650949322" sldId="263"/>
            <ac:spMk id="3" creationId="{A9AFB152-B29D-5935-D36A-5B401A0F1713}"/>
          </ac:spMkLst>
        </pc:spChg>
      </pc:sldChg>
      <pc:sldChg chg="add del">
        <pc:chgData name="Yasmeen" userId="a966846f-7a23-4d34-969b-75f4ade35365" providerId="ADAL" clId="{23C2BED9-3AFF-47E2-B25C-B6E6C5E02285}" dt="2024-01-30T10:42:44.048" v="320"/>
        <pc:sldMkLst>
          <pc:docMk/>
          <pc:sldMk cId="1382384022" sldId="263"/>
        </pc:sldMkLst>
      </pc:sldChg>
      <pc:sldChg chg="addSp modSp new mod">
        <pc:chgData name="Yasmeen" userId="a966846f-7a23-4d34-969b-75f4ade35365" providerId="ADAL" clId="{23C2BED9-3AFF-47E2-B25C-B6E6C5E02285}" dt="2024-01-30T10:43:34.735" v="326" actId="1076"/>
        <pc:sldMkLst>
          <pc:docMk/>
          <pc:sldMk cId="3102514651" sldId="264"/>
        </pc:sldMkLst>
        <pc:spChg chg="add mod">
          <ac:chgData name="Yasmeen" userId="a966846f-7a23-4d34-969b-75f4ade35365" providerId="ADAL" clId="{23C2BED9-3AFF-47E2-B25C-B6E6C5E02285}" dt="2024-01-30T10:43:34.735" v="326" actId="1076"/>
          <ac:spMkLst>
            <pc:docMk/>
            <pc:sldMk cId="3102514651" sldId="264"/>
            <ac:spMk id="3" creationId="{4A71DBD3-8CF1-02D1-B916-F543185CAA63}"/>
          </ac:spMkLst>
        </pc:spChg>
      </pc:sldChg>
      <pc:sldChg chg="new del">
        <pc:chgData name="Yasmeen" userId="a966846f-7a23-4d34-969b-75f4ade35365" providerId="ADAL" clId="{23C2BED9-3AFF-47E2-B25C-B6E6C5E02285}" dt="2024-01-30T10:46:56.490" v="330" actId="680"/>
        <pc:sldMkLst>
          <pc:docMk/>
          <pc:sldMk cId="3535964114" sldId="265"/>
        </pc:sldMkLst>
      </pc:sldChg>
    </pc:docChg>
  </pc:docChgLst>
  <pc:docChgLst>
    <pc:chgData name="Henna Khan (2022085)" userId="S::2022085@student.uwtsd.ac.uk::e137e86b-914d-48d4-a6b6-b833a6005120" providerId="AD" clId="Web-{4AAF19D0-10A7-950B-F059-208C246420BF}"/>
    <pc:docChg chg="modSld">
      <pc:chgData name="Henna Khan (2022085)" userId="S::2022085@student.uwtsd.ac.uk::e137e86b-914d-48d4-a6b6-b833a6005120" providerId="AD" clId="Web-{4AAF19D0-10A7-950B-F059-208C246420BF}" dt="2024-02-07T09:52:32.568" v="16" actId="1076"/>
      <pc:docMkLst>
        <pc:docMk/>
      </pc:docMkLst>
      <pc:sldChg chg="modSp">
        <pc:chgData name="Henna Khan (2022085)" userId="S::2022085@student.uwtsd.ac.uk::e137e86b-914d-48d4-a6b6-b833a6005120" providerId="AD" clId="Web-{4AAF19D0-10A7-950B-F059-208C246420BF}" dt="2024-02-07T09:52:32.568" v="16" actId="1076"/>
        <pc:sldMkLst>
          <pc:docMk/>
          <pc:sldMk cId="3743085490" sldId="259"/>
        </pc:sldMkLst>
        <pc:spChg chg="mod">
          <ac:chgData name="Henna Khan (2022085)" userId="S::2022085@student.uwtsd.ac.uk::e137e86b-914d-48d4-a6b6-b833a6005120" providerId="AD" clId="Web-{4AAF19D0-10A7-950B-F059-208C246420BF}" dt="2024-02-07T09:52:22.584" v="15" actId="1076"/>
          <ac:spMkLst>
            <pc:docMk/>
            <pc:sldMk cId="3743085490" sldId="259"/>
            <ac:spMk id="3" creationId="{F7ABA0F8-F251-4277-D21F-09A0E838F65D}"/>
          </ac:spMkLst>
        </pc:spChg>
        <pc:spChg chg="mod">
          <ac:chgData name="Henna Khan (2022085)" userId="S::2022085@student.uwtsd.ac.uk::e137e86b-914d-48d4-a6b6-b833a6005120" providerId="AD" clId="Web-{4AAF19D0-10A7-950B-F059-208C246420BF}" dt="2024-02-07T09:52:11.911" v="13" actId="1076"/>
          <ac:spMkLst>
            <pc:docMk/>
            <pc:sldMk cId="3743085490" sldId="259"/>
            <ac:spMk id="4" creationId="{A68D4DBB-B582-47F6-EB03-AF653C4E32E8}"/>
          </ac:spMkLst>
        </pc:spChg>
        <pc:spChg chg="mod">
          <ac:chgData name="Henna Khan (2022085)" userId="S::2022085@student.uwtsd.ac.uk::e137e86b-914d-48d4-a6b6-b833a6005120" providerId="AD" clId="Web-{4AAF19D0-10A7-950B-F059-208C246420BF}" dt="2024-02-07T09:52:32.568" v="16" actId="1076"/>
          <ac:spMkLst>
            <pc:docMk/>
            <pc:sldMk cId="3743085490" sldId="259"/>
            <ac:spMk id="7" creationId="{82CE7EB7-3A39-B122-D1B4-92B8E54C7E38}"/>
          </ac:spMkLst>
        </pc:spChg>
        <pc:picChg chg="mod">
          <ac:chgData name="Henna Khan (2022085)" userId="S::2022085@student.uwtsd.ac.uk::e137e86b-914d-48d4-a6b6-b833a6005120" providerId="AD" clId="Web-{4AAF19D0-10A7-950B-F059-208C246420BF}" dt="2024-02-07T09:52:00.364" v="10" actId="1076"/>
          <ac:picMkLst>
            <pc:docMk/>
            <pc:sldMk cId="3743085490" sldId="259"/>
            <ac:picMk id="6" creationId="{75F40DD8-B032-D124-68CA-7ACF52A2BD93}"/>
          </ac:picMkLst>
        </pc:picChg>
        <pc:picChg chg="mod">
          <ac:chgData name="Henna Khan (2022085)" userId="S::2022085@student.uwtsd.ac.uk::e137e86b-914d-48d4-a6b6-b833a6005120" providerId="AD" clId="Web-{4AAF19D0-10A7-950B-F059-208C246420BF}" dt="2024-02-07T09:51:57.927" v="9" actId="1076"/>
          <ac:picMkLst>
            <pc:docMk/>
            <pc:sldMk cId="3743085490" sldId="259"/>
            <ac:picMk id="9" creationId="{CB1CD36F-2D62-5816-7FC3-B7B6A309E23C}"/>
          </ac:picMkLst>
        </pc:picChg>
      </pc:sldChg>
    </pc:docChg>
  </pc:docChgLst>
  <pc:docChgLst>
    <pc:chgData name="Henna Khan (2022085)" userId="S::2022085@student.uwtsd.ac.uk::e137e86b-914d-48d4-a6b6-b833a6005120" providerId="AD" clId="Web-{24122F4C-F725-4026-71DB-EEFB61A42575}"/>
    <pc:docChg chg="modSld">
      <pc:chgData name="Henna Khan (2022085)" userId="S::2022085@student.uwtsd.ac.uk::e137e86b-914d-48d4-a6b6-b833a6005120" providerId="AD" clId="Web-{24122F4C-F725-4026-71DB-EEFB61A42575}" dt="2024-02-14T22:04:16.822" v="12" actId="20577"/>
      <pc:docMkLst>
        <pc:docMk/>
      </pc:docMkLst>
      <pc:sldChg chg="modSp">
        <pc:chgData name="Henna Khan (2022085)" userId="S::2022085@student.uwtsd.ac.uk::e137e86b-914d-48d4-a6b6-b833a6005120" providerId="AD" clId="Web-{24122F4C-F725-4026-71DB-EEFB61A42575}" dt="2024-02-14T22:04:16.822" v="12" actId="20577"/>
        <pc:sldMkLst>
          <pc:docMk/>
          <pc:sldMk cId="2953628344" sldId="258"/>
        </pc:sldMkLst>
        <pc:spChg chg="mod">
          <ac:chgData name="Henna Khan (2022085)" userId="S::2022085@student.uwtsd.ac.uk::e137e86b-914d-48d4-a6b6-b833a6005120" providerId="AD" clId="Web-{24122F4C-F725-4026-71DB-EEFB61A42575}" dt="2024-02-14T22:04:16.822" v="12" actId="20577"/>
          <ac:spMkLst>
            <pc:docMk/>
            <pc:sldMk cId="2953628344" sldId="258"/>
            <ac:spMk id="14" creationId="{061836FE-CC4D-93E4-B3D8-97EA5964C039}"/>
          </ac:spMkLst>
        </pc:spChg>
      </pc:sldChg>
      <pc:sldChg chg="modSp">
        <pc:chgData name="Henna Khan (2022085)" userId="S::2022085@student.uwtsd.ac.uk::e137e86b-914d-48d4-a6b6-b833a6005120" providerId="AD" clId="Web-{24122F4C-F725-4026-71DB-EEFB61A42575}" dt="2024-02-14T22:04:13.057" v="10" actId="20577"/>
        <pc:sldMkLst>
          <pc:docMk/>
          <pc:sldMk cId="1603394467" sldId="265"/>
        </pc:sldMkLst>
        <pc:spChg chg="mod">
          <ac:chgData name="Henna Khan (2022085)" userId="S::2022085@student.uwtsd.ac.uk::e137e86b-914d-48d4-a6b6-b833a6005120" providerId="AD" clId="Web-{24122F4C-F725-4026-71DB-EEFB61A42575}" dt="2024-02-14T22:04:13.057" v="10" actId="20577"/>
          <ac:spMkLst>
            <pc:docMk/>
            <pc:sldMk cId="1603394467" sldId="265"/>
            <ac:spMk id="6" creationId="{EE321CCD-9CFD-0C29-F93E-6C0187CB0B0E}"/>
          </ac:spMkLst>
        </pc:spChg>
      </pc:sldChg>
    </pc:docChg>
  </pc:docChgLst>
  <pc:docChgLst>
    <pc:chgData name="Henna Khan (2022085)" userId="S::2022085@student.uwtsd.ac.uk::e137e86b-914d-48d4-a6b6-b833a6005120" providerId="AD" clId="Web-{BAC7F969-7ED6-DE5B-5468-C577D0830030}"/>
    <pc:docChg chg="addSld">
      <pc:chgData name="Henna Khan (2022085)" userId="S::2022085@student.uwtsd.ac.uk::e137e86b-914d-48d4-a6b6-b833a6005120" providerId="AD" clId="Web-{BAC7F969-7ED6-DE5B-5468-C577D0830030}" dt="2024-02-13T01:57:59.754" v="0"/>
      <pc:docMkLst>
        <pc:docMk/>
      </pc:docMkLst>
      <pc:sldChg chg="new">
        <pc:chgData name="Henna Khan (2022085)" userId="S::2022085@student.uwtsd.ac.uk::e137e86b-914d-48d4-a6b6-b833a6005120" providerId="AD" clId="Web-{BAC7F969-7ED6-DE5B-5468-C577D0830030}" dt="2024-02-13T01:57:59.754" v="0"/>
        <pc:sldMkLst>
          <pc:docMk/>
          <pc:sldMk cId="330791647" sldId="266"/>
        </pc:sldMkLst>
      </pc:sldChg>
    </pc:docChg>
  </pc:docChgLst>
  <pc:docChgLst>
    <pc:chgData name="Henna Khan (2022085)" userId="S::2022085@student.uwtsd.ac.uk::e137e86b-914d-48d4-a6b6-b833a6005120" providerId="AD" clId="Web-{3A6D21CC-3089-1B6C-4BE1-5D0356BE0633}"/>
    <pc:docChg chg="delSld">
      <pc:chgData name="Henna Khan (2022085)" userId="S::2022085@student.uwtsd.ac.uk::e137e86b-914d-48d4-a6b6-b833a6005120" providerId="AD" clId="Web-{3A6D21CC-3089-1B6C-4BE1-5D0356BE0633}" dt="2024-02-18T17:58:43.153" v="0"/>
      <pc:docMkLst>
        <pc:docMk/>
      </pc:docMkLst>
      <pc:sldChg chg="del">
        <pc:chgData name="Henna Khan (2022085)" userId="S::2022085@student.uwtsd.ac.uk::e137e86b-914d-48d4-a6b6-b833a6005120" providerId="AD" clId="Web-{3A6D21CC-3089-1B6C-4BE1-5D0356BE0633}" dt="2024-02-18T17:58:43.153" v="0"/>
        <pc:sldMkLst>
          <pc:docMk/>
          <pc:sldMk cId="330791647" sldId="266"/>
        </pc:sldMkLst>
      </pc:sldChg>
    </pc:docChg>
  </pc:docChgLst>
  <pc:docChgLst>
    <pc:chgData name="Henna Khan (2022085)" userId="S::2022085@student.uwtsd.ac.uk::e137e86b-914d-48d4-a6b6-b833a6005120" providerId="AD" clId="Web-{FE36E771-A8D1-BAC9-7700-E3B9D990AAD6}"/>
    <pc:docChg chg="modSld">
      <pc:chgData name="Henna Khan (2022085)" userId="S::2022085@student.uwtsd.ac.uk::e137e86b-914d-48d4-a6b6-b833a6005120" providerId="AD" clId="Web-{FE36E771-A8D1-BAC9-7700-E3B9D990AAD6}" dt="2024-02-15T00:47:46.696" v="175" actId="14100"/>
      <pc:docMkLst>
        <pc:docMk/>
      </pc:docMkLst>
      <pc:sldChg chg="delSp modSp">
        <pc:chgData name="Henna Khan (2022085)" userId="S::2022085@student.uwtsd.ac.uk::e137e86b-914d-48d4-a6b6-b833a6005120" providerId="AD" clId="Web-{FE36E771-A8D1-BAC9-7700-E3B9D990AAD6}" dt="2024-02-07T12:02:48.364" v="126" actId="1076"/>
        <pc:sldMkLst>
          <pc:docMk/>
          <pc:sldMk cId="2953628344" sldId="258"/>
        </pc:sldMkLst>
        <pc:spChg chg="mod">
          <ac:chgData name="Henna Khan (2022085)" userId="S::2022085@student.uwtsd.ac.uk::e137e86b-914d-48d4-a6b6-b833a6005120" providerId="AD" clId="Web-{FE36E771-A8D1-BAC9-7700-E3B9D990AAD6}" dt="2024-02-07T11:59:31.944" v="79" actId="14100"/>
          <ac:spMkLst>
            <pc:docMk/>
            <pc:sldMk cId="2953628344" sldId="258"/>
            <ac:spMk id="2" creationId="{F8E824C0-80B3-CF6B-C457-BD69AECF5D5B}"/>
          </ac:spMkLst>
        </pc:spChg>
        <pc:spChg chg="mod">
          <ac:chgData name="Henna Khan (2022085)" userId="S::2022085@student.uwtsd.ac.uk::e137e86b-914d-48d4-a6b6-b833a6005120" providerId="AD" clId="Web-{FE36E771-A8D1-BAC9-7700-E3B9D990AAD6}" dt="2024-02-07T12:02:48.364" v="126" actId="1076"/>
          <ac:spMkLst>
            <pc:docMk/>
            <pc:sldMk cId="2953628344" sldId="258"/>
            <ac:spMk id="6" creationId="{C0FBE265-3A8B-414F-6D8D-7CFF6184EFA8}"/>
          </ac:spMkLst>
        </pc:spChg>
        <pc:spChg chg="mod">
          <ac:chgData name="Henna Khan (2022085)" userId="S::2022085@student.uwtsd.ac.uk::e137e86b-914d-48d4-a6b6-b833a6005120" providerId="AD" clId="Web-{FE36E771-A8D1-BAC9-7700-E3B9D990AAD6}" dt="2024-02-07T12:02:46.036" v="125" actId="1076"/>
          <ac:spMkLst>
            <pc:docMk/>
            <pc:sldMk cId="2953628344" sldId="258"/>
            <ac:spMk id="8" creationId="{F0F87A3E-9703-8CC7-138A-1977E3DFF07B}"/>
          </ac:spMkLst>
        </pc:spChg>
        <pc:spChg chg="mod">
          <ac:chgData name="Henna Khan (2022085)" userId="S::2022085@student.uwtsd.ac.uk::e137e86b-914d-48d4-a6b6-b833a6005120" providerId="AD" clId="Web-{FE36E771-A8D1-BAC9-7700-E3B9D990AAD6}" dt="2024-02-07T12:02:39.363" v="123" actId="1076"/>
          <ac:spMkLst>
            <pc:docMk/>
            <pc:sldMk cId="2953628344" sldId="258"/>
            <ac:spMk id="10" creationId="{CB8C2AE7-B110-9B8B-5E5F-EE8F32344991}"/>
          </ac:spMkLst>
        </pc:spChg>
        <pc:spChg chg="mod">
          <ac:chgData name="Henna Khan (2022085)" userId="S::2022085@student.uwtsd.ac.uk::e137e86b-914d-48d4-a6b6-b833a6005120" providerId="AD" clId="Web-{FE36E771-A8D1-BAC9-7700-E3B9D990AAD6}" dt="2024-02-07T12:02:35.723" v="122" actId="1076"/>
          <ac:spMkLst>
            <pc:docMk/>
            <pc:sldMk cId="2953628344" sldId="258"/>
            <ac:spMk id="14" creationId="{061836FE-CC4D-93E4-B3D8-97EA5964C039}"/>
          </ac:spMkLst>
        </pc:spChg>
        <pc:spChg chg="del mod">
          <ac:chgData name="Henna Khan (2022085)" userId="S::2022085@student.uwtsd.ac.uk::e137e86b-914d-48d4-a6b6-b833a6005120" providerId="AD" clId="Web-{FE36E771-A8D1-BAC9-7700-E3B9D990AAD6}" dt="2024-02-07T11:57:32.671" v="54"/>
          <ac:spMkLst>
            <pc:docMk/>
            <pc:sldMk cId="2953628344" sldId="258"/>
            <ac:spMk id="16" creationId="{0E6FFBD8-30AB-3C9E-D752-9061A709B878}"/>
          </ac:spMkLst>
        </pc:spChg>
      </pc:sldChg>
      <pc:sldChg chg="modSp">
        <pc:chgData name="Henna Khan (2022085)" userId="S::2022085@student.uwtsd.ac.uk::e137e86b-914d-48d4-a6b6-b833a6005120" providerId="AD" clId="Web-{FE36E771-A8D1-BAC9-7700-E3B9D990AAD6}" dt="2024-02-07T11:12:18.771" v="27" actId="14100"/>
        <pc:sldMkLst>
          <pc:docMk/>
          <pc:sldMk cId="3102514651" sldId="264"/>
        </pc:sldMkLst>
        <pc:picChg chg="mod">
          <ac:chgData name="Henna Khan (2022085)" userId="S::2022085@student.uwtsd.ac.uk::e137e86b-914d-48d4-a6b6-b833a6005120" providerId="AD" clId="Web-{FE36E771-A8D1-BAC9-7700-E3B9D990AAD6}" dt="2024-02-07T11:12:18.771" v="27" actId="14100"/>
          <ac:picMkLst>
            <pc:docMk/>
            <pc:sldMk cId="3102514651" sldId="264"/>
            <ac:picMk id="3074" creationId="{49ED50B1-A3EE-8B6E-C0FC-64E620ECC732}"/>
          </ac:picMkLst>
        </pc:picChg>
      </pc:sldChg>
      <pc:sldChg chg="modSp">
        <pc:chgData name="Henna Khan (2022085)" userId="S::2022085@student.uwtsd.ac.uk::e137e86b-914d-48d4-a6b6-b833a6005120" providerId="AD" clId="Web-{FE36E771-A8D1-BAC9-7700-E3B9D990AAD6}" dt="2024-02-15T00:47:46.696" v="175" actId="14100"/>
        <pc:sldMkLst>
          <pc:docMk/>
          <pc:sldMk cId="1603394467" sldId="265"/>
        </pc:sldMkLst>
        <pc:spChg chg="mod">
          <ac:chgData name="Henna Khan (2022085)" userId="S::2022085@student.uwtsd.ac.uk::e137e86b-914d-48d4-a6b6-b833a6005120" providerId="AD" clId="Web-{FE36E771-A8D1-BAC9-7700-E3B9D990AAD6}" dt="2024-02-15T00:47:31.414" v="172" actId="1076"/>
          <ac:spMkLst>
            <pc:docMk/>
            <pc:sldMk cId="1603394467" sldId="265"/>
            <ac:spMk id="4" creationId="{D95D858B-E039-CDCB-F78E-34573469E6E4}"/>
          </ac:spMkLst>
        </pc:spChg>
        <pc:spChg chg="mod">
          <ac:chgData name="Henna Khan (2022085)" userId="S::2022085@student.uwtsd.ac.uk::e137e86b-914d-48d4-a6b6-b833a6005120" providerId="AD" clId="Web-{FE36E771-A8D1-BAC9-7700-E3B9D990AAD6}" dt="2024-02-15T00:47:46.696" v="175" actId="14100"/>
          <ac:spMkLst>
            <pc:docMk/>
            <pc:sldMk cId="1603394467" sldId="265"/>
            <ac:spMk id="6" creationId="{EE321CCD-9CFD-0C29-F93E-6C0187CB0B0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171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15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780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801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8829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990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670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788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558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548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1172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7672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46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0590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6418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5640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053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80B4E20-5CA5-4E20-8482-13EBB7E37045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002CBE9-3F86-48B1-8546-F8AC0879E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476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2" r:id="rId1"/>
    <p:sldLayoutId id="2147483953" r:id="rId2"/>
    <p:sldLayoutId id="2147483954" r:id="rId3"/>
    <p:sldLayoutId id="2147483955" r:id="rId4"/>
    <p:sldLayoutId id="2147483956" r:id="rId5"/>
    <p:sldLayoutId id="2147483957" r:id="rId6"/>
    <p:sldLayoutId id="2147483958" r:id="rId7"/>
    <p:sldLayoutId id="2147483959" r:id="rId8"/>
    <p:sldLayoutId id="2147483960" r:id="rId9"/>
    <p:sldLayoutId id="2147483961" r:id="rId10"/>
    <p:sldLayoutId id="2147483962" r:id="rId11"/>
    <p:sldLayoutId id="2147483963" r:id="rId12"/>
    <p:sldLayoutId id="2147483964" r:id="rId13"/>
    <p:sldLayoutId id="2147483965" r:id="rId14"/>
    <p:sldLayoutId id="2147483966" r:id="rId15"/>
    <p:sldLayoutId id="2147483967" r:id="rId16"/>
    <p:sldLayoutId id="2147483968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sa/3.0/" TargetMode="External"/><Relationship Id="rId3" Type="http://schemas.openxmlformats.org/officeDocument/2006/relationships/hyperlink" Target="https://www.ashramblings.com/2018/03/shakti-run-globalgiving-project-to.html" TargetMode="External"/><Relationship Id="rId7" Type="http://schemas.openxmlformats.org/officeDocument/2006/relationships/hyperlink" Target="https://fabiusmaximus.com/2020/04/10/covid-19-reveals-an-elderly-doddering-america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hyperlink" Target="http://sonar-ua.deviantart.com/art/old-aged-people-2-103727308" TargetMode="Externa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rporatewatch.org/carer-sues-mihomecare-for-not-paying-minimum-wage/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s://commons.wikimedia.org/wiki/File:Christmas_Day_in_a_nursing_home_-_geograph.org.uk_-_1091150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image" Target="../media/image9.png"/><Relationship Id="rId4" Type="http://schemas.openxmlformats.org/officeDocument/2006/relationships/hyperlink" Target="https://www.picpedia.org/lever-arch/f/funding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hyperlink" Target="https://policyoptions.irpp.org/fr/magazines/july-2020/palliative-care-has-been-lacking-for-decades-in-long-term-care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geuk.org.uk/globalassets/age-uk/documents/reports-and-publications/reports-and-briefings/equality-and-human-rights/age-uk---human-rights-of-older-persons-and-their-comprehensive-care---july-2017.pdf" TargetMode="External"/><Relationship Id="rId7" Type="http://schemas.openxmlformats.org/officeDocument/2006/relationships/hyperlink" Target="https://www.rqia.org.uk/RQIA/files/96/967781ed-6d80-4eeb-aea6-1313eed160cd.pdf" TargetMode="External"/><Relationship Id="rId2" Type="http://schemas.openxmlformats.org/officeDocument/2006/relationships/hyperlink" Target="https://www.highpointcare.co.uk/news/what-is-residential-care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verywellhealth.com/pros-and-cons-of-hospice-care-1132299" TargetMode="External"/><Relationship Id="rId5" Type="http://schemas.openxmlformats.org/officeDocument/2006/relationships/hyperlink" Target="http://www.cpa.org.uk/cpa/policies_on_ageing.html" TargetMode="External"/><Relationship Id="rId4" Type="http://schemas.openxmlformats.org/officeDocument/2006/relationships/hyperlink" Target="https://anthonygold.co.uk/latest/blog/an-overview-of-the-care-act-2014#:~:text=There%20are%20a%20number%20of,should%20offer%20to%20meet%20needs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hsconfed.org/" TargetMode="External"/><Relationship Id="rId3" Type="http://schemas.openxmlformats.org/officeDocument/2006/relationships/hyperlink" Target="https://www.nhs.uk/" TargetMode="External"/><Relationship Id="rId7" Type="http://schemas.openxmlformats.org/officeDocument/2006/relationships/hyperlink" Target="https://ukcareguide.co.uk/" TargetMode="External"/><Relationship Id="rId2" Type="http://schemas.openxmlformats.org/officeDocument/2006/relationships/hyperlink" Target="https://www.nhs.uk/conditions/social-care-and-support-guide/making-decisions-for-someone-else/mental-capacity-act/#:~:text=The%20MCA%20also%20allows%20peopl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getrevising.co.uk/grids/the_mental_capacity_act_2005_1" TargetMode="External"/><Relationship Id="rId5" Type="http://schemas.openxmlformats.org/officeDocument/2006/relationships/hyperlink" Target="https://study.com/academy/lesson/psychosocial-theories-of-aging-activity-theory-continuity-theory-disengagement-theory.html#:~:text=Three%20major%20psychosocial%20theories%20on" TargetMode="External"/><Relationship Id="rId4" Type="http://schemas.openxmlformats.org/officeDocument/2006/relationships/hyperlink" Target="https://www.cancer.gov/publications/dictionaries/cancer-terms/def/end-of-life-care" TargetMode="External"/><Relationship Id="rId9" Type="http://schemas.openxmlformats.org/officeDocument/2006/relationships/hyperlink" Target="https://www.nhsconfed.org/publications/adult-social-care-and-nhs#:~:text=An%20estimated%201.6%20million%20peop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774D94F-430C-2542-CC64-EE8C88EB7FBF}"/>
              </a:ext>
            </a:extLst>
          </p:cNvPr>
          <p:cNvSpPr txBox="1"/>
          <p:nvPr/>
        </p:nvSpPr>
        <p:spPr>
          <a:xfrm>
            <a:off x="838200" y="4669978"/>
            <a:ext cx="4391024" cy="11737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j-lt"/>
                <a:ea typeface="+mj-ea"/>
                <a:cs typeface="+mj-cs"/>
              </a:rPr>
              <a:t>Living with Care: The Older Person </a:t>
            </a:r>
            <a:endParaRPr lang="en-US" sz="3700" kern="1200">
              <a:solidFill>
                <a:schemeClr val="tx1">
                  <a:lumMod val="50000"/>
                  <a:lumOff val="50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1" name="Picture 20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1D113312-BB9C-A174-F7EA-AC11BCA2BE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840" r="16032"/>
          <a:stretch/>
        </p:blipFill>
        <p:spPr>
          <a:xfrm>
            <a:off x="20" y="10"/>
            <a:ext cx="4000480" cy="3904882"/>
          </a:xfrm>
          <a:custGeom>
            <a:avLst/>
            <a:gdLst/>
            <a:ahLst/>
            <a:cxnLst/>
            <a:rect l="l" t="t" r="r" b="b"/>
            <a:pathLst>
              <a:path w="4000500" h="3413410">
                <a:moveTo>
                  <a:pt x="0" y="0"/>
                </a:moveTo>
                <a:lnTo>
                  <a:pt x="4000500" y="0"/>
                </a:lnTo>
                <a:lnTo>
                  <a:pt x="4000500" y="3330603"/>
                </a:lnTo>
                <a:lnTo>
                  <a:pt x="416174" y="3413410"/>
                </a:lnTo>
                <a:lnTo>
                  <a:pt x="0" y="3408169"/>
                </a:lnTo>
                <a:close/>
              </a:path>
            </a:pathLst>
          </a:custGeom>
        </p:spPr>
      </p:pic>
      <p:pic>
        <p:nvPicPr>
          <p:cNvPr id="15" name="Picture 14" descr="A couple of old people sitting on benches&#10;&#10;Description automatically generated">
            <a:extLst>
              <a:ext uri="{FF2B5EF4-FFF2-40B4-BE49-F238E27FC236}">
                <a16:creationId xmlns:a16="http://schemas.microsoft.com/office/drawing/2014/main" id="{BCF65BA9-9E1F-0602-57F8-41F5BD6D34C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1896" r="12485" b="-3"/>
          <a:stretch/>
        </p:blipFill>
        <p:spPr>
          <a:xfrm flipH="1">
            <a:off x="4191002" y="10"/>
            <a:ext cx="3809998" cy="3904881"/>
          </a:xfrm>
          <a:custGeom>
            <a:avLst/>
            <a:gdLst/>
            <a:ahLst/>
            <a:cxnLst/>
            <a:rect l="l" t="t" r="r" b="b"/>
            <a:pathLst>
              <a:path w="3809998" h="3361533">
                <a:moveTo>
                  <a:pt x="0" y="0"/>
                </a:moveTo>
                <a:lnTo>
                  <a:pt x="3809998" y="0"/>
                </a:lnTo>
                <a:lnTo>
                  <a:pt x="3809998" y="3353206"/>
                </a:lnTo>
                <a:lnTo>
                  <a:pt x="1781628" y="3181423"/>
                </a:lnTo>
                <a:lnTo>
                  <a:pt x="0" y="3361533"/>
                </a:lnTo>
                <a:close/>
              </a:path>
            </a:pathLst>
          </a:custGeom>
        </p:spPr>
      </p:pic>
      <p:pic>
        <p:nvPicPr>
          <p:cNvPr id="12" name="Picture 11" descr="A person and person walking on a path&#10;&#10;Description automatically generated">
            <a:extLst>
              <a:ext uri="{FF2B5EF4-FFF2-40B4-BE49-F238E27FC236}">
                <a16:creationId xmlns:a16="http://schemas.microsoft.com/office/drawing/2014/main" id="{877F7C03-60AF-E1CE-026A-1E1D6A1BD04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1565" r="11818" b="2"/>
          <a:stretch/>
        </p:blipFill>
        <p:spPr>
          <a:xfrm flipH="1">
            <a:off x="8191500" y="-1"/>
            <a:ext cx="4000500" cy="4008409"/>
          </a:xfrm>
          <a:custGeom>
            <a:avLst/>
            <a:gdLst/>
            <a:ahLst/>
            <a:cxnLst/>
            <a:rect l="l" t="t" r="r" b="b"/>
            <a:pathLst>
              <a:path w="4000500" h="3403026">
                <a:moveTo>
                  <a:pt x="0" y="0"/>
                </a:moveTo>
                <a:lnTo>
                  <a:pt x="4000500" y="0"/>
                </a:lnTo>
                <a:lnTo>
                  <a:pt x="4000500" y="3403026"/>
                </a:lnTo>
                <a:lnTo>
                  <a:pt x="9072" y="3370108"/>
                </a:lnTo>
                <a:lnTo>
                  <a:pt x="0" y="336934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28089F0-4557-214A-6B21-2172B61BAD62}"/>
              </a:ext>
            </a:extLst>
          </p:cNvPr>
          <p:cNvSpPr txBox="1"/>
          <p:nvPr/>
        </p:nvSpPr>
        <p:spPr>
          <a:xfrm>
            <a:off x="4286865" y="4080387"/>
            <a:ext cx="7070109" cy="23597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27939" indent="-228600">
              <a:lnSpc>
                <a:spcPct val="90000"/>
              </a:lnSpc>
              <a:spcBef>
                <a:spcPts val="1248"/>
              </a:spcBef>
              <a:buFont typeface="Arial" panose="020B0604020202020204" pitchFamily="34" charset="0"/>
              <a:buChar char="•"/>
            </a:pPr>
            <a:r>
              <a:rPr lang="en-US" b="1" i="0">
                <a:solidFill>
                  <a:schemeClr val="tx1">
                    <a:lumMod val="75000"/>
                    <a:lumOff val="25000"/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 Yasmeen Begum , Henna Khan</a:t>
            </a:r>
          </a:p>
          <a:p>
            <a:pPr marL="427939" indent="-228600">
              <a:lnSpc>
                <a:spcPct val="90000"/>
              </a:lnSpc>
              <a:spcBef>
                <a:spcPts val="1248"/>
              </a:spcBef>
              <a:buFont typeface="Arial" panose="020B0604020202020204" pitchFamily="34" charset="0"/>
              <a:buChar char="•"/>
            </a:pPr>
            <a:r>
              <a:rPr lang="en-US" b="1" i="0">
                <a:solidFill>
                  <a:schemeClr val="tx1">
                    <a:lumMod val="75000"/>
                    <a:lumOff val="25000"/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 2119725,   2022085</a:t>
            </a:r>
          </a:p>
          <a:p>
            <a:pPr marL="427939" indent="-228600">
              <a:lnSpc>
                <a:spcPct val="90000"/>
              </a:lnSpc>
              <a:spcBef>
                <a:spcPts val="1248"/>
              </a:spcBef>
              <a:buFont typeface="Arial" panose="020B0604020202020204" pitchFamily="34" charset="0"/>
              <a:buChar char="•"/>
            </a:pPr>
            <a:r>
              <a:rPr lang="en-US" b="1" i="0">
                <a:solidFill>
                  <a:schemeClr val="tx1">
                    <a:lumMod val="75000"/>
                    <a:lumOff val="25000"/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</a:t>
            </a:r>
            <a:r>
              <a:rPr lang="en-US" b="1">
                <a:solidFill>
                  <a:schemeClr val="tx1">
                    <a:lumMod val="75000"/>
                    <a:lumOff val="25000"/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Rebecca Stewart</a:t>
            </a:r>
          </a:p>
          <a:p>
            <a:pPr marL="427939" indent="-228600">
              <a:lnSpc>
                <a:spcPct val="90000"/>
              </a:lnSpc>
              <a:spcBef>
                <a:spcPts val="1248"/>
              </a:spcBef>
              <a:buFont typeface="Arial" panose="020B0604020202020204" pitchFamily="34" charset="0"/>
              <a:buChar char="•"/>
            </a:pPr>
            <a:r>
              <a:rPr lang="en-US" b="1" i="0">
                <a:solidFill>
                  <a:schemeClr val="tx1">
                    <a:lumMod val="75000"/>
                    <a:lumOff val="25000"/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en-US" b="1">
                <a:solidFill>
                  <a:schemeClr val="tx1">
                    <a:lumMod val="75000"/>
                    <a:lumOff val="25000"/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BMHP6009</a:t>
            </a:r>
            <a:endParaRPr lang="en-US" b="1" i="0" u="sng">
              <a:solidFill>
                <a:schemeClr val="tx1">
                  <a:lumMod val="75000"/>
                  <a:lumOff val="25000"/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27939" indent="-228600">
              <a:lnSpc>
                <a:spcPct val="90000"/>
              </a:lnSpc>
              <a:spcBef>
                <a:spcPts val="1248"/>
              </a:spcBef>
              <a:buFont typeface="Arial" panose="020B0604020202020204" pitchFamily="34" charset="0"/>
              <a:buChar char="•"/>
            </a:pPr>
            <a:r>
              <a:rPr lang="en-US" b="1" i="0">
                <a:solidFill>
                  <a:schemeClr val="tx1">
                    <a:lumMod val="75000"/>
                    <a:lumOff val="25000"/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 19.02.24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2EEC6BB-6194-D226-79B3-03AE9727D404}"/>
              </a:ext>
            </a:extLst>
          </p:cNvPr>
          <p:cNvSpPr txBox="1"/>
          <p:nvPr/>
        </p:nvSpPr>
        <p:spPr>
          <a:xfrm>
            <a:off x="9751908" y="6657945"/>
            <a:ext cx="244009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ashramblings.com/2018/03/shakti-run-globalgiving-project-to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885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21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22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25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CF3A3428-39D6-B084-4369-E62AE2DCE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685800"/>
            <a:ext cx="7345891" cy="14139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Introduction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3B93E9-96A5-B605-FB13-BABFCB65E26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735" r="28389" b="1"/>
          <a:stretch/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7081F8D-F2DA-44C4-E937-D99A80B9FD1E}"/>
              </a:ext>
            </a:extLst>
          </p:cNvPr>
          <p:cNvSpPr txBox="1"/>
          <p:nvPr/>
        </p:nvSpPr>
        <p:spPr>
          <a:xfrm>
            <a:off x="3843867" y="2048933"/>
            <a:ext cx="7659156" cy="3742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lvl="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Definition of domiciliary care and residential care.</a:t>
            </a:r>
          </a:p>
          <a:p>
            <a:pPr marL="342900" lvl="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What are the funding options available for care in the UK (perhaps in comparison with other countries).</a:t>
            </a:r>
          </a:p>
          <a:p>
            <a:pPr marL="342900" lvl="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End of life and palliative care as well as how and where this is delivered.</a:t>
            </a:r>
          </a:p>
          <a:p>
            <a:pPr marL="342900" lvl="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The gap between need and availability of care for older people. </a:t>
            </a:r>
          </a:p>
          <a:p>
            <a:pPr marL="342900" lvl="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Legislation, policy and theories of ageing, which are relevant to older people approaching the end of their lives.</a:t>
            </a:r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The benefits and disadvantages of both approaches to care for the older person.  </a:t>
            </a:r>
          </a:p>
        </p:txBody>
      </p:sp>
    </p:spTree>
    <p:extLst>
      <p:ext uri="{BB962C8B-B14F-4D97-AF65-F5344CB8AC3E}">
        <p14:creationId xmlns:p14="http://schemas.microsoft.com/office/powerpoint/2010/main" val="2791969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6" name="Group 65">
            <a:extLst>
              <a:ext uri="{FF2B5EF4-FFF2-40B4-BE49-F238E27FC236}">
                <a16:creationId xmlns:a16="http://schemas.microsoft.com/office/drawing/2014/main" id="{56C5F458-F0B9-4584-B7A3-BA39F9E9FC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38" name="Freeform 6">
              <a:extLst>
                <a:ext uri="{FF2B5EF4-FFF2-40B4-BE49-F238E27FC236}">
                  <a16:creationId xmlns:a16="http://schemas.microsoft.com/office/drawing/2014/main" id="{EF5CE756-E024-433C-98E3-931095C81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0B4D7F81-EC0F-4E8E-8D3F-BCBF503597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9">
              <a:extLst>
                <a:ext uri="{FF2B5EF4-FFF2-40B4-BE49-F238E27FC236}">
                  <a16:creationId xmlns:a16="http://schemas.microsoft.com/office/drawing/2014/main" id="{9DEF7606-46AD-4ECA-8815-33A3217D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10">
              <a:extLst>
                <a:ext uri="{FF2B5EF4-FFF2-40B4-BE49-F238E27FC236}">
                  <a16:creationId xmlns:a16="http://schemas.microsoft.com/office/drawing/2014/main" id="{778C7720-6627-4BE3-9174-54CD26E726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11">
              <a:extLst>
                <a:ext uri="{FF2B5EF4-FFF2-40B4-BE49-F238E27FC236}">
                  <a16:creationId xmlns:a16="http://schemas.microsoft.com/office/drawing/2014/main" id="{3D25C4CC-C750-4C0A-ADB5-CFA9FFAE55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12">
              <a:extLst>
                <a:ext uri="{FF2B5EF4-FFF2-40B4-BE49-F238E27FC236}">
                  <a16:creationId xmlns:a16="http://schemas.microsoft.com/office/drawing/2014/main" id="{D6834B30-F11B-40AA-A8C8-0EF0710DB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A68D4DBB-B582-47F6-EB03-AF653C4E32E8}"/>
              </a:ext>
            </a:extLst>
          </p:cNvPr>
          <p:cNvSpPr txBox="1"/>
          <p:nvPr/>
        </p:nvSpPr>
        <p:spPr>
          <a:xfrm>
            <a:off x="2334150" y="100192"/>
            <a:ext cx="6301019" cy="142287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342900" lvl="0" indent="-342900"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4200">
                <a:ln w="3175" cmpd="sng">
                  <a:noFill/>
                </a:ln>
                <a:latin typeface="+mj-lt"/>
                <a:ea typeface="+mj-ea"/>
                <a:cs typeface="+mj-cs"/>
              </a:rPr>
              <a:t>Definition of domiciliary care and residential care.</a:t>
            </a:r>
          </a:p>
        </p:txBody>
      </p:sp>
      <p:pic>
        <p:nvPicPr>
          <p:cNvPr id="9" name="Picture 8" descr="A group of elderly women sitting in chairs&#10;&#10;Description automatically generated">
            <a:extLst>
              <a:ext uri="{FF2B5EF4-FFF2-40B4-BE49-F238E27FC236}">
                <a16:creationId xmlns:a16="http://schemas.microsoft.com/office/drawing/2014/main" id="{CB1CD36F-2D62-5816-7FC3-B7B6A309E23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16379"/>
          <a:stretch/>
        </p:blipFill>
        <p:spPr>
          <a:xfrm>
            <a:off x="9158296" y="573398"/>
            <a:ext cx="2809712" cy="2520043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6" name="Picture 5" descr="A person wearing a purple scrubs&#10;&#10;Description automatically generated">
            <a:extLst>
              <a:ext uri="{FF2B5EF4-FFF2-40B4-BE49-F238E27FC236}">
                <a16:creationId xmlns:a16="http://schemas.microsoft.com/office/drawing/2014/main" id="{75F40DD8-B032-D124-68CA-7ACF52A2BD9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38818" r="4569"/>
          <a:stretch/>
        </p:blipFill>
        <p:spPr>
          <a:xfrm>
            <a:off x="8946530" y="3754201"/>
            <a:ext cx="3021495" cy="2457372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8E36542-AA15-D60D-7572-0CDC2C885D5E}"/>
              </a:ext>
            </a:extLst>
          </p:cNvPr>
          <p:cNvSpPr txBox="1"/>
          <p:nvPr/>
        </p:nvSpPr>
        <p:spPr>
          <a:xfrm rot="10800000" flipV="1">
            <a:off x="3101379" y="3207910"/>
            <a:ext cx="34071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>
                <a:solidFill>
                  <a:srgbClr val="4D5156"/>
                </a:solidFill>
                <a:effectLst/>
                <a:latin typeface="Google Sans"/>
              </a:rPr>
              <a:t>.</a:t>
            </a: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ABA0F8-F251-4277-D21F-09A0E838F65D}"/>
              </a:ext>
            </a:extLst>
          </p:cNvPr>
          <p:cNvSpPr txBox="1"/>
          <p:nvPr/>
        </p:nvSpPr>
        <p:spPr>
          <a:xfrm>
            <a:off x="5560382" y="1829129"/>
            <a:ext cx="3021496" cy="396262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safety.</a:t>
            </a:r>
            <a:endParaRPr lang="en-GB" sz="1800" b="1">
              <a:effectLst/>
              <a:latin typeface="Arial"/>
              <a:ea typeface="Times New Roman" panose="02020603050405020304" pitchFamily="18" charset="0"/>
              <a:cs typeface="Arial"/>
            </a:endParaRP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There is always help at hand.</a:t>
            </a:r>
            <a:endParaRPr lang="en-GB" sz="1800" b="1">
              <a:effectLst/>
              <a:latin typeface="Arial"/>
              <a:ea typeface="Times New Roman" panose="02020603050405020304" pitchFamily="18" charset="0"/>
              <a:cs typeface="Arial"/>
            </a:endParaRP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Companionship.</a:t>
            </a:r>
            <a:endParaRPr lang="en-GB" sz="1800" b="1">
              <a:effectLst/>
              <a:latin typeface="Arial"/>
              <a:ea typeface="Times New Roman" panose="02020603050405020304" pitchFamily="18" charset="0"/>
              <a:cs typeface="Arial"/>
            </a:endParaRP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Regular and nutritious meals.</a:t>
            </a:r>
            <a:endParaRPr lang="en-GB" sz="1800" b="1">
              <a:effectLst/>
              <a:latin typeface="Arial"/>
              <a:ea typeface="Times New Roman" panose="02020603050405020304" pitchFamily="18" charset="0"/>
              <a:cs typeface="Arial"/>
            </a:endParaRP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Peace of mind for relatives.</a:t>
            </a:r>
            <a:endParaRPr lang="en-GB" sz="1800" b="1">
              <a:effectLst/>
              <a:latin typeface="Arial"/>
              <a:ea typeface="Times New Roman" panose="02020603050405020304" pitchFamily="18" charset="0"/>
              <a:cs typeface="Arial"/>
            </a:endParaRP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Clean and comfortable living environments.</a:t>
            </a:r>
            <a:endParaRPr lang="en-GB" sz="1800" b="1">
              <a:effectLst/>
              <a:latin typeface="Arial"/>
              <a:ea typeface="Times New Roman" panose="02020603050405020304" pitchFamily="18" charset="0"/>
              <a:cs typeface="Arial"/>
            </a:endParaRP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Medication management.</a:t>
            </a:r>
            <a:endParaRPr lang="en-GB" sz="1800" b="1">
              <a:effectLst/>
              <a:latin typeface="Arial"/>
              <a:ea typeface="Times New Roman" panose="02020603050405020304" pitchFamily="18" charset="0"/>
              <a:cs typeface="Arial"/>
            </a:endParaRPr>
          </a:p>
          <a:p>
            <a:r>
              <a:rPr lang="en-GB" sz="1800" b="1">
                <a:solidFill>
                  <a:srgbClr val="202124"/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Specialist care.</a:t>
            </a:r>
            <a:endParaRPr lang="en-GB" sz="1600" b="1" kern="100">
              <a:effectLst/>
              <a:latin typeface="Arial"/>
              <a:ea typeface="Calibri" panose="020F0502020204030204" pitchFamily="34" charset="0"/>
              <a:cs typeface="Times New Roman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CE7EB7-3A39-B122-D1B4-92B8E54C7E38}"/>
              </a:ext>
            </a:extLst>
          </p:cNvPr>
          <p:cNvSpPr txBox="1"/>
          <p:nvPr/>
        </p:nvSpPr>
        <p:spPr>
          <a:xfrm>
            <a:off x="2332946" y="1776025"/>
            <a:ext cx="6096000" cy="248080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lnSpc>
                <a:spcPts val="18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800" b="1" kern="0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Companionship</a:t>
            </a:r>
            <a:endParaRPr lang="en-GB" sz="1600" b="1" kern="1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285750" indent="-285750">
              <a:lnSpc>
                <a:spcPts val="18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800" b="1" kern="0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Independence</a:t>
            </a:r>
            <a:endParaRPr lang="en-GB" sz="1600" b="1" kern="1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285750" indent="-285750">
              <a:lnSpc>
                <a:spcPts val="18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800" b="1" kern="0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Personal care</a:t>
            </a:r>
            <a:endParaRPr lang="en-GB" sz="1600" b="1" kern="1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285750" indent="-285750">
              <a:lnSpc>
                <a:spcPts val="18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800" b="1" kern="0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Medication management</a:t>
            </a:r>
            <a:endParaRPr lang="en-GB" sz="1600" b="1" kern="1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285750" indent="-285750">
              <a:lnSpc>
                <a:spcPts val="18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800" b="1" kern="0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Personalized care</a:t>
            </a:r>
            <a:endParaRPr lang="en-GB" sz="1600" b="1" kern="1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285750" indent="-285750">
              <a:lnSpc>
                <a:spcPts val="18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800" b="1" kern="0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Flexibility</a:t>
            </a:r>
            <a:endParaRPr lang="en-GB" sz="1600" b="1" kern="1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285750" indent="-285750">
              <a:lnSpc>
                <a:spcPts val="18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800" b="1" kern="0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Flexible Support</a:t>
            </a:r>
            <a:endParaRPr lang="en-GB" sz="1600" b="1" kern="1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285750" indent="-285750">
              <a:lnSpc>
                <a:spcPts val="18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800" b="1" kern="0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Cost-effective care</a:t>
            </a:r>
            <a:endParaRPr lang="en-GB" sz="1600" b="1" kern="1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285750" indent="-285750">
              <a:lnSpc>
                <a:spcPts val="18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800" b="1" kern="0">
                <a:solidFill>
                  <a:srgbClr val="202124"/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Household tasks</a:t>
            </a:r>
            <a:endParaRPr lang="en-GB" sz="1600" b="1" kern="100">
              <a:effectLst/>
              <a:latin typeface="Arial"/>
              <a:ea typeface="Calibri" panose="020F050202020403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43085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42" name="Group 1041">
            <a:extLst>
              <a:ext uri="{FF2B5EF4-FFF2-40B4-BE49-F238E27FC236}">
                <a16:creationId xmlns:a16="http://schemas.microsoft.com/office/drawing/2014/main" id="{8AEBEFE2-515F-4B18-8468-97D8C7309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43" name="Freeform 6">
              <a:extLst>
                <a:ext uri="{FF2B5EF4-FFF2-40B4-BE49-F238E27FC236}">
                  <a16:creationId xmlns:a16="http://schemas.microsoft.com/office/drawing/2014/main" id="{42A84A1C-64AD-4415-AC50-45FB65361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Freeform 7">
              <a:extLst>
                <a:ext uri="{FF2B5EF4-FFF2-40B4-BE49-F238E27FC236}">
                  <a16:creationId xmlns:a16="http://schemas.microsoft.com/office/drawing/2014/main" id="{B9CCB5DF-B7FE-4417-9B32-672497E3A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Freeform 8">
              <a:extLst>
                <a:ext uri="{FF2B5EF4-FFF2-40B4-BE49-F238E27FC236}">
                  <a16:creationId xmlns:a16="http://schemas.microsoft.com/office/drawing/2014/main" id="{3C6EE6E1-4DD7-4FB0-9428-1B0064584C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6" name="Freeform 9">
              <a:extLst>
                <a:ext uri="{FF2B5EF4-FFF2-40B4-BE49-F238E27FC236}">
                  <a16:creationId xmlns:a16="http://schemas.microsoft.com/office/drawing/2014/main" id="{F19641FD-140C-4164-882A-1C36915F42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Freeform 10">
              <a:extLst>
                <a:ext uri="{FF2B5EF4-FFF2-40B4-BE49-F238E27FC236}">
                  <a16:creationId xmlns:a16="http://schemas.microsoft.com/office/drawing/2014/main" id="{1B022741-DE93-4568-9EA7-CFDF6A7B42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" name="Freeform 11">
              <a:extLst>
                <a:ext uri="{FF2B5EF4-FFF2-40B4-BE49-F238E27FC236}">
                  <a16:creationId xmlns:a16="http://schemas.microsoft.com/office/drawing/2014/main" id="{0366A110-6771-478C-915F-09E3FC17DF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2FFEA4C0-C097-1FD1-8577-1D25D323747F}"/>
              </a:ext>
            </a:extLst>
          </p:cNvPr>
          <p:cNvSpPr txBox="1"/>
          <p:nvPr/>
        </p:nvSpPr>
        <p:spPr>
          <a:xfrm>
            <a:off x="1401756" y="990504"/>
            <a:ext cx="2812386" cy="45326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lvl="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What are the funding options available for care in the UK (perhaps in comparison with other countries).</a:t>
            </a:r>
          </a:p>
          <a:p>
            <a:pPr marL="342900" lvl="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NHS</a:t>
            </a:r>
          </a:p>
          <a:p>
            <a:pPr marL="342900" lvl="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Medical insurance.</a:t>
            </a:r>
          </a:p>
          <a:p>
            <a:pPr marL="342900" lvl="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Personal savings</a:t>
            </a:r>
          </a:p>
          <a:p>
            <a:pPr marL="342900" lvl="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Government funding.</a:t>
            </a:r>
          </a:p>
        </p:txBody>
      </p:sp>
      <p:pic>
        <p:nvPicPr>
          <p:cNvPr id="5" name="Picture 4" descr="A blue box with a white label and a blue marker on top of a pie chart&#10;&#10;Description automatically generated">
            <a:extLst>
              <a:ext uri="{FF2B5EF4-FFF2-40B4-BE49-F238E27FC236}">
                <a16:creationId xmlns:a16="http://schemas.microsoft.com/office/drawing/2014/main" id="{A2784DB0-35A9-BF3B-3254-44ABB37663F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8430" r="1" b="1"/>
          <a:stretch/>
        </p:blipFill>
        <p:spPr>
          <a:xfrm>
            <a:off x="4617551" y="2043267"/>
            <a:ext cx="3329643" cy="242714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1026" name="Picture 2" descr="How does UK healthcare spending compare with other countries? - Office for  National Statistics">
            <a:extLst>
              <a:ext uri="{FF2B5EF4-FFF2-40B4-BE49-F238E27FC236}">
                <a16:creationId xmlns:a16="http://schemas.microsoft.com/office/drawing/2014/main" id="{08883B48-E0C4-0804-0763-0F0D6E28F9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05387" y="1179332"/>
            <a:ext cx="3297635" cy="4155020"/>
          </a:xfrm>
          <a:prstGeom prst="roundRect">
            <a:avLst>
              <a:gd name="adj" fmla="val 4380"/>
            </a:avLst>
          </a:prstGeom>
          <a:noFill/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1A90A3-D50D-BD34-DBCF-BB21CA361807}"/>
              </a:ext>
            </a:extLst>
          </p:cNvPr>
          <p:cNvSpPr txBox="1"/>
          <p:nvPr/>
        </p:nvSpPr>
        <p:spPr>
          <a:xfrm>
            <a:off x="5579238" y="4270359"/>
            <a:ext cx="236795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picpedia.org/lever-arch/f/funding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65407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41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DC5D797E-D53B-8150-86AF-7B3432D6C7CC}"/>
              </a:ext>
            </a:extLst>
          </p:cNvPr>
          <p:cNvSpPr txBox="1"/>
          <p:nvPr/>
        </p:nvSpPr>
        <p:spPr>
          <a:xfrm>
            <a:off x="1504335" y="1438146"/>
            <a:ext cx="9448480" cy="24357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End of life and palliative care as well as how and where this is delivered End-of-life</a:t>
            </a:r>
          </a:p>
        </p:txBody>
      </p:sp>
      <p:pic>
        <p:nvPicPr>
          <p:cNvPr id="5" name="Picture 4" descr="A close-up of a person with a oxygen mask&#10;&#10;Description automatically generated">
            <a:extLst>
              <a:ext uri="{FF2B5EF4-FFF2-40B4-BE49-F238E27FC236}">
                <a16:creationId xmlns:a16="http://schemas.microsoft.com/office/drawing/2014/main" id="{704BEAE6-439E-3837-1082-7E9FFFE676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721540" y="2354187"/>
            <a:ext cx="6240990" cy="218434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CECB2C4-B97E-033E-EBA6-A6A132E4214B}"/>
              </a:ext>
            </a:extLst>
          </p:cNvPr>
          <p:cNvSpPr txBox="1"/>
          <p:nvPr/>
        </p:nvSpPr>
        <p:spPr>
          <a:xfrm>
            <a:off x="9657202" y="5591145"/>
            <a:ext cx="238398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policyoptions.irpp.org/fr/magazines/july-2020/palliative-care-has-been-lacking-for-decades-in-long-term-car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53732F-3228-C868-F3D0-C1D843CC979D}"/>
              </a:ext>
            </a:extLst>
          </p:cNvPr>
          <p:cNvSpPr txBox="1"/>
          <p:nvPr/>
        </p:nvSpPr>
        <p:spPr>
          <a:xfrm>
            <a:off x="2083951" y="2919283"/>
            <a:ext cx="7569200" cy="11672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HOSPICE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MEDICATION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SUPPORT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8126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5" name="Group 2054">
            <a:extLst>
              <a:ext uri="{FF2B5EF4-FFF2-40B4-BE49-F238E27FC236}">
                <a16:creationId xmlns:a16="http://schemas.microsoft.com/office/drawing/2014/main" id="{C616B3DC-C165-433D-9187-62DCC0E31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056" name="Freeform 6">
              <a:extLst>
                <a:ext uri="{FF2B5EF4-FFF2-40B4-BE49-F238E27FC236}">
                  <a16:creationId xmlns:a16="http://schemas.microsoft.com/office/drawing/2014/main" id="{97E1BF84-9824-4B0E-98DF-F0F7181DD0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7" name="Freeform 7">
              <a:extLst>
                <a:ext uri="{FF2B5EF4-FFF2-40B4-BE49-F238E27FC236}">
                  <a16:creationId xmlns:a16="http://schemas.microsoft.com/office/drawing/2014/main" id="{A85FA340-7392-4303-9707-A12F45A46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8" name="Freeform 9">
              <a:extLst>
                <a:ext uri="{FF2B5EF4-FFF2-40B4-BE49-F238E27FC236}">
                  <a16:creationId xmlns:a16="http://schemas.microsoft.com/office/drawing/2014/main" id="{758A9051-2BD9-4868-8B84-344752FA2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9" name="Freeform 10">
              <a:extLst>
                <a:ext uri="{FF2B5EF4-FFF2-40B4-BE49-F238E27FC236}">
                  <a16:creationId xmlns:a16="http://schemas.microsoft.com/office/drawing/2014/main" id="{58264C49-3539-4CBD-8F11-1106C8B87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0" name="Freeform 11">
              <a:extLst>
                <a:ext uri="{FF2B5EF4-FFF2-40B4-BE49-F238E27FC236}">
                  <a16:creationId xmlns:a16="http://schemas.microsoft.com/office/drawing/2014/main" id="{DE862133-5C7E-4B32-9786-0B33BC51A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1" name="Freeform 12">
              <a:extLst>
                <a:ext uri="{FF2B5EF4-FFF2-40B4-BE49-F238E27FC236}">
                  <a16:creationId xmlns:a16="http://schemas.microsoft.com/office/drawing/2014/main" id="{90925F6C-DF03-4707-9176-6049F049B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2063" name="Rectangle 2062">
            <a:extLst>
              <a:ext uri="{FF2B5EF4-FFF2-40B4-BE49-F238E27FC236}">
                <a16:creationId xmlns:a16="http://schemas.microsoft.com/office/drawing/2014/main" id="{A6073935-E043-4801-AF06-06093A914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4C1D7F-34F4-A5A1-C54F-E80C298F22A0}"/>
              </a:ext>
            </a:extLst>
          </p:cNvPr>
          <p:cNvSpPr txBox="1"/>
          <p:nvPr/>
        </p:nvSpPr>
        <p:spPr>
          <a:xfrm>
            <a:off x="8041742" y="648930"/>
            <a:ext cx="3461281" cy="33473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342900" lvl="0" indent="-342900"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3700">
                <a:ln w="3175" cmpd="sng">
                  <a:noFill/>
                </a:ln>
                <a:latin typeface="+mj-lt"/>
                <a:ea typeface="+mj-ea"/>
                <a:cs typeface="+mj-cs"/>
              </a:rPr>
              <a:t>The gap between need and availability of care for older people. </a:t>
            </a:r>
          </a:p>
        </p:txBody>
      </p:sp>
      <p:grpSp>
        <p:nvGrpSpPr>
          <p:cNvPr id="2065" name="Group 2064">
            <a:extLst>
              <a:ext uri="{FF2B5EF4-FFF2-40B4-BE49-F238E27FC236}">
                <a16:creationId xmlns:a16="http://schemas.microsoft.com/office/drawing/2014/main" id="{8AC26FF4-D6F9-4A94-A837-D051A101ED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6714" y="-4763"/>
            <a:ext cx="5014912" cy="6862763"/>
            <a:chOff x="2928938" y="-4763"/>
            <a:chExt cx="5014912" cy="6862763"/>
          </a:xfrm>
        </p:grpSpPr>
        <p:sp>
          <p:nvSpPr>
            <p:cNvPr id="2066" name="Freeform 6">
              <a:extLst>
                <a:ext uri="{FF2B5EF4-FFF2-40B4-BE49-F238E27FC236}">
                  <a16:creationId xmlns:a16="http://schemas.microsoft.com/office/drawing/2014/main" id="{EFFE501B-F9EC-4229-99D6-F39E38A71B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7" name="Freeform 7">
              <a:extLst>
                <a:ext uri="{FF2B5EF4-FFF2-40B4-BE49-F238E27FC236}">
                  <a16:creationId xmlns:a16="http://schemas.microsoft.com/office/drawing/2014/main" id="{B064C6A0-3DE4-4F4A-B650-78A628163E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8" name="Freeform 25">
              <a:extLst>
                <a:ext uri="{FF2B5EF4-FFF2-40B4-BE49-F238E27FC236}">
                  <a16:creationId xmlns:a16="http://schemas.microsoft.com/office/drawing/2014/main" id="{43CD3E83-3D0D-40EE-B1A2-9C989EBF2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9" name="Freeform 26">
              <a:extLst>
                <a:ext uri="{FF2B5EF4-FFF2-40B4-BE49-F238E27FC236}">
                  <a16:creationId xmlns:a16="http://schemas.microsoft.com/office/drawing/2014/main" id="{71553909-760D-4B98-96A4-F9F48339AF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0" name="Freeform 27">
              <a:extLst>
                <a:ext uri="{FF2B5EF4-FFF2-40B4-BE49-F238E27FC236}">
                  <a16:creationId xmlns:a16="http://schemas.microsoft.com/office/drawing/2014/main" id="{1F006A6C-F843-49BC-AC84-89BD2AF58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1" name="Freeform 28">
              <a:extLst>
                <a:ext uri="{FF2B5EF4-FFF2-40B4-BE49-F238E27FC236}">
                  <a16:creationId xmlns:a16="http://schemas.microsoft.com/office/drawing/2014/main" id="{62AEE6F3-16F4-4944-8459-4D5EEA341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73" name="Rounded Rectangle 16">
            <a:extLst>
              <a:ext uri="{FF2B5EF4-FFF2-40B4-BE49-F238E27FC236}">
                <a16:creationId xmlns:a16="http://schemas.microsoft.com/office/drawing/2014/main" id="{8D6B9972-4A81-4223-9901-0E559A1D5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693" y="648931"/>
            <a:ext cx="6854433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Community Care for People with Complex Care Needs: Bridging the Gap between  Health and Social Care - International Journal of Integrated Care">
            <a:extLst>
              <a:ext uri="{FF2B5EF4-FFF2-40B4-BE49-F238E27FC236}">
                <a16:creationId xmlns:a16="http://schemas.microsoft.com/office/drawing/2014/main" id="{070DF251-E5EA-79B2-4954-E4282CC966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28737" y="1011765"/>
            <a:ext cx="6100404" cy="4546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92486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9" name="Group 3078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080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1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2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3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4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5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087" name="Group 3086">
            <a:extLst>
              <a:ext uri="{FF2B5EF4-FFF2-40B4-BE49-F238E27FC236}">
                <a16:creationId xmlns:a16="http://schemas.microsoft.com/office/drawing/2014/main" id="{28A4A409-9242-444A-AC1F-809866828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088" name="Freeform 6">
              <a:extLst>
                <a:ext uri="{FF2B5EF4-FFF2-40B4-BE49-F238E27FC236}">
                  <a16:creationId xmlns:a16="http://schemas.microsoft.com/office/drawing/2014/main" id="{ABF65108-5AB6-40BD-BCAF-526D8E309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9" name="Freeform 7">
              <a:extLst>
                <a:ext uri="{FF2B5EF4-FFF2-40B4-BE49-F238E27FC236}">
                  <a16:creationId xmlns:a16="http://schemas.microsoft.com/office/drawing/2014/main" id="{C77C904B-BC3A-472F-BB70-8750D41E4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0" name="Freeform 8">
              <a:extLst>
                <a:ext uri="{FF2B5EF4-FFF2-40B4-BE49-F238E27FC236}">
                  <a16:creationId xmlns:a16="http://schemas.microsoft.com/office/drawing/2014/main" id="{E910D569-2CFD-4010-B886-2F31BB8EC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1" name="Freeform 9">
              <a:extLst>
                <a:ext uri="{FF2B5EF4-FFF2-40B4-BE49-F238E27FC236}">
                  <a16:creationId xmlns:a16="http://schemas.microsoft.com/office/drawing/2014/main" id="{5A816932-FBAD-46C0-AA92-336589A5A9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2" name="Freeform 10">
              <a:extLst>
                <a:ext uri="{FF2B5EF4-FFF2-40B4-BE49-F238E27FC236}">
                  <a16:creationId xmlns:a16="http://schemas.microsoft.com/office/drawing/2014/main" id="{3D914BDD-E5E0-4DFB-8072-5B498F94A6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3" name="Freeform 11">
              <a:extLst>
                <a:ext uri="{FF2B5EF4-FFF2-40B4-BE49-F238E27FC236}">
                  <a16:creationId xmlns:a16="http://schemas.microsoft.com/office/drawing/2014/main" id="{ED9E392E-46C2-4B84-A121-9B2BC452F0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4A71DBD3-8CF1-02D1-B916-F543185CAA63}"/>
              </a:ext>
            </a:extLst>
          </p:cNvPr>
          <p:cNvSpPr txBox="1"/>
          <p:nvPr/>
        </p:nvSpPr>
        <p:spPr>
          <a:xfrm>
            <a:off x="1377947" y="339743"/>
            <a:ext cx="2812387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lvl="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Legislation, policy and theories of ageing, which are relevant to older people approaching the end of their lives.</a:t>
            </a:r>
          </a:p>
        </p:txBody>
      </p:sp>
      <p:sp>
        <p:nvSpPr>
          <p:cNvPr id="3095" name="Rounded Rectangle 16">
            <a:extLst>
              <a:ext uri="{FF2B5EF4-FFF2-40B4-BE49-F238E27FC236}">
                <a16:creationId xmlns:a16="http://schemas.microsoft.com/office/drawing/2014/main" id="{21ECAAB0-702B-4C08-B30F-0AFAC3479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Centre for Policy on Ageing - Policies on Ageing -">
            <a:extLst>
              <a:ext uri="{FF2B5EF4-FFF2-40B4-BE49-F238E27FC236}">
                <a16:creationId xmlns:a16="http://schemas.microsoft.com/office/drawing/2014/main" id="{49ED50B1-A3EE-8B6E-C0FC-64E620ECC7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46975" y="1523065"/>
            <a:ext cx="5331586" cy="3524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04396E-E448-4169-CE61-A636ED4C9D1B}"/>
              </a:ext>
            </a:extLst>
          </p:cNvPr>
          <p:cNvSpPr txBox="1"/>
          <p:nvPr/>
        </p:nvSpPr>
        <p:spPr>
          <a:xfrm flipH="1">
            <a:off x="1431614" y="2791656"/>
            <a:ext cx="2508202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800">
              <a:effectLst/>
              <a:latin typeface="Times New Roman" panose="02020603050405020304" pitchFamily="18" charset="0"/>
            </a:endParaRPr>
          </a:p>
          <a:p>
            <a:endParaRPr lang="en-GB">
              <a:latin typeface="Times New Roman" panose="02020603050405020304" pitchFamily="18" charset="0"/>
            </a:endParaRPr>
          </a:p>
          <a:p>
            <a:endParaRPr lang="en-GB" sz="1800">
              <a:effectLst/>
              <a:latin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Times New Roman" panose="02020603050405020304" pitchFamily="18" charset="0"/>
              </a:rPr>
              <a:t>Care 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Times New Roman" panose="02020603050405020304" pitchFamily="18" charset="0"/>
              </a:rPr>
              <a:t>Mental Capacity 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Times New Roman" panose="02020603050405020304" pitchFamily="18" charset="0"/>
              </a:rPr>
              <a:t>Human Right 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>
              <a:effectLst/>
              <a:latin typeface="Times New Roman" panose="02020603050405020304" pitchFamily="18" charset="0"/>
            </a:endParaRPr>
          </a:p>
          <a:p>
            <a:endParaRPr lang="en-GB">
              <a:latin typeface="Times New Roman" panose="02020603050405020304" pitchFamily="18" charset="0"/>
            </a:endParaRPr>
          </a:p>
          <a:p>
            <a:endParaRPr lang="en-GB" sz="1800">
              <a:effectLst/>
              <a:latin typeface="Times New Roman" panose="02020603050405020304" pitchFamily="18" charset="0"/>
            </a:endParaRPr>
          </a:p>
          <a:p>
            <a:endParaRPr lang="en-GB">
              <a:latin typeface="Times New Roman" panose="02020603050405020304" pitchFamily="18" charset="0"/>
            </a:endParaRPr>
          </a:p>
          <a:p>
            <a:endParaRPr lang="en-GB" sz="1800">
              <a:effectLst/>
              <a:latin typeface="Times New Roman" panose="02020603050405020304" pitchFamily="18" charset="0"/>
            </a:endParaRPr>
          </a:p>
          <a:p>
            <a:endParaRPr lang="en-GB">
              <a:latin typeface="Times New Roman" panose="02020603050405020304" pitchFamily="18" charset="0"/>
            </a:endParaRPr>
          </a:p>
          <a:p>
            <a:r>
              <a:rPr lang="en-GB" sz="1800">
                <a:effectLst/>
                <a:latin typeface="Times New Roman" panose="02020603050405020304" pitchFamily="18" charset="0"/>
              </a:rPr>
              <a:t>(Cpa.org.uk, 2019)Rights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5146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824C0-80B3-CF6B-C457-BD69AECF5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5195"/>
            <a:ext cx="10018713" cy="528438"/>
          </a:xfrm>
        </p:spPr>
        <p:txBody>
          <a:bodyPr>
            <a:normAutofit fontScale="90000"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FBE265-3A8B-414F-6D8D-7CFF6184EFA8}"/>
              </a:ext>
            </a:extLst>
          </p:cNvPr>
          <p:cNvSpPr txBox="1"/>
          <p:nvPr/>
        </p:nvSpPr>
        <p:spPr>
          <a:xfrm>
            <a:off x="1254539" y="691129"/>
            <a:ext cx="9291485" cy="338554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sz="1100">
              <a:latin typeface="Arial"/>
              <a:ea typeface="Times New Roman" panose="02020603050405020304" pitchFamily="18" charset="0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100">
              <a:latin typeface="Arial"/>
              <a:ea typeface="Times New Roman" panose="02020603050405020304" pitchFamily="18" charset="0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100">
                <a:effectLst/>
                <a:latin typeface="Arial"/>
                <a:ea typeface="Times New Roman" panose="02020603050405020304" pitchFamily="18" charset="0"/>
                <a:cs typeface="Arial"/>
              </a:rPr>
              <a:t>Admin (2021) </a:t>
            </a:r>
            <a:r>
              <a:rPr lang="en-GB" sz="1100" i="1">
                <a:effectLst/>
                <a:latin typeface="Arial"/>
                <a:ea typeface="Times New Roman" panose="02020603050405020304" pitchFamily="18" charset="0"/>
                <a:cs typeface="Arial"/>
              </a:rPr>
              <a:t>What is residential care?</a:t>
            </a:r>
            <a:r>
              <a:rPr lang="en-GB" sz="1100">
                <a:effectLst/>
                <a:latin typeface="Arial"/>
                <a:ea typeface="Times New Roman" panose="02020603050405020304" pitchFamily="18" charset="0"/>
                <a:cs typeface="Arial"/>
              </a:rPr>
              <a:t>, </a:t>
            </a:r>
            <a:r>
              <a:rPr lang="en-GB" sz="1100" i="1">
                <a:effectLst/>
                <a:latin typeface="Arial"/>
                <a:ea typeface="Times New Roman" panose="02020603050405020304" pitchFamily="18" charset="0"/>
                <a:cs typeface="Arial"/>
              </a:rPr>
              <a:t>Highpoint Care</a:t>
            </a:r>
            <a:r>
              <a:rPr lang="en-GB" sz="1100">
                <a:effectLst/>
                <a:latin typeface="Arial"/>
                <a:ea typeface="Times New Roman" panose="02020603050405020304" pitchFamily="18" charset="0"/>
                <a:cs typeface="Arial"/>
              </a:rPr>
              <a:t>. Available at: </a:t>
            </a:r>
            <a:r>
              <a:rPr lang="en-GB" sz="1100" u="sng">
                <a:solidFill>
                  <a:srgbClr val="0563C1"/>
                </a:solidFill>
                <a:effectLst/>
                <a:latin typeface="Arial"/>
                <a:ea typeface="Times New Roman" panose="02020603050405020304" pitchFamily="18" charset="0"/>
                <a:cs typeface="Arial"/>
                <a:hlinkClick r:id="rId2"/>
              </a:rPr>
              <a:t>https://www.highpointcare.co.uk/news/what-is-residential-care/</a:t>
            </a:r>
            <a:r>
              <a:rPr lang="en-GB" sz="1100">
                <a:effectLst/>
                <a:latin typeface="Arial"/>
                <a:ea typeface="Times New Roman" panose="02020603050405020304" pitchFamily="18" charset="0"/>
                <a:cs typeface="Arial"/>
              </a:rPr>
              <a:t> (Accessed: 02 February 2024</a:t>
            </a:r>
            <a:r>
              <a:rPr lang="en-GB" sz="1100">
                <a:latin typeface="Arial"/>
                <a:ea typeface="Times New Roman" panose="02020603050405020304" pitchFamily="18" charset="0"/>
                <a:cs typeface="Arial"/>
              </a:rPr>
              <a:t>)</a:t>
            </a:r>
            <a:endParaRPr lang="en-GB">
              <a:latin typeface="Corbel" panose="020B0503020204020204"/>
              <a:ea typeface="Times New Roman" panose="02020603050405020304" pitchFamily="18" charset="0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100">
                <a:latin typeface="Arial"/>
                <a:ea typeface="Times New Roman" panose="02020603050405020304" pitchFamily="18" charset="0"/>
                <a:cs typeface="Arial"/>
              </a:rPr>
              <a:t>.</a:t>
            </a:r>
            <a:r>
              <a:rPr lang="en-GB" sz="1200">
                <a:latin typeface="Times New Roman"/>
                <a:ea typeface="Times New Roman" panose="02020603050405020304" pitchFamily="18" charset="0"/>
                <a:cs typeface="Times New Roman"/>
              </a:rPr>
              <a:t>Age UK (2017). </a:t>
            </a:r>
            <a:r>
              <a:rPr lang="en-GB" sz="1200" i="1">
                <a:latin typeface="Times New Roman"/>
                <a:ea typeface="Times New Roman" panose="02020603050405020304" pitchFamily="18" charset="0"/>
                <a:cs typeface="Times New Roman"/>
              </a:rPr>
              <a:t>Briefing: Human rights of older persons and their comprehensive care</a:t>
            </a:r>
            <a:r>
              <a:rPr lang="en-GB" sz="1200">
                <a:latin typeface="Times New Roman"/>
                <a:ea typeface="Times New Roman" panose="02020603050405020304" pitchFamily="18" charset="0"/>
                <a:cs typeface="Times New Roman"/>
              </a:rPr>
              <a:t>. [online] Available at: </a:t>
            </a:r>
            <a:r>
              <a:rPr lang="en-GB" sz="1200">
                <a:latin typeface="Times New Roman"/>
                <a:ea typeface="Times New Roman" panose="02020603050405020304" pitchFamily="18" charset="0"/>
                <a:cs typeface="Times New Roman"/>
                <a:hlinkClick r:id="rId3"/>
              </a:rPr>
              <a:t>https://www.ageuk.org.uk/globalassets/age-uk/documents/reports-and-publications/reports-and-briefings/equality-and-human-rights/age-uk---human-rights-of-older-persons-and-their-comprehensive-care---july-2017.pdf</a:t>
            </a:r>
            <a:r>
              <a:rPr lang="en-GB" sz="1200">
                <a:latin typeface="Times New Roman"/>
                <a:ea typeface="Times New Roman" panose="02020603050405020304" pitchFamily="18" charset="0"/>
                <a:cs typeface="Times New Roman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100">
              <a:latin typeface="Calibri"/>
              <a:ea typeface="Times New Roman" panose="02020603050405020304" pitchFamily="18" charset="0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100">
              <a:latin typeface="Calibri"/>
              <a:ea typeface="Times New Roman" panose="02020603050405020304" pitchFamily="18" charset="0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latin typeface="Arial"/>
                <a:ea typeface="Times New Roman" panose="02020603050405020304" pitchFamily="18" charset="0"/>
                <a:cs typeface="Arial"/>
              </a:rPr>
              <a:t>Admin (2021) </a:t>
            </a:r>
            <a:r>
              <a:rPr lang="en-GB" sz="1200" i="1">
                <a:latin typeface="Arial"/>
                <a:ea typeface="Times New Roman" panose="02020603050405020304" pitchFamily="18" charset="0"/>
                <a:cs typeface="Arial"/>
              </a:rPr>
              <a:t>What is residential care?</a:t>
            </a:r>
            <a:r>
              <a:rPr lang="en-GB" sz="1200">
                <a:latin typeface="Arial"/>
                <a:ea typeface="Times New Roman" panose="02020603050405020304" pitchFamily="18" charset="0"/>
                <a:cs typeface="Arial"/>
              </a:rPr>
              <a:t>, </a:t>
            </a:r>
            <a:r>
              <a:rPr lang="en-GB" sz="1200" i="1">
                <a:latin typeface="Arial"/>
                <a:ea typeface="Times New Roman" panose="02020603050405020304" pitchFamily="18" charset="0"/>
                <a:cs typeface="Arial"/>
              </a:rPr>
              <a:t>Highpoint Care</a:t>
            </a:r>
            <a:r>
              <a:rPr lang="en-GB" sz="1200">
                <a:latin typeface="Arial"/>
                <a:ea typeface="Times New Roman" panose="02020603050405020304" pitchFamily="18" charset="0"/>
                <a:cs typeface="Arial"/>
              </a:rPr>
              <a:t>. Available at: </a:t>
            </a:r>
            <a:r>
              <a:rPr lang="en-GB" sz="1200" u="sng">
                <a:latin typeface="Arial"/>
                <a:ea typeface="Times New Roman" panose="02020603050405020304" pitchFamily="18" charset="0"/>
                <a:cs typeface="Arial"/>
                <a:hlinkClick r:id="rId2"/>
              </a:rPr>
              <a:t>https://www.highpointcare.co.uk/news/what-is-residential-care/</a:t>
            </a:r>
            <a:r>
              <a:rPr lang="en-GB" sz="1200">
                <a:latin typeface="Arial"/>
                <a:ea typeface="Times New Roman" panose="02020603050405020304" pitchFamily="18" charset="0"/>
                <a:cs typeface="Arial"/>
              </a:rPr>
              <a:t> (Accessed: 02 February 2024).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1100">
              <a:latin typeface="Arial"/>
              <a:cs typeface="Arial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1100">
              <a:latin typeface="Arial" panose="020B0604020202020204" pitchFamily="34" charset="0"/>
              <a:ea typeface="Times New Roman" panose="02020603050405020304" pitchFamily="18" charset="0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100" i="1">
                <a:ea typeface="+mn-lt"/>
                <a:cs typeface="+mn-lt"/>
              </a:rPr>
              <a:t>An overview of the CARE Act 2014</a:t>
            </a:r>
            <a:r>
              <a:rPr lang="en-GB" sz="1100">
                <a:ea typeface="+mn-lt"/>
                <a:cs typeface="+mn-lt"/>
              </a:rPr>
              <a:t> (2019) </a:t>
            </a:r>
            <a:r>
              <a:rPr lang="en-GB" sz="1100" i="1">
                <a:ea typeface="+mn-lt"/>
                <a:cs typeface="+mn-lt"/>
              </a:rPr>
              <a:t>Anthony Gold</a:t>
            </a:r>
            <a:r>
              <a:rPr lang="en-GB" sz="1100">
                <a:ea typeface="+mn-lt"/>
                <a:cs typeface="+mn-lt"/>
              </a:rPr>
              <a:t>. Available at: </a:t>
            </a:r>
            <a:r>
              <a:rPr lang="en-GB" sz="1100">
                <a:ea typeface="+mn-lt"/>
                <a:cs typeface="+mn-lt"/>
                <a:hlinkClick r:id="rId4"/>
              </a:rPr>
              <a:t>https://anthonygold.co.uk/latest/blog/an-overview-of-the-care-act-2014#:~:text=There%20are%20a%20number%20of,should%20offer%20to%20meet%20needs</a:t>
            </a:r>
            <a:r>
              <a:rPr lang="en-GB" sz="1100">
                <a:ea typeface="+mn-lt"/>
                <a:cs typeface="+mn-lt"/>
              </a:rPr>
              <a:t>. (Accessed: 07 February 2024). </a:t>
            </a: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100">
                <a:effectLst/>
                <a:latin typeface="Times New Roman"/>
                <a:cs typeface="Times New Roman"/>
              </a:rPr>
              <a:t>BCP. (n.d.). </a:t>
            </a:r>
            <a:r>
              <a:rPr lang="en-GB" sz="1100" i="1">
                <a:effectLst/>
                <a:latin typeface="Times New Roman"/>
                <a:cs typeface="Times New Roman"/>
              </a:rPr>
              <a:t>The Care Act (2014)</a:t>
            </a:r>
            <a:r>
              <a:rPr lang="en-GB" sz="1100">
                <a:effectLst/>
                <a:latin typeface="Times New Roman"/>
                <a:cs typeface="Times New Roman"/>
              </a:rPr>
              <a:t>. [online] Available at: https://www.bcpcouncil.gov.uk/adult-social-care-and-health/about-adult-social-care-services/the-care-act-2014#:~:text=If%20you%20receive%20care%20and.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11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F87A3E-9703-8CC7-138A-1977E3DFF07B}"/>
              </a:ext>
            </a:extLst>
          </p:cNvPr>
          <p:cNvSpPr txBox="1"/>
          <p:nvPr/>
        </p:nvSpPr>
        <p:spPr>
          <a:xfrm>
            <a:off x="1254539" y="4507911"/>
            <a:ext cx="9831541" cy="5430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100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1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Cpa.org.uk. (2019). </a:t>
            </a:r>
            <a:r>
              <a:rPr lang="en-GB" sz="1100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Centre for Policy on Ageing - Policies on Ageing -</a:t>
            </a:r>
            <a:r>
              <a:rPr lang="en-GB" sz="11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 Available at:       </a:t>
            </a:r>
            <a:r>
              <a:rPr lang="en-GB" sz="1100" u="sng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http://www.cpa.org.uk/cpa/policies_on_ageing.html</a:t>
            </a:r>
            <a:endParaRPr lang="en-GB" sz="11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none" strike="noStrike" kern="10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        </a:t>
            </a:r>
            <a:endParaRPr lang="en-GB" sz="1600" kern="1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8C2AE7-B110-9B8B-5E5F-EE8F32344991}"/>
              </a:ext>
            </a:extLst>
          </p:cNvPr>
          <p:cNvSpPr txBox="1"/>
          <p:nvPr/>
        </p:nvSpPr>
        <p:spPr>
          <a:xfrm>
            <a:off x="1257554" y="5100074"/>
            <a:ext cx="10314039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https://www.facebook.com/verywell (2019). </a:t>
            </a:r>
            <a:r>
              <a:rPr lang="en-GB" sz="1100" i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Pros and Cons to Consider When Deciding Hospice Care for a Loved One</a:t>
            </a:r>
            <a:r>
              <a:rPr lang="en-GB" sz="11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[online] </a:t>
            </a:r>
            <a:r>
              <a:rPr lang="en-GB" sz="110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Verywell</a:t>
            </a:r>
            <a:r>
              <a:rPr lang="en-GB" sz="11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Health. Available at: </a:t>
            </a:r>
            <a:r>
              <a:rPr lang="en-GB" sz="1100" u="sng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hlinkClick r:id="rId6"/>
              </a:rPr>
              <a:t>https://www.verywellhealth.com/pros-and-cons-of-hospice-care-1132299</a:t>
            </a:r>
            <a:endParaRPr lang="en-GB" sz="11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61836FE-CC4D-93E4-B3D8-97EA5964C039}"/>
              </a:ext>
            </a:extLst>
          </p:cNvPr>
          <p:cNvSpPr txBox="1"/>
          <p:nvPr/>
        </p:nvSpPr>
        <p:spPr>
          <a:xfrm>
            <a:off x="1260569" y="5596868"/>
            <a:ext cx="10926236" cy="195694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100">
                <a:ea typeface="+mn-lt"/>
                <a:cs typeface="+mn-lt"/>
              </a:rPr>
              <a:t> </a:t>
            </a:r>
            <a:r>
              <a:rPr lang="en-GB" sz="1100" i="1">
                <a:ea typeface="+mn-lt"/>
                <a:cs typeface="+mn-lt"/>
              </a:rPr>
              <a:t>Guidelines for palliative and end of life care in nursing homes ... - RQIA</a:t>
            </a:r>
            <a:r>
              <a:rPr lang="en-GB" sz="1100">
                <a:ea typeface="+mn-lt"/>
                <a:cs typeface="+mn-lt"/>
              </a:rPr>
              <a:t>. Available at: </a:t>
            </a:r>
            <a:r>
              <a:rPr lang="en-GB" sz="1100">
                <a:ea typeface="+mn-lt"/>
                <a:cs typeface="+mn-lt"/>
                <a:hlinkClick r:id="rId7"/>
              </a:rPr>
              <a:t>https://www.rqia.org.uk/RQIA/files/96/967781ed-6d80-4eeb-aea6-1313eed160cd.pdf</a:t>
            </a:r>
            <a:r>
              <a:rPr lang="en-GB" sz="1100">
                <a:ea typeface="+mn-lt"/>
                <a:cs typeface="+mn-lt"/>
              </a:rPr>
              <a:t> (Accessed: 07 February 2024). </a:t>
            </a:r>
            <a:endParaRPr lang="en-GB" sz="1100">
              <a:latin typeface="Arial"/>
              <a:ea typeface="Times New Roman" panose="02020603050405020304" pitchFamily="18" charset="0"/>
              <a:cs typeface="Arial"/>
            </a:endParaRPr>
          </a:p>
          <a:p>
            <a:pPr marL="285750" indent="-28575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GB" sz="1200" dirty="0">
              <a:latin typeface="Corbel"/>
              <a:ea typeface="Times New Roman" panose="02020603050405020304" pitchFamily="18" charset="0"/>
              <a:cs typeface="Arial"/>
            </a:endParaRPr>
          </a:p>
          <a:p>
            <a:pPr marL="171450" lvl="0" indent="-17145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GB" sz="1100">
              <a:effectLst/>
              <a:latin typeface="Arial"/>
              <a:ea typeface="Times New Roman" panose="02020603050405020304" pitchFamily="18" charset="0"/>
              <a:cs typeface="Arial"/>
            </a:endParaRPr>
          </a:p>
          <a:p>
            <a:pPr marL="285750" indent="-28575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GB">
              <a:latin typeface="Arial"/>
              <a:ea typeface="Times New Roman" panose="020206030504050203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536283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95D858B-E039-CDCB-F78E-34573469E6E4}"/>
              </a:ext>
            </a:extLst>
          </p:cNvPr>
          <p:cNvSpPr txBox="1"/>
          <p:nvPr/>
        </p:nvSpPr>
        <p:spPr>
          <a:xfrm>
            <a:off x="4638505" y="-6215"/>
            <a:ext cx="223192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321CCD-9CFD-0C29-F93E-6C0187CB0B0E}"/>
              </a:ext>
            </a:extLst>
          </p:cNvPr>
          <p:cNvSpPr txBox="1"/>
          <p:nvPr/>
        </p:nvSpPr>
        <p:spPr>
          <a:xfrm>
            <a:off x="797526" y="429864"/>
            <a:ext cx="11309322" cy="822686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400">
                <a:latin typeface="Arial"/>
                <a:ea typeface="Times New Roman" panose="02020603050405020304" pitchFamily="18" charset="0"/>
                <a:cs typeface="Times New Roman"/>
              </a:rPr>
              <a:t>nhs.uk. (2018). </a:t>
            </a:r>
            <a:r>
              <a:rPr lang="en-GB" sz="1400" i="1">
                <a:latin typeface="Arial"/>
                <a:ea typeface="Times New Roman" panose="02020603050405020304" pitchFamily="18" charset="0"/>
                <a:cs typeface="Times New Roman"/>
              </a:rPr>
              <a:t>Mental Capacity Act</a:t>
            </a:r>
            <a:r>
              <a:rPr lang="en-GB" sz="1400">
                <a:latin typeface="Arial"/>
                <a:ea typeface="Times New Roman" panose="02020603050405020304" pitchFamily="18" charset="0"/>
                <a:cs typeface="Times New Roman"/>
              </a:rPr>
              <a:t>. [online] Available at: </a:t>
            </a:r>
            <a:r>
              <a:rPr lang="en-GB" sz="1400" dirty="0">
                <a:latin typeface="Arial"/>
                <a:ea typeface="Times New Roman" panose="02020603050405020304" pitchFamily="18" charset="0"/>
                <a:cs typeface="Times New Roman"/>
                <a:hlinkClick r:id="rId2"/>
              </a:rPr>
              <a:t>https://www.nhs.uk/conditions/social-care-and-support-guide/making-decisions-for-someone-else/mental-capacity-act/#:~:text=The%20MCA%20also%20allows%20people</a:t>
            </a:r>
            <a:r>
              <a:rPr lang="en-GB" sz="1400" dirty="0">
                <a:latin typeface="Arial"/>
                <a:ea typeface="Times New Roman" panose="02020603050405020304" pitchFamily="18" charset="0"/>
                <a:cs typeface="Times New Roman"/>
              </a:rPr>
              <a:t>.</a:t>
            </a:r>
          </a:p>
          <a:p>
            <a:pPr marL="171450" indent="-171450">
              <a:lnSpc>
                <a:spcPct val="150000"/>
              </a:lnSpc>
              <a:spcAft>
                <a:spcPts val="1200"/>
              </a:spcAft>
              <a:buFont typeface="Arial,Sans-Serif" panose="020B0604020202020204" pitchFamily="34" charset="0"/>
              <a:buChar char="•"/>
            </a:pPr>
            <a:r>
              <a:rPr lang="en-GB" sz="1100">
                <a:latin typeface="Arial"/>
                <a:ea typeface="Times New Roman" panose="02020603050405020304" pitchFamily="18" charset="0"/>
                <a:cs typeface="Arial"/>
              </a:rPr>
              <a:t>  NHS (2023). </a:t>
            </a:r>
            <a:r>
              <a:rPr lang="en-GB" sz="1100" i="1">
                <a:latin typeface="Arial"/>
                <a:ea typeface="Times New Roman" panose="02020603050405020304" pitchFamily="18" charset="0"/>
                <a:cs typeface="Arial"/>
              </a:rPr>
              <a:t>NHS</a:t>
            </a:r>
            <a:r>
              <a:rPr lang="en-GB" sz="1100">
                <a:latin typeface="Arial"/>
                <a:ea typeface="Times New Roman" panose="02020603050405020304" pitchFamily="18" charset="0"/>
                <a:cs typeface="Arial"/>
              </a:rPr>
              <a:t>. [online] NHS. Available at: 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Times New Roman" panose="02020603050405020304" pitchFamily="18" charset="0"/>
                <a:cs typeface="Arial"/>
                <a:hlinkClick r:id="rId3"/>
              </a:rPr>
              <a:t>https://www.nhs.uk/</a:t>
            </a:r>
            <a:r>
              <a:rPr lang="en-GB" sz="1100">
                <a:latin typeface="Arial"/>
                <a:ea typeface="Times New Roman" panose="02020603050405020304" pitchFamily="18" charset="0"/>
                <a:cs typeface="Arial"/>
              </a:rPr>
              <a:t>.</a:t>
            </a:r>
            <a:endParaRPr lang="en-US" sz="1100">
              <a:solidFill>
                <a:srgbClr val="808080"/>
              </a:solidFill>
              <a:latin typeface="Arial"/>
              <a:ea typeface="Times New Roman" panose="02020603050405020304" pitchFamily="18" charset="0"/>
              <a:cs typeface="Arial"/>
            </a:endParaRPr>
          </a:p>
          <a:p>
            <a:pPr marL="285750" indent="-285750">
              <a:lnSpc>
                <a:spcPct val="150000"/>
              </a:lnSpc>
              <a:spcAft>
                <a:spcPts val="1200"/>
              </a:spcAft>
              <a:buFont typeface="Arial,Sans-Serif" panose="020B0604020202020204" pitchFamily="34" charset="0"/>
              <a:buChar char="•"/>
            </a:pPr>
            <a:r>
              <a:rPr lang="en-GB" sz="1100" dirty="0">
                <a:solidFill>
                  <a:srgbClr val="000000"/>
                </a:solidFill>
                <a:latin typeface="Times New Roman"/>
                <a:ea typeface="Times New Roman" panose="02020603050405020304" pitchFamily="18" charset="0"/>
                <a:cs typeface="Times New Roman"/>
              </a:rPr>
              <a:t>National Cancer Institute (2019). </a:t>
            </a:r>
            <a:r>
              <a:rPr lang="en-GB" sz="1100" i="1" dirty="0">
                <a:solidFill>
                  <a:srgbClr val="000000"/>
                </a:solidFill>
                <a:latin typeface="Times New Roman"/>
                <a:ea typeface="Times New Roman" panose="02020603050405020304" pitchFamily="18" charset="0"/>
                <a:cs typeface="Times New Roman"/>
              </a:rPr>
              <a:t>NCI Dictionary of Cancer Terms</a:t>
            </a:r>
            <a:r>
              <a:rPr lang="en-GB" sz="1100" dirty="0">
                <a:solidFill>
                  <a:srgbClr val="000000"/>
                </a:solidFill>
                <a:latin typeface="Times New Roman"/>
                <a:ea typeface="Times New Roman" panose="02020603050405020304" pitchFamily="18" charset="0"/>
                <a:cs typeface="Times New Roman"/>
              </a:rPr>
              <a:t>. [online] National Cancer Institute. Available at: </a:t>
            </a:r>
            <a:r>
              <a:rPr lang="en-GB" sz="1100" dirty="0">
                <a:solidFill>
                  <a:srgbClr val="000000"/>
                </a:solidFill>
                <a:latin typeface="Times New Roman"/>
                <a:ea typeface="Times New Roman" panose="02020603050405020304" pitchFamily="18" charset="0"/>
                <a:cs typeface="Times New Roman"/>
                <a:hlinkClick r:id="rId4"/>
              </a:rPr>
              <a:t>https://www.cancer.gov/publications/dictionaries/cancer-terms/def/end-of-life-care</a:t>
            </a:r>
            <a:r>
              <a:rPr lang="en-GB" sz="1100" dirty="0">
                <a:solidFill>
                  <a:srgbClr val="000000"/>
                </a:solidFill>
                <a:latin typeface="Times New Roman"/>
                <a:ea typeface="Times New Roman" panose="02020603050405020304" pitchFamily="18" charset="0"/>
                <a:cs typeface="Times New Roman"/>
              </a:rPr>
              <a:t>.</a:t>
            </a:r>
            <a:endParaRPr lang="en-US" sz="1100">
              <a:solidFill>
                <a:srgbClr val="808080"/>
              </a:solidFill>
              <a:latin typeface="Times New Roman"/>
              <a:ea typeface="Times New Roman" panose="02020603050405020304" pitchFamily="18" charset="0"/>
              <a:cs typeface="Times New Roman"/>
            </a:endParaRPr>
          </a:p>
          <a:p>
            <a:pPr marL="285750" indent="-285750">
              <a:lnSpc>
                <a:spcPct val="150000"/>
              </a:lnSpc>
              <a:spcAft>
                <a:spcPts val="1200"/>
              </a:spcAft>
              <a:buFont typeface="Arial,Sans-Serif" panose="020B0604020202020204" pitchFamily="34" charset="0"/>
              <a:buChar char="•"/>
            </a:pPr>
            <a:r>
              <a:rPr lang="en-GB" sz="1200">
                <a:ea typeface="+mn-lt"/>
                <a:cs typeface="+mn-lt"/>
              </a:rPr>
              <a:t>R. Rushton, (2018). </a:t>
            </a:r>
            <a:r>
              <a:rPr lang="en-GB" sz="1200" i="1">
                <a:ea typeface="+mn-lt"/>
                <a:cs typeface="+mn-lt"/>
              </a:rPr>
              <a:t>Demand for adult social care across counties and unitary authorities in England</a:t>
            </a:r>
            <a:r>
              <a:rPr lang="en-GB" sz="1200">
                <a:ea typeface="+mn-lt"/>
                <a:cs typeface="+mn-lt"/>
              </a:rPr>
              <a:t> [Online]. Office for National Statistics. Available at: </a:t>
            </a:r>
            <a:r>
              <a:rPr lang="en-GB" sz="1200" dirty="0">
                <a:ea typeface="+mn-lt"/>
                <a:cs typeface="+mn-lt"/>
              </a:rPr>
              <a:t>https://www.ons.gov.uk/peoplepopulationandcommunity/healthandsocialcare/healthcaresystem/articles/demandforadultsocialcareacrosscountiesan</a:t>
            </a:r>
            <a:r>
              <a:rPr lang="en-GB" sz="1200">
                <a:ea typeface="+mn-lt"/>
                <a:cs typeface="+mn-lt"/>
              </a:rPr>
              <a:t>dunitaryauthoritiesinengland/2018-12-18 (Accessed: 15 February 2024).</a:t>
            </a:r>
            <a:endParaRPr lang="en-GB" sz="1100" dirty="0">
              <a:latin typeface="Times New Roman"/>
              <a:ea typeface="Times New Roman" panose="02020603050405020304" pitchFamily="18" charset="0"/>
              <a:cs typeface="Times New Roman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latin typeface="Times New Roman"/>
                <a:ea typeface="Times New Roman" panose="02020603050405020304" pitchFamily="18" charset="0"/>
                <a:cs typeface="Times New Roman"/>
              </a:rPr>
              <a:t>Study.com. (2022). Available at: </a:t>
            </a:r>
            <a:r>
              <a:rPr lang="en-GB" sz="1200" dirty="0">
                <a:latin typeface="Times New Roman"/>
                <a:ea typeface="Times New Roman" panose="02020603050405020304" pitchFamily="18" charset="0"/>
                <a:cs typeface="Times New Roman"/>
                <a:hlinkClick r:id="rId5"/>
              </a:rPr>
              <a:t>https://study.com/academy/lesson/psychosocial-theories-of-aging-activity-theory-continuity-theory-disengagement-theory.html#:~:text=Three%20major%20psychosocial%20theories%20on</a:t>
            </a:r>
            <a:r>
              <a:rPr lang="en-GB" sz="1200" dirty="0">
                <a:latin typeface="Times New Roman"/>
                <a:ea typeface="Times New Roman" panose="02020603050405020304" pitchFamily="18" charset="0"/>
                <a:cs typeface="Times New Roman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latin typeface="Arial"/>
              <a:ea typeface="Times New Roman" panose="02020603050405020304" pitchFamily="18" charset="0"/>
              <a:cs typeface="Arial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kern="100" dirty="0">
                <a:effectLst/>
                <a:latin typeface="Arial"/>
                <a:ea typeface="Calibri"/>
                <a:cs typeface="Times New Roman"/>
              </a:rPr>
              <a:t> </a:t>
            </a:r>
            <a:r>
              <a:rPr lang="en-GB" sz="1100">
                <a:effectLst/>
                <a:latin typeface="Arial"/>
                <a:ea typeface="Times New Roman" panose="02020603050405020304" pitchFamily="18" charset="0"/>
                <a:cs typeface="Arial"/>
              </a:rPr>
              <a:t>The King’s Fund. (n.d.). </a:t>
            </a:r>
            <a:r>
              <a:rPr lang="en-GB" sz="1100" i="1">
                <a:effectLst/>
                <a:latin typeface="Arial"/>
                <a:ea typeface="Times New Roman" panose="02020603050405020304" pitchFamily="18" charset="0"/>
                <a:cs typeface="Arial"/>
              </a:rPr>
              <a:t>Spending on and availability of health care resources</a:t>
            </a:r>
            <a:r>
              <a:rPr lang="en-GB" sz="1100">
                <a:effectLst/>
                <a:latin typeface="Arial"/>
                <a:ea typeface="Times New Roman" panose="02020603050405020304" pitchFamily="18" charset="0"/>
                <a:cs typeface="Arial"/>
              </a:rPr>
              <a:t>. [online] Available at: https://www.kingsfund.org.uk/insight-and-analysis/briefings/spending-availability-health-care-resources#:~:text=Eighty%20per%20cent%20of%20health [Accessed 2 Feb. 2024].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i="1">
                <a:ea typeface="+mn-lt"/>
                <a:cs typeface="+mn-lt"/>
              </a:rPr>
              <a:t>The mental capacity act 2005</a:t>
            </a:r>
            <a:r>
              <a:rPr lang="en-GB" sz="1200">
                <a:ea typeface="+mn-lt"/>
                <a:cs typeface="+mn-lt"/>
              </a:rPr>
              <a:t> (no date) </a:t>
            </a:r>
            <a:r>
              <a:rPr lang="en-GB" sz="1200" i="1">
                <a:ea typeface="+mn-lt"/>
                <a:cs typeface="+mn-lt"/>
              </a:rPr>
              <a:t>Advantages and disadvantages table in A Level and IB Health &amp; Social Care</a:t>
            </a:r>
            <a:r>
              <a:rPr lang="en-GB" sz="1200">
                <a:ea typeface="+mn-lt"/>
                <a:cs typeface="+mn-lt"/>
              </a:rPr>
              <a:t>. Available at: </a:t>
            </a:r>
            <a:r>
              <a:rPr lang="en-GB" sz="1200" dirty="0">
                <a:ea typeface="+mn-lt"/>
                <a:cs typeface="+mn-lt"/>
                <a:hlinkClick r:id="rId6"/>
              </a:rPr>
              <a:t>https://getrevising.co.uk/grids/the_mental_capacity_act_2005_1</a:t>
            </a:r>
            <a:r>
              <a:rPr lang="en-GB" sz="1200">
                <a:ea typeface="+mn-lt"/>
                <a:cs typeface="+mn-lt"/>
              </a:rPr>
              <a:t> (Accessed: 07 February 2024). </a:t>
            </a:r>
            <a:endParaRPr lang="en-GB" sz="1100">
              <a:latin typeface="Arial"/>
              <a:ea typeface="Times New Roman" panose="02020603050405020304" pitchFamily="18" charset="0"/>
              <a:cs typeface="Arial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100">
              <a:latin typeface="Arial"/>
              <a:ea typeface="Times New Roman" panose="02020603050405020304" pitchFamily="18" charset="0"/>
              <a:cs typeface="Arial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>
                <a:effectLst/>
                <a:latin typeface="Arial"/>
                <a:ea typeface="Times New Roman" panose="02020603050405020304" pitchFamily="18" charset="0"/>
                <a:cs typeface="Arial"/>
              </a:rPr>
              <a:t>UK Care Guide. (n.d.). </a:t>
            </a:r>
            <a:r>
              <a:rPr lang="en-GB" sz="1100" i="1">
                <a:effectLst/>
                <a:latin typeface="Arial"/>
                <a:ea typeface="Times New Roman" panose="02020603050405020304" pitchFamily="18" charset="0"/>
                <a:cs typeface="Arial"/>
              </a:rPr>
              <a:t>UK CARE GUIDE - The UKs leading website for mid and later life </a:t>
            </a:r>
            <a:r>
              <a:rPr lang="en-GB" sz="1100" i="1">
                <a:latin typeface="Arial"/>
                <a:ea typeface="Times New Roman" panose="02020603050405020304" pitchFamily="18" charset="0"/>
                <a:cs typeface="Arial"/>
              </a:rPr>
              <a:t>planning.</a:t>
            </a:r>
            <a:r>
              <a:rPr lang="en-GB" sz="1100">
                <a:latin typeface="Arial"/>
                <a:ea typeface="Times New Roman" panose="02020603050405020304" pitchFamily="18" charset="0"/>
                <a:cs typeface="Arial"/>
              </a:rPr>
              <a:t> [online] Available at: </a:t>
            </a:r>
            <a:r>
              <a:rPr lang="en-GB" sz="1100" u="sng" dirty="0">
                <a:solidFill>
                  <a:srgbClr val="0563C1"/>
                </a:solidFill>
                <a:latin typeface="Arial"/>
                <a:ea typeface="Times New Roman" panose="02020603050405020304" pitchFamily="18" charset="0"/>
                <a:cs typeface="Arial"/>
                <a:hlinkClick r:id="rId7"/>
              </a:rPr>
              <a:t>https://ukcareguide.co.uk/</a:t>
            </a:r>
            <a:r>
              <a:rPr lang="en-GB" sz="1100" dirty="0">
                <a:latin typeface="Arial"/>
                <a:ea typeface="Times New Roman" panose="02020603050405020304" pitchFamily="18" charset="0"/>
                <a:cs typeface="Arial"/>
              </a:rPr>
              <a:t>.</a:t>
            </a:r>
            <a:endParaRPr lang="en-GB" sz="1100" dirty="0">
              <a:latin typeface="Times New Roman"/>
              <a:ea typeface="Times New Roman" panose="02020603050405020304" pitchFamily="18" charset="0"/>
              <a:cs typeface="Times New Roman"/>
            </a:endParaRPr>
          </a:p>
          <a:p>
            <a:pPr marL="285750" indent="-28575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/>
                <a:ea typeface="Times New Roman" panose="02020603050405020304" pitchFamily="18" charset="0"/>
                <a:cs typeface="Arial"/>
                <a:hlinkClick r:id="rId8"/>
              </a:rPr>
              <a:t>www.nhsconfed.org</a:t>
            </a:r>
            <a:r>
              <a:rPr lang="en-GB" sz="1200">
                <a:latin typeface="Arial"/>
                <a:ea typeface="Times New Roman" panose="02020603050405020304" pitchFamily="18" charset="0"/>
                <a:cs typeface="Arial"/>
              </a:rPr>
              <a:t>. (n.d.). </a:t>
            </a:r>
            <a:r>
              <a:rPr lang="en-GB" sz="1200" i="1">
                <a:latin typeface="Arial"/>
                <a:ea typeface="Times New Roman" panose="02020603050405020304" pitchFamily="18" charset="0"/>
                <a:cs typeface="Arial"/>
              </a:rPr>
              <a:t>Adult social care and the NHS: two sides of the same coin | NHS Confederation</a:t>
            </a:r>
            <a:r>
              <a:rPr lang="en-GB" sz="1200">
                <a:latin typeface="Arial"/>
                <a:ea typeface="Times New Roman" panose="02020603050405020304" pitchFamily="18" charset="0"/>
                <a:cs typeface="Arial"/>
              </a:rPr>
              <a:t>. [online] Available at: </a:t>
            </a:r>
            <a:r>
              <a:rPr lang="en-GB" sz="1200" dirty="0">
                <a:latin typeface="Arial"/>
                <a:ea typeface="Times New Roman" panose="02020603050405020304" pitchFamily="18" charset="0"/>
                <a:cs typeface="Arial"/>
                <a:hlinkClick r:id="rId9"/>
              </a:rPr>
              <a:t>https://www.nhsconfed.org/publications/adult-social-care-and-nhs#:~:text=An%20estimated%201.6%20million%20people</a:t>
            </a:r>
            <a:r>
              <a:rPr lang="en-GB" sz="1200">
                <a:latin typeface="Arial"/>
                <a:ea typeface="Times New Roman" panose="02020603050405020304" pitchFamily="18" charset="0"/>
                <a:cs typeface="Arial"/>
              </a:rPr>
              <a:t>.</a:t>
            </a:r>
            <a:endParaRPr lang="en-GB" sz="1100">
              <a:latin typeface="Arial"/>
              <a:ea typeface="Times New Roman" panose="02020603050405020304" pitchFamily="18" charset="0"/>
              <a:cs typeface="Arial"/>
            </a:endParaRPr>
          </a:p>
          <a:p>
            <a:pPr marL="285750" indent="-28575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ea typeface="+mn-lt"/>
                <a:cs typeface="+mn-lt"/>
              </a:rPr>
              <a:t>(2018). </a:t>
            </a:r>
            <a:r>
              <a:rPr lang="en-GB" sz="1200" i="1" dirty="0">
                <a:ea typeface="+mn-lt"/>
                <a:cs typeface="+mn-lt"/>
              </a:rPr>
              <a:t>18.3C: Continuity Theory</a:t>
            </a:r>
            <a:r>
              <a:rPr lang="en-GB" sz="1200" dirty="0">
                <a:ea typeface="+mn-lt"/>
                <a:cs typeface="+mn-lt"/>
              </a:rPr>
              <a:t> [Online]. Social Sci </a:t>
            </a:r>
            <a:r>
              <a:rPr lang="en-GB" sz="1200" err="1">
                <a:ea typeface="+mn-lt"/>
                <a:cs typeface="+mn-lt"/>
              </a:rPr>
              <a:t>LibreTexts</a:t>
            </a:r>
            <a:r>
              <a:rPr lang="en-GB" sz="1200" dirty="0">
                <a:ea typeface="+mn-lt"/>
                <a:cs typeface="+mn-lt"/>
              </a:rPr>
              <a:t>. Available at: https://socialsci.libretexts.org/Bookshelves/Sociology/Introduction_to_Sociology/Sociology_(Boundless)/18%3A_Aging/18.03%3A_The_Functionalist_Perspective_on_Aging/18.3C%3A_Continuity_Theory (Accessed: 14 February 2024).</a:t>
            </a:r>
            <a:endParaRPr lang="en-GB" sz="1200" dirty="0">
              <a:effectLst/>
              <a:latin typeface="Arial"/>
              <a:ea typeface="Times New Roman" panose="02020603050405020304" pitchFamily="18" charset="0"/>
              <a:cs typeface="Arial"/>
            </a:endParaRPr>
          </a:p>
          <a:p>
            <a:pPr marL="285750" indent="-28575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GB">
              <a:latin typeface="Corbel"/>
              <a:ea typeface="Times New Roman" panose="02020603050405020304" pitchFamily="18" charset="0"/>
              <a:cs typeface="Arial"/>
            </a:endParaRPr>
          </a:p>
          <a:p>
            <a:pPr marL="285750" indent="-28575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GB">
              <a:latin typeface="Arial"/>
              <a:ea typeface="Times New Roman" panose="02020603050405020304" pitchFamily="18" charset="0"/>
              <a:cs typeface="Arial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endParaRPr lang="en-GB">
              <a:latin typeface="Arial"/>
              <a:ea typeface="Times New Roman" panose="020206030504050203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033944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Parallax</vt:lpstr>
      <vt:lpstr>PowerPoint Presentation</vt:lpstr>
      <vt:lpstr>Introduction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Yasmeen</dc:creator>
  <cp:revision>6</cp:revision>
  <dcterms:created xsi:type="dcterms:W3CDTF">2024-01-30T10:05:18Z</dcterms:created>
  <dcterms:modified xsi:type="dcterms:W3CDTF">2024-02-18T17:58:43Z</dcterms:modified>
</cp:coreProperties>
</file>