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364" r:id="rId5"/>
    <p:sldId id="383" r:id="rId6"/>
    <p:sldId id="387" r:id="rId7"/>
    <p:sldId id="394" r:id="rId8"/>
    <p:sldId id="403" r:id="rId9"/>
    <p:sldId id="395" r:id="rId10"/>
    <p:sldId id="404" r:id="rId11"/>
    <p:sldId id="396" r:id="rId12"/>
    <p:sldId id="402" r:id="rId13"/>
    <p:sldId id="398" r:id="rId14"/>
    <p:sldId id="399" r:id="rId15"/>
    <p:sldId id="400" r:id="rId16"/>
    <p:sldId id="401"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BACC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D20EF08-C768-49B5-9BBC-B7490F82225B}" v="670" dt="2026-07-19T21:29:16.32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8"/>
    <p:restoredTop sz="94689"/>
  </p:normalViewPr>
  <p:slideViewPr>
    <p:cSldViewPr snapToGrid="0" showGuides="1">
      <p:cViewPr varScale="1">
        <p:scale>
          <a:sx n="78" d="100"/>
          <a:sy n="78" d="100"/>
        </p:scale>
        <p:origin x="850"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rianny Santana Valdez (2440015)" userId="d5d48ecb-de26-4dcb-aafc-06ddf02d9892" providerId="ADAL" clId="{D14D3C12-E3D5-45A1-9002-CAC27FDC46D0}"/>
    <pc:docChg chg="custSel modSld">
      <pc:chgData name="Darianny Santana Valdez (2440015)" userId="d5d48ecb-de26-4dcb-aafc-06ddf02d9892" providerId="ADAL" clId="{D14D3C12-E3D5-45A1-9002-CAC27FDC46D0}" dt="2026-07-19T21:29:16.327" v="1015" actId="20577"/>
      <pc:docMkLst>
        <pc:docMk/>
      </pc:docMkLst>
      <pc:sldChg chg="modSp">
        <pc:chgData name="Darianny Santana Valdez (2440015)" userId="d5d48ecb-de26-4dcb-aafc-06ddf02d9892" providerId="ADAL" clId="{D14D3C12-E3D5-45A1-9002-CAC27FDC46D0}" dt="2026-07-15T08:03:33.233" v="59" actId="20577"/>
        <pc:sldMkLst>
          <pc:docMk/>
          <pc:sldMk cId="1287151132" sldId="383"/>
        </pc:sldMkLst>
        <pc:spChg chg="mod">
          <ac:chgData name="Darianny Santana Valdez (2440015)" userId="d5d48ecb-de26-4dcb-aafc-06ddf02d9892" providerId="ADAL" clId="{D14D3C12-E3D5-45A1-9002-CAC27FDC46D0}" dt="2026-07-15T08:03:33.233" v="59" actId="20577"/>
          <ac:spMkLst>
            <pc:docMk/>
            <pc:sldMk cId="1287151132" sldId="383"/>
            <ac:spMk id="3" creationId="{327D09FF-04AE-863D-9637-E0C72C8D8B8E}"/>
          </ac:spMkLst>
        </pc:spChg>
      </pc:sldChg>
      <pc:sldChg chg="addSp modSp mod">
        <pc:chgData name="Darianny Santana Valdez (2440015)" userId="d5d48ecb-de26-4dcb-aafc-06ddf02d9892" providerId="ADAL" clId="{D14D3C12-E3D5-45A1-9002-CAC27FDC46D0}" dt="2026-07-16T11:07:01.429" v="551" actId="20577"/>
        <pc:sldMkLst>
          <pc:docMk/>
          <pc:sldMk cId="0" sldId="387"/>
        </pc:sldMkLst>
        <pc:spChg chg="mod">
          <ac:chgData name="Darianny Santana Valdez (2440015)" userId="d5d48ecb-de26-4dcb-aafc-06ddf02d9892" providerId="ADAL" clId="{D14D3C12-E3D5-45A1-9002-CAC27FDC46D0}" dt="2026-07-15T08:07:27.487" v="73" actId="14100"/>
          <ac:spMkLst>
            <pc:docMk/>
            <pc:sldMk cId="0" sldId="387"/>
            <ac:spMk id="2" creationId="{A2FCF950-4012-15F0-B279-1361A6BD7D3F}"/>
          </ac:spMkLst>
        </pc:spChg>
        <pc:spChg chg="add mod">
          <ac:chgData name="Darianny Santana Valdez (2440015)" userId="d5d48ecb-de26-4dcb-aafc-06ddf02d9892" providerId="ADAL" clId="{D14D3C12-E3D5-45A1-9002-CAC27FDC46D0}" dt="2026-07-16T11:07:01.429" v="551" actId="20577"/>
          <ac:spMkLst>
            <pc:docMk/>
            <pc:sldMk cId="0" sldId="387"/>
            <ac:spMk id="3" creationId="{F4614D1E-94AE-CD11-21B9-9D0A5D509263}"/>
          </ac:spMkLst>
        </pc:spChg>
      </pc:sldChg>
      <pc:sldChg chg="addSp delSp modSp">
        <pc:chgData name="Darianny Santana Valdez (2440015)" userId="d5d48ecb-de26-4dcb-aafc-06ddf02d9892" providerId="ADAL" clId="{D14D3C12-E3D5-45A1-9002-CAC27FDC46D0}" dt="2026-07-16T11:08:52.941" v="696"/>
        <pc:sldMkLst>
          <pc:docMk/>
          <pc:sldMk cId="0" sldId="394"/>
        </pc:sldMkLst>
        <pc:spChg chg="add mod">
          <ac:chgData name="Darianny Santana Valdez (2440015)" userId="d5d48ecb-de26-4dcb-aafc-06ddf02d9892" providerId="ADAL" clId="{D14D3C12-E3D5-45A1-9002-CAC27FDC46D0}" dt="2026-07-16T11:08:52.941" v="696"/>
          <ac:spMkLst>
            <pc:docMk/>
            <pc:sldMk cId="0" sldId="394"/>
            <ac:spMk id="2" creationId="{5AB83D71-755A-ED46-1F1F-FDB04CADE387}"/>
          </ac:spMkLst>
        </pc:spChg>
        <pc:spChg chg="mod">
          <ac:chgData name="Darianny Santana Valdez (2440015)" userId="d5d48ecb-de26-4dcb-aafc-06ddf02d9892" providerId="ADAL" clId="{D14D3C12-E3D5-45A1-9002-CAC27FDC46D0}" dt="2026-07-15T08:35:34.529" v="82" actId="1076"/>
          <ac:spMkLst>
            <pc:docMk/>
            <pc:sldMk cId="0" sldId="394"/>
            <ac:spMk id="9218" creationId="{1C5FB738-49DC-34AE-A0B2-E0926CAB7A9B}"/>
          </ac:spMkLst>
        </pc:spChg>
      </pc:sldChg>
      <pc:sldChg chg="modSp mod">
        <pc:chgData name="Darianny Santana Valdez (2440015)" userId="d5d48ecb-de26-4dcb-aafc-06ddf02d9892" providerId="ADAL" clId="{D14D3C12-E3D5-45A1-9002-CAC27FDC46D0}" dt="2026-07-16T11:08:15.729" v="695" actId="20577"/>
        <pc:sldMkLst>
          <pc:docMk/>
          <pc:sldMk cId="0" sldId="395"/>
        </pc:sldMkLst>
        <pc:spChg chg="mod">
          <ac:chgData name="Darianny Santana Valdez (2440015)" userId="d5d48ecb-de26-4dcb-aafc-06ddf02d9892" providerId="ADAL" clId="{D14D3C12-E3D5-45A1-9002-CAC27FDC46D0}" dt="2026-07-16T11:08:15.729" v="695" actId="20577"/>
          <ac:spMkLst>
            <pc:docMk/>
            <pc:sldMk cId="0" sldId="395"/>
            <ac:spMk id="10" creationId="{E32E3400-4CF7-D76F-91E6-1E97593C4D9A}"/>
          </ac:spMkLst>
        </pc:spChg>
      </pc:sldChg>
      <pc:sldChg chg="addSp delSp modSp">
        <pc:chgData name="Darianny Santana Valdez (2440015)" userId="d5d48ecb-de26-4dcb-aafc-06ddf02d9892" providerId="ADAL" clId="{D14D3C12-E3D5-45A1-9002-CAC27FDC46D0}" dt="2026-07-19T21:27:53.478" v="1014" actId="5793"/>
        <pc:sldMkLst>
          <pc:docMk/>
          <pc:sldMk cId="1663974967" sldId="396"/>
        </pc:sldMkLst>
        <pc:spChg chg="add mod">
          <ac:chgData name="Darianny Santana Valdez (2440015)" userId="d5d48ecb-de26-4dcb-aafc-06ddf02d9892" providerId="ADAL" clId="{D14D3C12-E3D5-45A1-9002-CAC27FDC46D0}" dt="2026-07-19T21:27:53.478" v="1014" actId="5793"/>
          <ac:spMkLst>
            <pc:docMk/>
            <pc:sldMk cId="1663974967" sldId="396"/>
            <ac:spMk id="6" creationId="{FC3DE583-3E28-2167-3ED1-6594F937DF18}"/>
          </ac:spMkLst>
        </pc:spChg>
        <pc:spChg chg="add mod">
          <ac:chgData name="Darianny Santana Valdez (2440015)" userId="d5d48ecb-de26-4dcb-aafc-06ddf02d9892" providerId="ADAL" clId="{D14D3C12-E3D5-45A1-9002-CAC27FDC46D0}" dt="2026-07-15T09:51:31.123" v="258"/>
          <ac:spMkLst>
            <pc:docMk/>
            <pc:sldMk cId="1663974967" sldId="396"/>
            <ac:spMk id="8" creationId="{2BA28606-CEAC-21B5-561A-BDA5E0F528FF}"/>
          </ac:spMkLst>
        </pc:spChg>
      </pc:sldChg>
      <pc:sldChg chg="addSp delSp modSp mod">
        <pc:chgData name="Darianny Santana Valdez (2440015)" userId="d5d48ecb-de26-4dcb-aafc-06ddf02d9892" providerId="ADAL" clId="{D14D3C12-E3D5-45A1-9002-CAC27FDC46D0}" dt="2026-07-19T21:29:16.327" v="1015" actId="20577"/>
        <pc:sldMkLst>
          <pc:docMk/>
          <pc:sldMk cId="0" sldId="398"/>
        </pc:sldMkLst>
        <pc:spChg chg="add mod">
          <ac:chgData name="Darianny Santana Valdez (2440015)" userId="d5d48ecb-de26-4dcb-aafc-06ddf02d9892" providerId="ADAL" clId="{D14D3C12-E3D5-45A1-9002-CAC27FDC46D0}" dt="2026-07-16T11:10:41.165" v="917" actId="20577"/>
          <ac:spMkLst>
            <pc:docMk/>
            <pc:sldMk cId="0" sldId="398"/>
            <ac:spMk id="7" creationId="{B16C3B7D-3082-6458-31BA-2F44EB733A22}"/>
          </ac:spMkLst>
        </pc:spChg>
        <pc:spChg chg="mod">
          <ac:chgData name="Darianny Santana Valdez (2440015)" userId="d5d48ecb-de26-4dcb-aafc-06ddf02d9892" providerId="ADAL" clId="{D14D3C12-E3D5-45A1-9002-CAC27FDC46D0}" dt="2026-07-15T11:07:09.277" v="291" actId="1076"/>
          <ac:spMkLst>
            <pc:docMk/>
            <pc:sldMk cId="0" sldId="398"/>
            <ac:spMk id="12290" creationId="{0BAAAF84-50A1-E0F8-EF89-8F44E2FA1ACC}"/>
          </ac:spMkLst>
        </pc:spChg>
        <pc:spChg chg="mod">
          <ac:chgData name="Darianny Santana Valdez (2440015)" userId="d5d48ecb-de26-4dcb-aafc-06ddf02d9892" providerId="ADAL" clId="{D14D3C12-E3D5-45A1-9002-CAC27FDC46D0}" dt="2026-07-19T21:29:16.327" v="1015" actId="20577"/>
          <ac:spMkLst>
            <pc:docMk/>
            <pc:sldMk cId="0" sldId="398"/>
            <ac:spMk id="12291" creationId="{DA8DF68F-34C4-285F-B4A1-B6E08AE08A8B}"/>
          </ac:spMkLst>
        </pc:spChg>
      </pc:sldChg>
      <pc:sldChg chg="addSp delSp modSp mod">
        <pc:chgData name="Darianny Santana Valdez (2440015)" userId="d5d48ecb-de26-4dcb-aafc-06ddf02d9892" providerId="ADAL" clId="{D14D3C12-E3D5-45A1-9002-CAC27FDC46D0}" dt="2026-07-16T11:14:35.920" v="990" actId="2711"/>
        <pc:sldMkLst>
          <pc:docMk/>
          <pc:sldMk cId="0" sldId="399"/>
        </pc:sldMkLst>
        <pc:spChg chg="add mod">
          <ac:chgData name="Darianny Santana Valdez (2440015)" userId="d5d48ecb-de26-4dcb-aafc-06ddf02d9892" providerId="ADAL" clId="{D14D3C12-E3D5-45A1-9002-CAC27FDC46D0}" dt="2026-07-16T11:14:35.920" v="990" actId="2711"/>
          <ac:spMkLst>
            <pc:docMk/>
            <pc:sldMk cId="0" sldId="399"/>
            <ac:spMk id="2" creationId="{FF84E876-6FDE-856D-A638-71124DCFE9C6}"/>
          </ac:spMkLst>
        </pc:spChg>
        <pc:spChg chg="mod">
          <ac:chgData name="Darianny Santana Valdez (2440015)" userId="d5d48ecb-de26-4dcb-aafc-06ddf02d9892" providerId="ADAL" clId="{D14D3C12-E3D5-45A1-9002-CAC27FDC46D0}" dt="2026-07-16T09:57:54.084" v="340" actId="1076"/>
          <ac:spMkLst>
            <pc:docMk/>
            <pc:sldMk cId="0" sldId="399"/>
            <ac:spMk id="12290" creationId="{0BAAAF84-50A1-E0F8-EF89-8F44E2FA1ACC}"/>
          </ac:spMkLst>
        </pc:spChg>
      </pc:sldChg>
      <pc:sldChg chg="modSp">
        <pc:chgData name="Darianny Santana Valdez (2440015)" userId="d5d48ecb-de26-4dcb-aafc-06ddf02d9892" providerId="ADAL" clId="{D14D3C12-E3D5-45A1-9002-CAC27FDC46D0}" dt="2026-07-16T11:18:04.510" v="1008" actId="207"/>
        <pc:sldMkLst>
          <pc:docMk/>
          <pc:sldMk cId="0" sldId="400"/>
        </pc:sldMkLst>
        <pc:spChg chg="mod">
          <ac:chgData name="Darianny Santana Valdez (2440015)" userId="d5d48ecb-de26-4dcb-aafc-06ddf02d9892" providerId="ADAL" clId="{D14D3C12-E3D5-45A1-9002-CAC27FDC46D0}" dt="2026-07-16T11:16:18.720" v="997" actId="1076"/>
          <ac:spMkLst>
            <pc:docMk/>
            <pc:sldMk cId="0" sldId="400"/>
            <ac:spMk id="13314" creationId="{3D80977B-0105-4BDE-DF54-D9B0E773C891}"/>
          </ac:spMkLst>
        </pc:spChg>
        <pc:spChg chg="mod">
          <ac:chgData name="Darianny Santana Valdez (2440015)" userId="d5d48ecb-de26-4dcb-aafc-06ddf02d9892" providerId="ADAL" clId="{D14D3C12-E3D5-45A1-9002-CAC27FDC46D0}" dt="2026-07-16T11:18:04.510" v="1008" actId="207"/>
          <ac:spMkLst>
            <pc:docMk/>
            <pc:sldMk cId="0" sldId="400"/>
            <ac:spMk id="13315" creationId="{50070DAB-396E-DF77-4036-1E44F9E2CD8C}"/>
          </ac:spMkLst>
        </pc:spChg>
      </pc:sldChg>
      <pc:sldChg chg="addSp delSp modSp">
        <pc:chgData name="Darianny Santana Valdez (2440015)" userId="d5d48ecb-de26-4dcb-aafc-06ddf02d9892" providerId="ADAL" clId="{D14D3C12-E3D5-45A1-9002-CAC27FDC46D0}" dt="2026-07-15T10:54:47.313" v="290" actId="113"/>
        <pc:sldMkLst>
          <pc:docMk/>
          <pc:sldMk cId="1557286457" sldId="402"/>
        </pc:sldMkLst>
        <pc:spChg chg="mod">
          <ac:chgData name="Darianny Santana Valdez (2440015)" userId="d5d48ecb-de26-4dcb-aafc-06ddf02d9892" providerId="ADAL" clId="{D14D3C12-E3D5-45A1-9002-CAC27FDC46D0}" dt="2026-07-15T10:54:47.313" v="290" actId="113"/>
          <ac:spMkLst>
            <pc:docMk/>
            <pc:sldMk cId="1557286457" sldId="402"/>
            <ac:spMk id="3" creationId="{D269A12E-089F-65A6-1AAB-F01DB5F08F07}"/>
          </ac:spMkLst>
        </pc:spChg>
        <pc:spChg chg="add mod">
          <ac:chgData name="Darianny Santana Valdez (2440015)" userId="d5d48ecb-de26-4dcb-aafc-06ddf02d9892" providerId="ADAL" clId="{D14D3C12-E3D5-45A1-9002-CAC27FDC46D0}" dt="2026-07-15T10:50:00.618" v="277"/>
          <ac:spMkLst>
            <pc:docMk/>
            <pc:sldMk cId="1557286457" sldId="402"/>
            <ac:spMk id="7" creationId="{EC7C58D9-36CB-12CE-B06E-2F1D6955B704}"/>
          </ac:spMkLst>
        </pc:spChg>
      </pc:sldChg>
      <pc:sldChg chg="addSp delSp modSp">
        <pc:chgData name="Darianny Santana Valdez (2440015)" userId="d5d48ecb-de26-4dcb-aafc-06ddf02d9892" providerId="ADAL" clId="{D14D3C12-E3D5-45A1-9002-CAC27FDC46D0}" dt="2026-07-15T09:13:11.155" v="141" actId="1076"/>
        <pc:sldMkLst>
          <pc:docMk/>
          <pc:sldMk cId="1196133339" sldId="403"/>
        </pc:sldMkLst>
        <pc:spChg chg="mod">
          <ac:chgData name="Darianny Santana Valdez (2440015)" userId="d5d48ecb-de26-4dcb-aafc-06ddf02d9892" providerId="ADAL" clId="{D14D3C12-E3D5-45A1-9002-CAC27FDC46D0}" dt="2026-07-15T09:13:11.155" v="141" actId="1076"/>
          <ac:spMkLst>
            <pc:docMk/>
            <pc:sldMk cId="1196133339" sldId="403"/>
            <ac:spMk id="3" creationId="{86C0610F-D874-40F0-23AD-243F93E929B7}"/>
          </ac:spMkLst>
        </pc:spChg>
        <pc:spChg chg="add mod">
          <ac:chgData name="Darianny Santana Valdez (2440015)" userId="d5d48ecb-de26-4dcb-aafc-06ddf02d9892" providerId="ADAL" clId="{D14D3C12-E3D5-45A1-9002-CAC27FDC46D0}" dt="2026-07-15T08:55:34.159" v="139" actId="767"/>
          <ac:spMkLst>
            <pc:docMk/>
            <pc:sldMk cId="1196133339" sldId="403"/>
            <ac:spMk id="6" creationId="{4BFCBE5C-79EE-59F3-F7C1-C8513F2C3D4D}"/>
          </ac:spMkLst>
        </pc:spChg>
      </pc:sldChg>
      <pc:sldChg chg="addSp modSp">
        <pc:chgData name="Darianny Santana Valdez (2440015)" userId="d5d48ecb-de26-4dcb-aafc-06ddf02d9892" providerId="ADAL" clId="{D14D3C12-E3D5-45A1-9002-CAC27FDC46D0}" dt="2026-07-15T09:38:13.203" v="243" actId="5793"/>
        <pc:sldMkLst>
          <pc:docMk/>
          <pc:sldMk cId="2347666576" sldId="404"/>
        </pc:sldMkLst>
        <pc:spChg chg="mod">
          <ac:chgData name="Darianny Santana Valdez (2440015)" userId="d5d48ecb-de26-4dcb-aafc-06ddf02d9892" providerId="ADAL" clId="{D14D3C12-E3D5-45A1-9002-CAC27FDC46D0}" dt="2026-07-15T09:23:34.218" v="148" actId="1076"/>
          <ac:spMkLst>
            <pc:docMk/>
            <pc:sldMk cId="2347666576" sldId="404"/>
            <ac:spMk id="2" creationId="{4B9E1DB2-5BBD-08EB-F9C5-D0F85CADC259}"/>
          </ac:spMkLst>
        </pc:spChg>
        <pc:spChg chg="mod">
          <ac:chgData name="Darianny Santana Valdez (2440015)" userId="d5d48ecb-de26-4dcb-aafc-06ddf02d9892" providerId="ADAL" clId="{D14D3C12-E3D5-45A1-9002-CAC27FDC46D0}" dt="2026-07-15T09:38:13.203" v="243" actId="5793"/>
          <ac:spMkLst>
            <pc:docMk/>
            <pc:sldMk cId="2347666576" sldId="404"/>
            <ac:spMk id="3" creationId="{3A4B6204-E8F0-E070-3555-0B11C9A02F30}"/>
          </ac:spMkLst>
        </pc:spChg>
        <pc:spChg chg="add mod">
          <ac:chgData name="Darianny Santana Valdez (2440015)" userId="d5d48ecb-de26-4dcb-aafc-06ddf02d9892" providerId="ADAL" clId="{D14D3C12-E3D5-45A1-9002-CAC27FDC46D0}" dt="2026-07-15T09:29:23.009" v="226"/>
          <ac:spMkLst>
            <pc:docMk/>
            <pc:sldMk cId="2347666576" sldId="404"/>
            <ac:spMk id="6" creationId="{ED14046C-F8AC-D6C2-11E1-1931A80442D3}"/>
          </ac:spMkLst>
        </pc:spChg>
        <pc:spChg chg="add mod">
          <ac:chgData name="Darianny Santana Valdez (2440015)" userId="d5d48ecb-de26-4dcb-aafc-06ddf02d9892" providerId="ADAL" clId="{D14D3C12-E3D5-45A1-9002-CAC27FDC46D0}" dt="2026-07-15T09:35:32.671" v="237"/>
          <ac:spMkLst>
            <pc:docMk/>
            <pc:sldMk cId="2347666576" sldId="404"/>
            <ac:spMk id="7" creationId="{CD83345E-6780-301A-A4D7-37CD86C78DED}"/>
          </ac:spMkLst>
        </pc:sp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9AF4569-0659-2321-1132-62978A92A759}"/>
              </a:ext>
            </a:extLst>
          </p:cNvPr>
          <p:cNvSpPr>
            <a:spLocks noGrp="1"/>
          </p:cNvSpPr>
          <p:nvPr>
            <p:ph type="dt" sz="half" idx="10"/>
          </p:nvPr>
        </p:nvSpPr>
        <p:spPr>
          <a:xfrm>
            <a:off x="527051" y="6524626"/>
            <a:ext cx="1295400" cy="219075"/>
          </a:xfrm>
        </p:spPr>
        <p:txBody>
          <a:bodyPr/>
          <a:lstStyle>
            <a:lvl1pPr>
              <a:defRPr/>
            </a:lvl1pPr>
          </a:lstStyle>
          <a:p>
            <a:pPr>
              <a:defRPr/>
            </a:pPr>
            <a:fld id="{FA356D0D-2478-47FE-8DAB-B92005DC1F0F}" type="datetime1">
              <a:rPr lang="en-GB" altLang="en-US"/>
              <a:pPr>
                <a:defRPr/>
              </a:pPr>
              <a:t>16/07/2026</a:t>
            </a:fld>
            <a:endParaRPr lang="en-GB" altLang="en-US"/>
          </a:p>
        </p:txBody>
      </p:sp>
      <p:sp>
        <p:nvSpPr>
          <p:cNvPr id="5" name="Footer Placeholder 4">
            <a:extLst>
              <a:ext uri="{FF2B5EF4-FFF2-40B4-BE49-F238E27FC236}">
                <a16:creationId xmlns:a16="http://schemas.microsoft.com/office/drawing/2014/main" id="{9357CDB6-9683-923D-F4D6-A16690F87D7F}"/>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D90B911E-47D2-A792-94A7-10C09A82D207}"/>
              </a:ext>
            </a:extLst>
          </p:cNvPr>
          <p:cNvSpPr>
            <a:spLocks noGrp="1"/>
          </p:cNvSpPr>
          <p:nvPr>
            <p:ph type="sldNum" sz="quarter" idx="12"/>
          </p:nvPr>
        </p:nvSpPr>
        <p:spPr/>
        <p:txBody>
          <a:bodyPr/>
          <a:lstStyle>
            <a:lvl1pPr>
              <a:defRPr/>
            </a:lvl1pPr>
          </a:lstStyle>
          <a:p>
            <a:pPr>
              <a:defRPr/>
            </a:pPr>
            <a:fld id="{A8346AB5-70ED-450A-9530-2033B8E8E0D8}" type="slidenum">
              <a:rPr lang="en-GB" altLang="en-US"/>
              <a:pPr>
                <a:defRPr/>
              </a:pPr>
              <a:t>‹#›</a:t>
            </a:fld>
            <a:endParaRPr lang="en-GB" altLang="en-US"/>
          </a:p>
        </p:txBody>
      </p:sp>
    </p:spTree>
    <p:extLst>
      <p:ext uri="{BB962C8B-B14F-4D97-AF65-F5344CB8AC3E}">
        <p14:creationId xmlns:p14="http://schemas.microsoft.com/office/powerpoint/2010/main" val="40035250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B551927-1F9D-988A-F05E-7708C60A55EF}"/>
              </a:ext>
            </a:extLst>
          </p:cNvPr>
          <p:cNvSpPr>
            <a:spLocks noGrp="1"/>
          </p:cNvSpPr>
          <p:nvPr>
            <p:ph type="dt" sz="half" idx="10"/>
          </p:nvPr>
        </p:nvSpPr>
        <p:spPr/>
        <p:txBody>
          <a:bodyPr/>
          <a:lstStyle>
            <a:lvl1pPr>
              <a:defRPr/>
            </a:lvl1pPr>
          </a:lstStyle>
          <a:p>
            <a:pPr>
              <a:defRPr/>
            </a:pPr>
            <a:fld id="{30226994-B490-4403-8CE4-43D4FD570BBD}" type="datetime1">
              <a:rPr lang="en-GB" altLang="en-US"/>
              <a:pPr>
                <a:defRPr/>
              </a:pPr>
              <a:t>16/07/2026</a:t>
            </a:fld>
            <a:endParaRPr lang="en-GB" altLang="en-US"/>
          </a:p>
        </p:txBody>
      </p:sp>
      <p:sp>
        <p:nvSpPr>
          <p:cNvPr id="5" name="Footer Placeholder 4">
            <a:extLst>
              <a:ext uri="{FF2B5EF4-FFF2-40B4-BE49-F238E27FC236}">
                <a16:creationId xmlns:a16="http://schemas.microsoft.com/office/drawing/2014/main" id="{932EE8AB-0893-1027-952A-74CFAC50E876}"/>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6ECCC9B7-A74F-F725-6C2C-9C3690A8FFC8}"/>
              </a:ext>
            </a:extLst>
          </p:cNvPr>
          <p:cNvSpPr>
            <a:spLocks noGrp="1"/>
          </p:cNvSpPr>
          <p:nvPr>
            <p:ph type="sldNum" sz="quarter" idx="12"/>
          </p:nvPr>
        </p:nvSpPr>
        <p:spPr/>
        <p:txBody>
          <a:bodyPr/>
          <a:lstStyle>
            <a:lvl1pPr>
              <a:defRPr/>
            </a:lvl1pPr>
          </a:lstStyle>
          <a:p>
            <a:pPr>
              <a:defRPr/>
            </a:pPr>
            <a:fld id="{9AFB928A-D6AD-4F2A-B2DD-923741E90643}" type="slidenum">
              <a:rPr lang="en-GB" altLang="en-US"/>
              <a:pPr>
                <a:defRPr/>
              </a:pPr>
              <a:t>‹#›</a:t>
            </a:fld>
            <a:endParaRPr lang="en-GB" altLang="en-US"/>
          </a:p>
        </p:txBody>
      </p:sp>
    </p:spTree>
    <p:extLst>
      <p:ext uri="{BB962C8B-B14F-4D97-AF65-F5344CB8AC3E}">
        <p14:creationId xmlns:p14="http://schemas.microsoft.com/office/powerpoint/2010/main" val="18568954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DF389BC9-DFAC-C707-387C-8A0EB4C4AAC6}"/>
              </a:ext>
            </a:extLst>
          </p:cNvPr>
          <p:cNvSpPr>
            <a:spLocks noGrp="1"/>
          </p:cNvSpPr>
          <p:nvPr>
            <p:ph type="dt" sz="half" idx="10"/>
          </p:nvPr>
        </p:nvSpPr>
        <p:spPr/>
        <p:txBody>
          <a:bodyPr/>
          <a:lstStyle>
            <a:lvl1pPr>
              <a:defRPr/>
            </a:lvl1pPr>
          </a:lstStyle>
          <a:p>
            <a:pPr>
              <a:defRPr/>
            </a:pPr>
            <a:fld id="{031DCA91-53F4-49BC-9425-BD4ED78DF6F3}" type="datetime1">
              <a:rPr lang="en-GB" altLang="en-US"/>
              <a:pPr>
                <a:defRPr/>
              </a:pPr>
              <a:t>16/07/2026</a:t>
            </a:fld>
            <a:endParaRPr lang="en-GB" altLang="en-US"/>
          </a:p>
        </p:txBody>
      </p:sp>
      <p:sp>
        <p:nvSpPr>
          <p:cNvPr id="5" name="Slide Number Placeholder 5">
            <a:extLst>
              <a:ext uri="{FF2B5EF4-FFF2-40B4-BE49-F238E27FC236}">
                <a16:creationId xmlns:a16="http://schemas.microsoft.com/office/drawing/2014/main" id="{6B90EAC4-913A-CF25-D1C2-ACB4ABCB0881}"/>
              </a:ext>
            </a:extLst>
          </p:cNvPr>
          <p:cNvSpPr>
            <a:spLocks noGrp="1"/>
          </p:cNvSpPr>
          <p:nvPr>
            <p:ph type="sldNum" sz="quarter" idx="11"/>
          </p:nvPr>
        </p:nvSpPr>
        <p:spPr/>
        <p:txBody>
          <a:bodyPr/>
          <a:lstStyle>
            <a:lvl1pPr>
              <a:defRPr/>
            </a:lvl1pPr>
          </a:lstStyle>
          <a:p>
            <a:pPr>
              <a:defRPr/>
            </a:pPr>
            <a:fld id="{CA86B909-6953-454E-922A-05FE74F3E91B}" type="slidenum">
              <a:rPr lang="en-GB" altLang="en-US"/>
              <a:pPr>
                <a:defRPr/>
              </a:pPr>
              <a:t>‹#›</a:t>
            </a:fld>
            <a:endParaRPr lang="en-GB" altLang="en-US"/>
          </a:p>
        </p:txBody>
      </p:sp>
    </p:spTree>
    <p:extLst>
      <p:ext uri="{BB962C8B-B14F-4D97-AF65-F5344CB8AC3E}">
        <p14:creationId xmlns:p14="http://schemas.microsoft.com/office/powerpoint/2010/main" val="40001641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659FE73A-7CFF-F58B-4EBE-F036E86E018D}"/>
              </a:ext>
            </a:extLst>
          </p:cNvPr>
          <p:cNvSpPr>
            <a:spLocks noGrp="1"/>
          </p:cNvSpPr>
          <p:nvPr>
            <p:ph type="dt" sz="half" idx="10"/>
          </p:nvPr>
        </p:nvSpPr>
        <p:spPr/>
        <p:txBody>
          <a:bodyPr/>
          <a:lstStyle>
            <a:lvl1pPr>
              <a:defRPr/>
            </a:lvl1pPr>
          </a:lstStyle>
          <a:p>
            <a:pPr>
              <a:defRPr/>
            </a:pPr>
            <a:fld id="{742C5CC8-B2EB-4FCA-9C2F-BDABBC953608}" type="datetime1">
              <a:rPr lang="en-GB" altLang="en-US"/>
              <a:pPr>
                <a:defRPr/>
              </a:pPr>
              <a:t>16/07/2026</a:t>
            </a:fld>
            <a:endParaRPr lang="en-GB" altLang="en-US"/>
          </a:p>
        </p:txBody>
      </p:sp>
      <p:sp>
        <p:nvSpPr>
          <p:cNvPr id="6" name="Slide Number Placeholder 5">
            <a:extLst>
              <a:ext uri="{FF2B5EF4-FFF2-40B4-BE49-F238E27FC236}">
                <a16:creationId xmlns:a16="http://schemas.microsoft.com/office/drawing/2014/main" id="{7FA105AE-8232-B6DA-5203-EE356F1E314A}"/>
              </a:ext>
            </a:extLst>
          </p:cNvPr>
          <p:cNvSpPr>
            <a:spLocks noGrp="1"/>
          </p:cNvSpPr>
          <p:nvPr>
            <p:ph type="sldNum" sz="quarter" idx="11"/>
          </p:nvPr>
        </p:nvSpPr>
        <p:spPr/>
        <p:txBody>
          <a:bodyPr/>
          <a:lstStyle>
            <a:lvl1pPr>
              <a:defRPr/>
            </a:lvl1pPr>
          </a:lstStyle>
          <a:p>
            <a:pPr>
              <a:defRPr/>
            </a:pPr>
            <a:fld id="{3DA9162A-D4C6-4BE6-80AC-343E718106D9}" type="slidenum">
              <a:rPr lang="en-GB" altLang="en-US"/>
              <a:pPr>
                <a:defRPr/>
              </a:pPr>
              <a:t>‹#›</a:t>
            </a:fld>
            <a:endParaRPr lang="en-GB" altLang="en-US"/>
          </a:p>
        </p:txBody>
      </p:sp>
    </p:spTree>
    <p:extLst>
      <p:ext uri="{BB962C8B-B14F-4D97-AF65-F5344CB8AC3E}">
        <p14:creationId xmlns:p14="http://schemas.microsoft.com/office/powerpoint/2010/main" val="28761044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22C9F61-1987-C7A1-9600-3B1069708D88}"/>
              </a:ext>
            </a:extLst>
          </p:cNvPr>
          <p:cNvSpPr>
            <a:spLocks noGrp="1"/>
          </p:cNvSpPr>
          <p:nvPr>
            <p:ph type="dt" sz="half" idx="10"/>
          </p:nvPr>
        </p:nvSpPr>
        <p:spPr/>
        <p:txBody>
          <a:bodyPr/>
          <a:lstStyle>
            <a:lvl1pPr>
              <a:defRPr/>
            </a:lvl1pPr>
          </a:lstStyle>
          <a:p>
            <a:pPr>
              <a:defRPr/>
            </a:pPr>
            <a:fld id="{192482D0-6B59-43EB-A2E6-BEADFA88CF98}" type="datetime1">
              <a:rPr lang="en-GB" altLang="en-US"/>
              <a:pPr>
                <a:defRPr/>
              </a:pPr>
              <a:t>16/07/2026</a:t>
            </a:fld>
            <a:endParaRPr lang="en-GB" altLang="en-US"/>
          </a:p>
        </p:txBody>
      </p:sp>
      <p:sp>
        <p:nvSpPr>
          <p:cNvPr id="8" name="Slide Number Placeholder 5">
            <a:extLst>
              <a:ext uri="{FF2B5EF4-FFF2-40B4-BE49-F238E27FC236}">
                <a16:creationId xmlns:a16="http://schemas.microsoft.com/office/drawing/2014/main" id="{3F234557-D565-AC27-1CDE-3870D5D7D046}"/>
              </a:ext>
            </a:extLst>
          </p:cNvPr>
          <p:cNvSpPr>
            <a:spLocks noGrp="1"/>
          </p:cNvSpPr>
          <p:nvPr>
            <p:ph type="sldNum" sz="quarter" idx="11"/>
          </p:nvPr>
        </p:nvSpPr>
        <p:spPr/>
        <p:txBody>
          <a:bodyPr/>
          <a:lstStyle>
            <a:lvl1pPr>
              <a:defRPr/>
            </a:lvl1pPr>
          </a:lstStyle>
          <a:p>
            <a:pPr>
              <a:defRPr/>
            </a:pPr>
            <a:fld id="{92F3B91C-6529-43C7-B4BA-62549480CC9D}" type="slidenum">
              <a:rPr lang="en-GB" altLang="en-US"/>
              <a:pPr>
                <a:defRPr/>
              </a:pPr>
              <a:t>‹#›</a:t>
            </a:fld>
            <a:endParaRPr lang="en-GB" altLang="en-US"/>
          </a:p>
        </p:txBody>
      </p:sp>
    </p:spTree>
    <p:extLst>
      <p:ext uri="{BB962C8B-B14F-4D97-AF65-F5344CB8AC3E}">
        <p14:creationId xmlns:p14="http://schemas.microsoft.com/office/powerpoint/2010/main" val="5288720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1110769A-89FC-6C0C-1042-AD6A20A3C994}"/>
              </a:ext>
            </a:extLst>
          </p:cNvPr>
          <p:cNvSpPr>
            <a:spLocks noGrp="1"/>
          </p:cNvSpPr>
          <p:nvPr>
            <p:ph type="dt" sz="half" idx="10"/>
          </p:nvPr>
        </p:nvSpPr>
        <p:spPr/>
        <p:txBody>
          <a:bodyPr/>
          <a:lstStyle>
            <a:lvl1pPr>
              <a:defRPr/>
            </a:lvl1pPr>
          </a:lstStyle>
          <a:p>
            <a:pPr>
              <a:defRPr/>
            </a:pPr>
            <a:fld id="{C8139EDA-6186-42E4-AD19-8C038518D62B}" type="datetime1">
              <a:rPr lang="en-GB" altLang="en-US"/>
              <a:pPr>
                <a:defRPr/>
              </a:pPr>
              <a:t>16/07/2026</a:t>
            </a:fld>
            <a:endParaRPr lang="en-GB" altLang="en-US"/>
          </a:p>
        </p:txBody>
      </p:sp>
      <p:sp>
        <p:nvSpPr>
          <p:cNvPr id="4" name="Slide Number Placeholder 5">
            <a:extLst>
              <a:ext uri="{FF2B5EF4-FFF2-40B4-BE49-F238E27FC236}">
                <a16:creationId xmlns:a16="http://schemas.microsoft.com/office/drawing/2014/main" id="{61236328-BA85-38B0-4F47-FBEDDDAA6FF9}"/>
              </a:ext>
            </a:extLst>
          </p:cNvPr>
          <p:cNvSpPr>
            <a:spLocks noGrp="1"/>
          </p:cNvSpPr>
          <p:nvPr>
            <p:ph type="sldNum" sz="quarter" idx="11"/>
          </p:nvPr>
        </p:nvSpPr>
        <p:spPr/>
        <p:txBody>
          <a:bodyPr/>
          <a:lstStyle>
            <a:lvl1pPr>
              <a:defRPr/>
            </a:lvl1pPr>
          </a:lstStyle>
          <a:p>
            <a:pPr>
              <a:defRPr/>
            </a:pPr>
            <a:fld id="{3A35B565-CEE5-45AB-B707-06E43140C85F}" type="slidenum">
              <a:rPr lang="en-GB" altLang="en-US"/>
              <a:pPr>
                <a:defRPr/>
              </a:pPr>
              <a:t>‹#›</a:t>
            </a:fld>
            <a:endParaRPr lang="en-GB" altLang="en-US"/>
          </a:p>
        </p:txBody>
      </p:sp>
    </p:spTree>
    <p:extLst>
      <p:ext uri="{BB962C8B-B14F-4D97-AF65-F5344CB8AC3E}">
        <p14:creationId xmlns:p14="http://schemas.microsoft.com/office/powerpoint/2010/main" val="5427372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F78643B6-9009-D2EC-E03D-7B89D42F4E2F}"/>
              </a:ext>
            </a:extLst>
          </p:cNvPr>
          <p:cNvSpPr>
            <a:spLocks noGrp="1"/>
          </p:cNvSpPr>
          <p:nvPr>
            <p:ph type="dt" sz="half" idx="10"/>
          </p:nvPr>
        </p:nvSpPr>
        <p:spPr/>
        <p:txBody>
          <a:bodyPr/>
          <a:lstStyle>
            <a:lvl1pPr>
              <a:defRPr/>
            </a:lvl1pPr>
          </a:lstStyle>
          <a:p>
            <a:pPr>
              <a:defRPr/>
            </a:pPr>
            <a:fld id="{5E23D760-A5D6-4408-9293-3816AB405458}" type="datetime1">
              <a:rPr lang="en-GB" altLang="en-US"/>
              <a:pPr>
                <a:defRPr/>
              </a:pPr>
              <a:t>16/07/2026</a:t>
            </a:fld>
            <a:endParaRPr lang="en-GB" altLang="en-US"/>
          </a:p>
        </p:txBody>
      </p:sp>
      <p:sp>
        <p:nvSpPr>
          <p:cNvPr id="3" name="Slide Number Placeholder 5">
            <a:extLst>
              <a:ext uri="{FF2B5EF4-FFF2-40B4-BE49-F238E27FC236}">
                <a16:creationId xmlns:a16="http://schemas.microsoft.com/office/drawing/2014/main" id="{10E17C46-3D3B-A498-50D1-09335F4622E1}"/>
              </a:ext>
            </a:extLst>
          </p:cNvPr>
          <p:cNvSpPr>
            <a:spLocks noGrp="1"/>
          </p:cNvSpPr>
          <p:nvPr>
            <p:ph type="sldNum" sz="quarter" idx="11"/>
          </p:nvPr>
        </p:nvSpPr>
        <p:spPr/>
        <p:txBody>
          <a:bodyPr/>
          <a:lstStyle>
            <a:lvl1pPr>
              <a:defRPr/>
            </a:lvl1pPr>
          </a:lstStyle>
          <a:p>
            <a:pPr>
              <a:defRPr/>
            </a:pPr>
            <a:fld id="{1627DB7A-9E6D-4CCE-BDBB-D06183803CCF}" type="slidenum">
              <a:rPr lang="en-GB" altLang="en-US"/>
              <a:pPr>
                <a:defRPr/>
              </a:pPr>
              <a:t>‹#›</a:t>
            </a:fld>
            <a:endParaRPr lang="en-GB" altLang="en-US"/>
          </a:p>
        </p:txBody>
      </p:sp>
    </p:spTree>
    <p:extLst>
      <p:ext uri="{BB962C8B-B14F-4D97-AF65-F5344CB8AC3E}">
        <p14:creationId xmlns:p14="http://schemas.microsoft.com/office/powerpoint/2010/main" val="3551646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0"/>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8326A2FA-02CC-0B62-C5E1-6C1624ECA437}"/>
              </a:ext>
            </a:extLst>
          </p:cNvPr>
          <p:cNvSpPr>
            <a:spLocks noGrp="1"/>
          </p:cNvSpPr>
          <p:nvPr>
            <p:ph type="dt" sz="half" idx="10"/>
          </p:nvPr>
        </p:nvSpPr>
        <p:spPr/>
        <p:txBody>
          <a:bodyPr/>
          <a:lstStyle>
            <a:lvl1pPr>
              <a:defRPr/>
            </a:lvl1pPr>
          </a:lstStyle>
          <a:p>
            <a:pPr>
              <a:defRPr/>
            </a:pPr>
            <a:fld id="{1815CC12-B3B9-474E-933E-043F12DE8238}" type="datetime1">
              <a:rPr lang="en-GB" altLang="en-US"/>
              <a:pPr>
                <a:defRPr/>
              </a:pPr>
              <a:t>16/07/2026</a:t>
            </a:fld>
            <a:endParaRPr lang="en-GB" altLang="en-US"/>
          </a:p>
        </p:txBody>
      </p:sp>
      <p:sp>
        <p:nvSpPr>
          <p:cNvPr id="6" name="Slide Number Placeholder 5">
            <a:extLst>
              <a:ext uri="{FF2B5EF4-FFF2-40B4-BE49-F238E27FC236}">
                <a16:creationId xmlns:a16="http://schemas.microsoft.com/office/drawing/2014/main" id="{5837F502-3C1D-7A8D-52F3-CAED73093E89}"/>
              </a:ext>
            </a:extLst>
          </p:cNvPr>
          <p:cNvSpPr>
            <a:spLocks noGrp="1"/>
          </p:cNvSpPr>
          <p:nvPr>
            <p:ph type="sldNum" sz="quarter" idx="11"/>
          </p:nvPr>
        </p:nvSpPr>
        <p:spPr/>
        <p:txBody>
          <a:bodyPr/>
          <a:lstStyle>
            <a:lvl1pPr>
              <a:defRPr/>
            </a:lvl1pPr>
          </a:lstStyle>
          <a:p>
            <a:pPr>
              <a:defRPr/>
            </a:pPr>
            <a:fld id="{C6450803-9B60-429C-BEAC-5774A5E11D5A}" type="slidenum">
              <a:rPr lang="en-GB" altLang="en-US"/>
              <a:pPr>
                <a:defRPr/>
              </a:pPr>
              <a:t>‹#›</a:t>
            </a:fld>
            <a:endParaRPr lang="en-GB" altLang="en-US"/>
          </a:p>
        </p:txBody>
      </p:sp>
    </p:spTree>
    <p:extLst>
      <p:ext uri="{BB962C8B-B14F-4D97-AF65-F5344CB8AC3E}">
        <p14:creationId xmlns:p14="http://schemas.microsoft.com/office/powerpoint/2010/main" val="14816181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5A919774-B368-632C-B58C-668A1F4060E9}"/>
              </a:ext>
            </a:extLst>
          </p:cNvPr>
          <p:cNvSpPr>
            <a:spLocks noGrp="1"/>
          </p:cNvSpPr>
          <p:nvPr>
            <p:ph type="dt" sz="half" idx="10"/>
          </p:nvPr>
        </p:nvSpPr>
        <p:spPr/>
        <p:txBody>
          <a:bodyPr/>
          <a:lstStyle>
            <a:lvl1pPr>
              <a:defRPr/>
            </a:lvl1pPr>
          </a:lstStyle>
          <a:p>
            <a:pPr>
              <a:defRPr/>
            </a:pPr>
            <a:fld id="{14FA25EF-011C-4B5E-B678-5C09381164A5}" type="datetime1">
              <a:rPr lang="en-GB" altLang="en-US"/>
              <a:pPr>
                <a:defRPr/>
              </a:pPr>
              <a:t>16/07/2026</a:t>
            </a:fld>
            <a:endParaRPr lang="en-GB" altLang="en-US"/>
          </a:p>
        </p:txBody>
      </p:sp>
      <p:sp>
        <p:nvSpPr>
          <p:cNvPr id="6" name="Slide Number Placeholder 5">
            <a:extLst>
              <a:ext uri="{FF2B5EF4-FFF2-40B4-BE49-F238E27FC236}">
                <a16:creationId xmlns:a16="http://schemas.microsoft.com/office/drawing/2014/main" id="{279CBBFB-191C-419E-CAC2-F4A171A6D755}"/>
              </a:ext>
            </a:extLst>
          </p:cNvPr>
          <p:cNvSpPr>
            <a:spLocks noGrp="1"/>
          </p:cNvSpPr>
          <p:nvPr>
            <p:ph type="sldNum" sz="quarter" idx="11"/>
          </p:nvPr>
        </p:nvSpPr>
        <p:spPr/>
        <p:txBody>
          <a:bodyPr/>
          <a:lstStyle>
            <a:lvl1pPr>
              <a:defRPr/>
            </a:lvl1pPr>
          </a:lstStyle>
          <a:p>
            <a:pPr>
              <a:defRPr/>
            </a:pPr>
            <a:fld id="{6C223C29-2C36-480D-8620-E0754310421F}" type="slidenum">
              <a:rPr lang="en-GB" altLang="en-US"/>
              <a:pPr>
                <a:defRPr/>
              </a:pPr>
              <a:t>‹#›</a:t>
            </a:fld>
            <a:endParaRPr lang="en-GB" altLang="en-US"/>
          </a:p>
        </p:txBody>
      </p:sp>
    </p:spTree>
    <p:extLst>
      <p:ext uri="{BB962C8B-B14F-4D97-AF65-F5344CB8AC3E}">
        <p14:creationId xmlns:p14="http://schemas.microsoft.com/office/powerpoint/2010/main" val="35430064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E7D906F-2A1B-B326-EDE7-9006B53F240B}"/>
              </a:ext>
            </a:extLst>
          </p:cNvPr>
          <p:cNvSpPr>
            <a:spLocks noGrp="1"/>
          </p:cNvSpPr>
          <p:nvPr>
            <p:ph type="dt" sz="half" idx="10"/>
          </p:nvPr>
        </p:nvSpPr>
        <p:spPr/>
        <p:txBody>
          <a:bodyPr/>
          <a:lstStyle>
            <a:lvl1pPr>
              <a:defRPr/>
            </a:lvl1pPr>
          </a:lstStyle>
          <a:p>
            <a:pPr>
              <a:defRPr/>
            </a:pPr>
            <a:fld id="{C5943883-E3DA-4D48-9F4D-6A70BAD0FEF1}" type="datetime1">
              <a:rPr lang="en-GB" altLang="en-US"/>
              <a:pPr>
                <a:defRPr/>
              </a:pPr>
              <a:t>16/07/2026</a:t>
            </a:fld>
            <a:endParaRPr lang="en-GB" altLang="en-US"/>
          </a:p>
        </p:txBody>
      </p:sp>
      <p:sp>
        <p:nvSpPr>
          <p:cNvPr id="5" name="Slide Number Placeholder 5">
            <a:extLst>
              <a:ext uri="{FF2B5EF4-FFF2-40B4-BE49-F238E27FC236}">
                <a16:creationId xmlns:a16="http://schemas.microsoft.com/office/drawing/2014/main" id="{8A0D2712-9F7C-5A2D-8E35-C57EA177B8AF}"/>
              </a:ext>
            </a:extLst>
          </p:cNvPr>
          <p:cNvSpPr>
            <a:spLocks noGrp="1"/>
          </p:cNvSpPr>
          <p:nvPr>
            <p:ph type="sldNum" sz="quarter" idx="11"/>
          </p:nvPr>
        </p:nvSpPr>
        <p:spPr/>
        <p:txBody>
          <a:bodyPr/>
          <a:lstStyle>
            <a:lvl1pPr>
              <a:defRPr/>
            </a:lvl1pPr>
          </a:lstStyle>
          <a:p>
            <a:pPr>
              <a:defRPr/>
            </a:pPr>
            <a:fld id="{E48D0294-2879-4E90-A38D-0837A1E4FE15}" type="slidenum">
              <a:rPr lang="en-GB" altLang="en-US"/>
              <a:pPr>
                <a:defRPr/>
              </a:pPr>
              <a:t>‹#›</a:t>
            </a:fld>
            <a:endParaRPr lang="en-GB" altLang="en-US"/>
          </a:p>
        </p:txBody>
      </p:sp>
    </p:spTree>
    <p:extLst>
      <p:ext uri="{BB962C8B-B14F-4D97-AF65-F5344CB8AC3E}">
        <p14:creationId xmlns:p14="http://schemas.microsoft.com/office/powerpoint/2010/main" val="10788409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6872CCD-82B6-F46F-3435-E64EB1DE3496}"/>
              </a:ext>
            </a:extLst>
          </p:cNvPr>
          <p:cNvSpPr>
            <a:spLocks noGrp="1"/>
          </p:cNvSpPr>
          <p:nvPr>
            <p:ph type="dt" sz="half" idx="10"/>
          </p:nvPr>
        </p:nvSpPr>
        <p:spPr/>
        <p:txBody>
          <a:bodyPr/>
          <a:lstStyle>
            <a:lvl1pPr>
              <a:defRPr/>
            </a:lvl1pPr>
          </a:lstStyle>
          <a:p>
            <a:pPr>
              <a:defRPr/>
            </a:pPr>
            <a:fld id="{693BB2BA-946C-474B-8A44-50EB5173BE02}" type="datetime1">
              <a:rPr lang="en-GB" altLang="en-US"/>
              <a:pPr>
                <a:defRPr/>
              </a:pPr>
              <a:t>16/07/2026</a:t>
            </a:fld>
            <a:endParaRPr lang="en-GB" altLang="en-US"/>
          </a:p>
        </p:txBody>
      </p:sp>
      <p:sp>
        <p:nvSpPr>
          <p:cNvPr id="5" name="Slide Number Placeholder 5">
            <a:extLst>
              <a:ext uri="{FF2B5EF4-FFF2-40B4-BE49-F238E27FC236}">
                <a16:creationId xmlns:a16="http://schemas.microsoft.com/office/drawing/2014/main" id="{821B22D7-7745-AF27-3210-8041648B214F}"/>
              </a:ext>
            </a:extLst>
          </p:cNvPr>
          <p:cNvSpPr>
            <a:spLocks noGrp="1"/>
          </p:cNvSpPr>
          <p:nvPr>
            <p:ph type="sldNum" sz="quarter" idx="11"/>
          </p:nvPr>
        </p:nvSpPr>
        <p:spPr/>
        <p:txBody>
          <a:bodyPr/>
          <a:lstStyle>
            <a:lvl1pPr>
              <a:defRPr/>
            </a:lvl1pPr>
          </a:lstStyle>
          <a:p>
            <a:pPr>
              <a:defRPr/>
            </a:pPr>
            <a:fld id="{03445F48-3446-4FB0-88BE-B3679A1B7DE7}" type="slidenum">
              <a:rPr lang="en-GB" altLang="en-US"/>
              <a:pPr>
                <a:defRPr/>
              </a:pPr>
              <a:t>‹#›</a:t>
            </a:fld>
            <a:endParaRPr lang="en-GB" altLang="en-US"/>
          </a:p>
        </p:txBody>
      </p:sp>
    </p:spTree>
    <p:extLst>
      <p:ext uri="{BB962C8B-B14F-4D97-AF65-F5344CB8AC3E}">
        <p14:creationId xmlns:p14="http://schemas.microsoft.com/office/powerpoint/2010/main" val="7411402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59DACF01-0473-AA8C-6930-ACE95BE3F6B4}"/>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F5CAA5FE-6BF8-C8AD-E251-1AB4861E89C8}"/>
              </a:ext>
            </a:extLst>
          </p:cNvPr>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1AF3770B-3B78-153B-118A-14573672F23C}"/>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A4021392-CAC7-450A-8667-583C0A183C4A}" type="datetime1">
              <a:rPr lang="en-GB" altLang="en-US"/>
              <a:pPr>
                <a:defRPr/>
              </a:pPr>
              <a:t>16/07/2026</a:t>
            </a:fld>
            <a:endParaRPr lang="en-GB" altLang="en-US"/>
          </a:p>
        </p:txBody>
      </p:sp>
      <p:sp>
        <p:nvSpPr>
          <p:cNvPr id="6" name="Slide Number Placeholder 5">
            <a:extLst>
              <a:ext uri="{FF2B5EF4-FFF2-40B4-BE49-F238E27FC236}">
                <a16:creationId xmlns:a16="http://schemas.microsoft.com/office/drawing/2014/main" id="{E70E714D-EC5F-579C-07E6-4DC1C80FD09F}"/>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EB2DCD1C-9E31-48E8-81D6-875A32184C3F}" type="slidenum">
              <a:rPr lang="en-GB" altLang="en-US"/>
              <a:pPr>
                <a:defRPr/>
              </a:pPr>
              <a:t>‹#›</a:t>
            </a:fld>
            <a:endParaRPr lang="en-GB" altLang="en-US"/>
          </a:p>
        </p:txBody>
      </p:sp>
    </p:spTree>
    <p:extLst>
      <p:ext uri="{BB962C8B-B14F-4D97-AF65-F5344CB8AC3E}">
        <p14:creationId xmlns:p14="http://schemas.microsoft.com/office/powerpoint/2010/main" val="205194862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53" name="Title 1">
            <a:extLst>
              <a:ext uri="{FF2B5EF4-FFF2-40B4-BE49-F238E27FC236}">
                <a16:creationId xmlns:a16="http://schemas.microsoft.com/office/drawing/2014/main" id="{CFA7CD7E-DB2A-FCB5-FEC1-670290154C5A}"/>
              </a:ext>
            </a:extLst>
          </p:cNvPr>
          <p:cNvSpPr>
            <a:spLocks noGrp="1"/>
          </p:cNvSpPr>
          <p:nvPr>
            <p:ph type="ctrTitle"/>
          </p:nvPr>
        </p:nvSpPr>
        <p:spPr>
          <a:xfrm>
            <a:off x="911424" y="1988841"/>
            <a:ext cx="10363200" cy="1470025"/>
          </a:xfrm>
        </p:spPr>
        <p:txBody>
          <a:bodyPr/>
          <a:lstStyle/>
          <a:p>
            <a:r>
              <a:rPr lang="en-GB" altLang="en-US" sz="4000" b="1" dirty="0">
                <a:latin typeface="Book Antiqua" panose="02040602050305030304" pitchFamily="18" charset="0"/>
              </a:rPr>
              <a:t>Professional Career Development within HS&amp;C</a:t>
            </a:r>
            <a:br>
              <a:rPr lang="en-GB" altLang="en-US" sz="4000" b="1" i="1" dirty="0">
                <a:latin typeface="Book Antiqua" panose="02040602050305030304" pitchFamily="18" charset="0"/>
              </a:rPr>
            </a:br>
            <a:endParaRPr lang="en-US" sz="4000" b="1" dirty="0">
              <a:latin typeface="Book Antiqua" panose="02040602050305030304" pitchFamily="18" charset="0"/>
            </a:endParaRPr>
          </a:p>
        </p:txBody>
      </p:sp>
      <p:sp>
        <p:nvSpPr>
          <p:cNvPr id="6148" name="Content Placeholder 2">
            <a:extLst>
              <a:ext uri="{FF2B5EF4-FFF2-40B4-BE49-F238E27FC236}">
                <a16:creationId xmlns:a16="http://schemas.microsoft.com/office/drawing/2014/main" id="{CE5AE962-C88D-3F0C-B15E-30348E09C8AE}"/>
              </a:ext>
            </a:extLst>
          </p:cNvPr>
          <p:cNvSpPr>
            <a:spLocks noGrp="1"/>
          </p:cNvSpPr>
          <p:nvPr>
            <p:ph type="subTitle" idx="1"/>
          </p:nvPr>
        </p:nvSpPr>
        <p:spPr>
          <a:xfrm>
            <a:off x="1825824" y="3744615"/>
            <a:ext cx="8534400" cy="1752600"/>
          </a:xfrm>
        </p:spPr>
        <p:txBody>
          <a:bodyPr wrap="square" anchor="t">
            <a:normAutofit/>
          </a:bodyPr>
          <a:lstStyle/>
          <a:p>
            <a:pPr>
              <a:lnSpc>
                <a:spcPct val="90000"/>
              </a:lnSpc>
            </a:pPr>
            <a:r>
              <a:rPr lang="en-GB" altLang="en-US" sz="2000" u="sng" dirty="0">
                <a:solidFill>
                  <a:schemeClr val="tx1"/>
                </a:solidFill>
                <a:latin typeface="Book Antiqua" panose="02040602050305030304" pitchFamily="18" charset="0"/>
              </a:rPr>
              <a:t>Module Number</a:t>
            </a:r>
            <a:r>
              <a:rPr lang="en-GB" altLang="en-US" sz="2000" dirty="0">
                <a:solidFill>
                  <a:schemeClr val="tx1"/>
                </a:solidFill>
                <a:latin typeface="Book Antiqua" panose="02040602050305030304" pitchFamily="18" charset="0"/>
              </a:rPr>
              <a:t>: </a:t>
            </a:r>
            <a:r>
              <a:rPr lang="en-GB" altLang="en-US" sz="2000" b="1" i="1" dirty="0">
                <a:solidFill>
                  <a:schemeClr val="tx1"/>
                </a:solidFill>
                <a:latin typeface="Book Antiqua" panose="02040602050305030304" pitchFamily="18" charset="0"/>
              </a:rPr>
              <a:t>LCHS 4009 (LON)</a:t>
            </a:r>
          </a:p>
          <a:p>
            <a:pPr>
              <a:lnSpc>
                <a:spcPct val="90000"/>
              </a:lnSpc>
            </a:pPr>
            <a:r>
              <a:rPr lang="en-GB" altLang="en-US" sz="2000" u="sng" dirty="0">
                <a:solidFill>
                  <a:schemeClr val="tx1"/>
                </a:solidFill>
                <a:latin typeface="Book Antiqua" panose="02040602050305030304" pitchFamily="18" charset="0"/>
              </a:rPr>
              <a:t>Assignment No</a:t>
            </a:r>
            <a:r>
              <a:rPr lang="en-GB" altLang="en-US" sz="2000" b="1" i="1" dirty="0">
                <a:solidFill>
                  <a:schemeClr val="tx1"/>
                </a:solidFill>
                <a:latin typeface="Book Antiqua" panose="02040602050305030304" pitchFamily="18" charset="0"/>
              </a:rPr>
              <a:t>:     ASSIGNMENT 1</a:t>
            </a:r>
          </a:p>
          <a:p>
            <a:pPr>
              <a:lnSpc>
                <a:spcPct val="90000"/>
              </a:lnSpc>
            </a:pPr>
            <a:r>
              <a:rPr lang="en-GB" altLang="en-US" sz="2000" u="sng" dirty="0">
                <a:solidFill>
                  <a:schemeClr val="tx1"/>
                </a:solidFill>
                <a:latin typeface="Book Antiqua" panose="02040602050305030304" pitchFamily="18" charset="0"/>
              </a:rPr>
              <a:t>Student Name: </a:t>
            </a:r>
            <a:r>
              <a:rPr lang="en-GB" altLang="en-US" sz="2000" b="1" dirty="0">
                <a:solidFill>
                  <a:schemeClr val="tx1"/>
                </a:solidFill>
                <a:latin typeface="Book Antiqua" panose="02040602050305030304" pitchFamily="18" charset="0"/>
              </a:rPr>
              <a:t>Darianny Santana Valdez</a:t>
            </a:r>
            <a:endParaRPr lang="en-GB" altLang="en-US" sz="2000" b="1" i="1" dirty="0">
              <a:solidFill>
                <a:schemeClr val="tx1"/>
              </a:solidFill>
              <a:latin typeface="Book Antiqua" panose="02040602050305030304" pitchFamily="18" charset="0"/>
            </a:endParaRPr>
          </a:p>
          <a:p>
            <a:pPr>
              <a:lnSpc>
                <a:spcPct val="90000"/>
              </a:lnSpc>
            </a:pPr>
            <a:r>
              <a:rPr lang="en-GB" altLang="en-US" sz="2000" u="sng" dirty="0">
                <a:solidFill>
                  <a:schemeClr val="tx1"/>
                </a:solidFill>
                <a:latin typeface="Book Antiqua" panose="02040602050305030304" pitchFamily="18" charset="0"/>
              </a:rPr>
              <a:t>Student ID:  </a:t>
            </a:r>
            <a:r>
              <a:rPr lang="en-GB" altLang="en-US" sz="2000" b="1" dirty="0">
                <a:solidFill>
                  <a:schemeClr val="tx1"/>
                </a:solidFill>
                <a:latin typeface="Book Antiqua" panose="02040602050305030304" pitchFamily="18" charset="0"/>
              </a:rPr>
              <a:t>2440015</a:t>
            </a:r>
            <a:endParaRPr lang="en-GB" altLang="en-US" sz="2000" b="1" i="1" dirty="0">
              <a:solidFill>
                <a:schemeClr val="tx1"/>
              </a:solidFill>
              <a:latin typeface="Book Antiqua" panose="02040602050305030304" pitchFamily="18" charset="0"/>
            </a:endParaRPr>
          </a:p>
          <a:p>
            <a:pPr>
              <a:lnSpc>
                <a:spcPct val="90000"/>
              </a:lnSpc>
            </a:pPr>
            <a:r>
              <a:rPr lang="en-GB" altLang="en-US" sz="2000" u="sng" dirty="0">
                <a:solidFill>
                  <a:schemeClr val="tx1"/>
                </a:solidFill>
                <a:latin typeface="Book Antiqua" panose="02040602050305030304" pitchFamily="18" charset="0"/>
              </a:rPr>
              <a:t>Lecturer’s Name</a:t>
            </a:r>
            <a:r>
              <a:rPr lang="en-GB" altLang="en-US" sz="2000" b="1" i="1" dirty="0">
                <a:solidFill>
                  <a:schemeClr val="tx1"/>
                </a:solidFill>
                <a:latin typeface="Book Antiqua" panose="02040602050305030304" pitchFamily="18" charset="0"/>
              </a:rPr>
              <a:t>: Odette Jack</a:t>
            </a:r>
          </a:p>
        </p:txBody>
      </p:sp>
      <p:sp>
        <p:nvSpPr>
          <p:cNvPr id="4" name="Date Placeholder 3">
            <a:extLst>
              <a:ext uri="{FF2B5EF4-FFF2-40B4-BE49-F238E27FC236}">
                <a16:creationId xmlns:a16="http://schemas.microsoft.com/office/drawing/2014/main" id="{344A3CB8-39FD-9F8F-CD33-5E2118C6E66C}"/>
              </a:ext>
            </a:extLst>
          </p:cNvPr>
          <p:cNvSpPr>
            <a:spLocks noGrp="1"/>
          </p:cNvSpPr>
          <p:nvPr>
            <p:ph type="dt" sz="half" idx="10"/>
          </p:nvPr>
        </p:nvSpPr>
        <p:spPr>
          <a:xfrm>
            <a:off x="527051" y="6524626"/>
            <a:ext cx="1295400" cy="219075"/>
          </a:xfrm>
        </p:spPr>
        <p:txBody>
          <a:bodyPr anchor="ctr">
            <a:normAutofit/>
          </a:bodyPr>
          <a:lstStyle/>
          <a:p>
            <a:pPr>
              <a:lnSpc>
                <a:spcPct val="90000"/>
              </a:lnSpc>
              <a:spcAft>
                <a:spcPts val="600"/>
              </a:spcAft>
              <a:defRPr/>
            </a:pPr>
            <a:fld id="{9C9D1F96-3DE6-40B6-9DCF-E50C656CAE8D}" type="datetime1">
              <a:rPr lang="en-GB" altLang="en-US" sz="900"/>
              <a:pPr>
                <a:lnSpc>
                  <a:spcPct val="90000"/>
                </a:lnSpc>
                <a:spcAft>
                  <a:spcPts val="600"/>
                </a:spcAft>
                <a:defRPr/>
              </a:pPr>
              <a:t>16/07/2026</a:t>
            </a:fld>
            <a:endParaRPr lang="en-GB" altLang="en-US" sz="900"/>
          </a:p>
        </p:txBody>
      </p:sp>
      <p:sp>
        <p:nvSpPr>
          <p:cNvPr id="6147" name="Slide Number Placeholder 4">
            <a:extLst>
              <a:ext uri="{FF2B5EF4-FFF2-40B4-BE49-F238E27FC236}">
                <a16:creationId xmlns:a16="http://schemas.microsoft.com/office/drawing/2014/main" id="{447FB185-B91D-14EC-A199-C064D51D1DD2}"/>
              </a:ext>
            </a:extLst>
          </p:cNvPr>
          <p:cNvSpPr>
            <a:spLocks noGrp="1" noChangeArrowheads="1"/>
          </p:cNvSpPr>
          <p:nvPr>
            <p:ph type="sldNum" sz="quarter" idx="12"/>
          </p:nvPr>
        </p:nvSpPr>
        <p:spPr bwMode="auto">
          <a:xfrm>
            <a:off x="10608733" y="6381751"/>
            <a:ext cx="973667" cy="3397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norm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ts val="600"/>
              </a:spcAft>
              <a:buNone/>
            </a:pPr>
            <a:fld id="{AE6B05AB-4810-4491-ACB1-BBF1B714F398}" type="slidenum">
              <a:rPr lang="en-GB" altLang="en-US" sz="1200">
                <a:solidFill>
                  <a:srgbClr val="898989"/>
                </a:solidFill>
              </a:rPr>
              <a:pPr fontAlgn="base">
                <a:spcBef>
                  <a:spcPct val="0"/>
                </a:spcBef>
                <a:spcAft>
                  <a:spcPts val="600"/>
                </a:spcAft>
                <a:buNone/>
              </a:pPr>
              <a:t>1</a:t>
            </a:fld>
            <a:endParaRPr lang="en-GB" altLang="en-US" sz="1200">
              <a:solidFill>
                <a:srgbClr val="898989"/>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DAAE8-78AF-37D0-1EA1-6BE7641CF449}"/>
              </a:ext>
            </a:extLst>
          </p:cNvPr>
          <p:cNvSpPr>
            <a:spLocks noGrp="1"/>
          </p:cNvSpPr>
          <p:nvPr>
            <p:ph type="title"/>
          </p:nvPr>
        </p:nvSpPr>
        <p:spPr/>
        <p:txBody>
          <a:bodyPr/>
          <a:lstStyle/>
          <a:p>
            <a:r>
              <a:rPr lang="en-GB" b="1" dirty="0"/>
              <a:t>Acknowledge use of AI</a:t>
            </a:r>
          </a:p>
        </p:txBody>
      </p:sp>
      <p:sp>
        <p:nvSpPr>
          <p:cNvPr id="3" name="Content Placeholder 2">
            <a:extLst>
              <a:ext uri="{FF2B5EF4-FFF2-40B4-BE49-F238E27FC236}">
                <a16:creationId xmlns:a16="http://schemas.microsoft.com/office/drawing/2014/main" id="{327D09FF-04AE-863D-9637-E0C72C8D8B8E}"/>
              </a:ext>
            </a:extLst>
          </p:cNvPr>
          <p:cNvSpPr>
            <a:spLocks noGrp="1"/>
          </p:cNvSpPr>
          <p:nvPr>
            <p:ph idx="1"/>
          </p:nvPr>
        </p:nvSpPr>
        <p:spPr/>
        <p:txBody>
          <a:bodyPr/>
          <a:lstStyle/>
          <a:p>
            <a:pPr marL="0" indent="0" algn="ctr">
              <a:buNone/>
            </a:pPr>
            <a:r>
              <a:rPr lang="en-GB" dirty="0"/>
              <a:t>On this page, I state that I have used AI. Include (Google and Wikipedia).</a:t>
            </a:r>
          </a:p>
        </p:txBody>
      </p:sp>
      <p:sp>
        <p:nvSpPr>
          <p:cNvPr id="4" name="Date Placeholder 3">
            <a:extLst>
              <a:ext uri="{FF2B5EF4-FFF2-40B4-BE49-F238E27FC236}">
                <a16:creationId xmlns:a16="http://schemas.microsoft.com/office/drawing/2014/main" id="{6E6D42E4-AC46-C008-2447-7CBA08E08782}"/>
              </a:ext>
            </a:extLst>
          </p:cNvPr>
          <p:cNvSpPr>
            <a:spLocks noGrp="1"/>
          </p:cNvSpPr>
          <p:nvPr>
            <p:ph type="dt" sz="half" idx="10"/>
          </p:nvPr>
        </p:nvSpPr>
        <p:spPr/>
        <p:txBody>
          <a:bodyPr/>
          <a:lstStyle/>
          <a:p>
            <a:pPr>
              <a:defRPr/>
            </a:pPr>
            <a:fld id="{30226994-B490-4403-8CE4-43D4FD570BBD}" type="datetime1">
              <a:rPr lang="en-GB" altLang="en-US" smtClean="0"/>
              <a:pPr>
                <a:defRPr/>
              </a:pPr>
              <a:t>16/07/2026</a:t>
            </a:fld>
            <a:endParaRPr lang="en-GB" altLang="en-US"/>
          </a:p>
        </p:txBody>
      </p:sp>
      <p:sp>
        <p:nvSpPr>
          <p:cNvPr id="5" name="Slide Number Placeholder 4">
            <a:extLst>
              <a:ext uri="{FF2B5EF4-FFF2-40B4-BE49-F238E27FC236}">
                <a16:creationId xmlns:a16="http://schemas.microsoft.com/office/drawing/2014/main" id="{E8171439-ACFD-5D74-0A8F-A1BDCC81D859}"/>
              </a:ext>
            </a:extLst>
          </p:cNvPr>
          <p:cNvSpPr>
            <a:spLocks noGrp="1"/>
          </p:cNvSpPr>
          <p:nvPr>
            <p:ph type="sldNum" sz="quarter" idx="12"/>
          </p:nvPr>
        </p:nvSpPr>
        <p:spPr/>
        <p:txBody>
          <a:bodyPr/>
          <a:lstStyle/>
          <a:p>
            <a:pPr>
              <a:defRPr/>
            </a:pPr>
            <a:fld id="{9AFB928A-D6AD-4F2A-B2DD-923741E90643}" type="slidenum">
              <a:rPr lang="en-GB" altLang="en-US" smtClean="0"/>
              <a:pPr>
                <a:defRPr/>
              </a:pPr>
              <a:t>2</a:t>
            </a:fld>
            <a:endParaRPr lang="en-GB" altLang="en-US"/>
          </a:p>
        </p:txBody>
      </p:sp>
    </p:spTree>
    <p:extLst>
      <p:ext uri="{BB962C8B-B14F-4D97-AF65-F5344CB8AC3E}">
        <p14:creationId xmlns:p14="http://schemas.microsoft.com/office/powerpoint/2010/main" val="12871511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6E993329-62CA-9A49-62A4-7E50E4557350}"/>
              </a:ext>
            </a:extLst>
          </p:cNvPr>
          <p:cNvSpPr>
            <a:spLocks noGrp="1"/>
          </p:cNvSpPr>
          <p:nvPr>
            <p:ph type="title"/>
          </p:nvPr>
        </p:nvSpPr>
        <p:spPr>
          <a:xfrm>
            <a:off x="1981200" y="274639"/>
            <a:ext cx="8229600" cy="777875"/>
          </a:xfrm>
        </p:spPr>
        <p:txBody>
          <a:bodyPr/>
          <a:lstStyle/>
          <a:p>
            <a:r>
              <a:rPr lang="en-GB" altLang="en-US" sz="2800" b="1" dirty="0"/>
              <a:t>Introduction</a:t>
            </a:r>
            <a:endParaRPr lang="en-US" altLang="en-US" sz="2800" b="1" dirty="0"/>
          </a:p>
        </p:txBody>
      </p:sp>
      <p:sp>
        <p:nvSpPr>
          <p:cNvPr id="4" name="Date Placeholder 3">
            <a:extLst>
              <a:ext uri="{FF2B5EF4-FFF2-40B4-BE49-F238E27FC236}">
                <a16:creationId xmlns:a16="http://schemas.microsoft.com/office/drawing/2014/main" id="{E9C891E3-BFF6-8AE0-6C9D-F65AD1EC6373}"/>
              </a:ext>
            </a:extLst>
          </p:cNvPr>
          <p:cNvSpPr>
            <a:spLocks noGrp="1"/>
          </p:cNvSpPr>
          <p:nvPr>
            <p:ph type="dt" sz="quarter" idx="10"/>
          </p:nvPr>
        </p:nvSpPr>
        <p:spPr/>
        <p:txBody>
          <a:bodyPr/>
          <a:lstStyle/>
          <a:p>
            <a:pPr>
              <a:defRPr/>
            </a:pPr>
            <a:fld id="{9C9D1F96-3DE6-40B6-9DCF-E50C656CAE8D}" type="datetime1">
              <a:rPr lang="en-GB" altLang="en-US" smtClean="0"/>
              <a:pPr>
                <a:defRPr/>
              </a:pPr>
              <a:t>16/07/2026</a:t>
            </a:fld>
            <a:endParaRPr lang="en-GB" altLang="en-US"/>
          </a:p>
        </p:txBody>
      </p:sp>
      <p:sp>
        <p:nvSpPr>
          <p:cNvPr id="18436" name="Slide Number Placeholder 4">
            <a:extLst>
              <a:ext uri="{FF2B5EF4-FFF2-40B4-BE49-F238E27FC236}">
                <a16:creationId xmlns:a16="http://schemas.microsoft.com/office/drawing/2014/main" id="{207505A2-3DCF-366C-F28C-EBE3358EDADC}"/>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909D677E-A245-6143-BFA3-B4B2737C38D0}" type="slidenum">
              <a:rPr lang="en-GB" altLang="en-US" sz="1200">
                <a:solidFill>
                  <a:srgbClr val="898989"/>
                </a:solidFill>
              </a:rPr>
              <a:pPr>
                <a:spcBef>
                  <a:spcPct val="0"/>
                </a:spcBef>
                <a:buFontTx/>
                <a:buNone/>
              </a:pPr>
              <a:t>3</a:t>
            </a:fld>
            <a:endParaRPr lang="en-GB" altLang="en-US" sz="1200">
              <a:solidFill>
                <a:srgbClr val="898989"/>
              </a:solidFill>
            </a:endParaRPr>
          </a:p>
        </p:txBody>
      </p:sp>
      <p:sp>
        <p:nvSpPr>
          <p:cNvPr id="2" name="Content Placeholder 1">
            <a:extLst>
              <a:ext uri="{FF2B5EF4-FFF2-40B4-BE49-F238E27FC236}">
                <a16:creationId xmlns:a16="http://schemas.microsoft.com/office/drawing/2014/main" id="{A2FCF950-4012-15F0-B279-1361A6BD7D3F}"/>
              </a:ext>
            </a:extLst>
          </p:cNvPr>
          <p:cNvSpPr>
            <a:spLocks noGrp="1"/>
          </p:cNvSpPr>
          <p:nvPr>
            <p:ph idx="1"/>
          </p:nvPr>
        </p:nvSpPr>
        <p:spPr>
          <a:xfrm>
            <a:off x="334433" y="1052515"/>
            <a:ext cx="11493773" cy="4464050"/>
          </a:xfrm>
        </p:spPr>
        <p:txBody>
          <a:bodyPr/>
          <a:lstStyle/>
          <a:p>
            <a:pPr marL="0" indent="0">
              <a:buNone/>
              <a:defRPr/>
            </a:pPr>
            <a:endParaRPr lang="en-GB" sz="2800" b="1" i="1" dirty="0"/>
          </a:p>
          <a:p>
            <a:pPr marL="0" indent="0">
              <a:buNone/>
              <a:defRPr/>
            </a:pPr>
            <a:endParaRPr lang="en-GB" b="1" dirty="0"/>
          </a:p>
        </p:txBody>
      </p:sp>
      <p:sp>
        <p:nvSpPr>
          <p:cNvPr id="3" name="TextBox 2">
            <a:extLst>
              <a:ext uri="{FF2B5EF4-FFF2-40B4-BE49-F238E27FC236}">
                <a16:creationId xmlns:a16="http://schemas.microsoft.com/office/drawing/2014/main" id="{F4614D1E-94AE-CD11-21B9-9D0A5D509263}"/>
              </a:ext>
            </a:extLst>
          </p:cNvPr>
          <p:cNvSpPr txBox="1"/>
          <p:nvPr/>
        </p:nvSpPr>
        <p:spPr>
          <a:xfrm>
            <a:off x="530942" y="1455174"/>
            <a:ext cx="11493773" cy="4247317"/>
          </a:xfrm>
          <a:prstGeom prst="rect">
            <a:avLst/>
          </a:prstGeom>
          <a:noFill/>
        </p:spPr>
        <p:txBody>
          <a:bodyPr wrap="square" rtlCol="0">
            <a:spAutoFit/>
          </a:bodyPr>
          <a:lstStyle/>
          <a:p>
            <a:r>
              <a:rPr lang="en-GB" dirty="0">
                <a:latin typeface="Book Antiqua" panose="02040602050305030304" pitchFamily="18" charset="0"/>
              </a:rPr>
              <a:t>Today, I will be discussing problem-solving, an essential skill in health and social care. Problem-solving enables professionals to identify challenges, assess situations carefully, make informed decisions, and choose the most appropriate solution to meet the needs of service users. It is a key skill that helps ensure safe, effective, and person-centred care.</a:t>
            </a:r>
          </a:p>
          <a:p>
            <a:endParaRPr lang="en-GB" dirty="0">
              <a:latin typeface="Book Antiqua" panose="02040602050305030304" pitchFamily="18" charset="0"/>
            </a:endParaRPr>
          </a:p>
          <a:p>
            <a:r>
              <a:rPr lang="en-GB" dirty="0">
                <a:latin typeface="Book Antiqua" panose="02040602050305030304" pitchFamily="18" charset="0"/>
              </a:rPr>
              <a:t>I chose this topic because health and social care professionals face different challenges every day. They must often make quick and accurate decisions to protect the wellbeing and safety of the people they support. Good problem-solving can improve the quality of care, reduce risks, and help professionals work effectively as part of a team.</a:t>
            </a:r>
          </a:p>
          <a:p>
            <a:endParaRPr lang="en-GB" dirty="0">
              <a:latin typeface="Book Antiqua" panose="02040602050305030304" pitchFamily="18" charset="0"/>
            </a:endParaRPr>
          </a:p>
          <a:p>
            <a:r>
              <a:rPr lang="en-GB" dirty="0">
                <a:latin typeface="Book Antiqua" panose="02040602050305030304" pitchFamily="18" charset="0"/>
              </a:rPr>
              <a:t>In this presentation, I will explain what problem-solving is, why it is important in professional practice, introduce a model that supports this skill, provide a practical example of how it is used in a healthcare setting, and discuss how developing this skill will support my future career in health and social care.</a:t>
            </a:r>
          </a:p>
          <a:p>
            <a:endParaRPr lang="en-GB" dirty="0">
              <a:latin typeface="Book Antiqua" panose="02040602050305030304" pitchFamily="18" charset="0"/>
            </a:endParaRPr>
          </a:p>
          <a:p>
            <a:r>
              <a:rPr lang="en-GB" dirty="0">
                <a:latin typeface="Book Antiqua" panose="02040602050305030304" pitchFamily="18" charset="0"/>
              </a:rPr>
              <a:t>                                                                                                                    (Department of Health and Social Care, 2022)</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1C5FB738-49DC-34AE-A0B2-E0926CAB7A9B}"/>
              </a:ext>
            </a:extLst>
          </p:cNvPr>
          <p:cNvSpPr>
            <a:spLocks noGrp="1"/>
          </p:cNvSpPr>
          <p:nvPr>
            <p:ph type="title"/>
          </p:nvPr>
        </p:nvSpPr>
        <p:spPr>
          <a:xfrm>
            <a:off x="1889751" y="-193087"/>
            <a:ext cx="8412497" cy="1068480"/>
          </a:xfrm>
        </p:spPr>
        <p:txBody>
          <a:bodyPr/>
          <a:lstStyle/>
          <a:p>
            <a:r>
              <a:rPr lang="en-GB" altLang="en-US" sz="2800" b="1" dirty="0">
                <a:latin typeface="Book Antiqua" panose="02040602050305030304" pitchFamily="18" charset="0"/>
              </a:rPr>
              <a:t>Problem solving </a:t>
            </a:r>
          </a:p>
        </p:txBody>
      </p:sp>
      <p:sp>
        <p:nvSpPr>
          <p:cNvPr id="19459" name="Content Placeholder 2">
            <a:extLst>
              <a:ext uri="{FF2B5EF4-FFF2-40B4-BE49-F238E27FC236}">
                <a16:creationId xmlns:a16="http://schemas.microsoft.com/office/drawing/2014/main" id="{374D29ED-FE9A-FC14-7792-1D4FB90B404A}"/>
              </a:ext>
            </a:extLst>
          </p:cNvPr>
          <p:cNvSpPr>
            <a:spLocks noGrp="1"/>
          </p:cNvSpPr>
          <p:nvPr>
            <p:ph idx="1"/>
          </p:nvPr>
        </p:nvSpPr>
        <p:spPr>
          <a:xfrm>
            <a:off x="3084786" y="2376653"/>
            <a:ext cx="6656990" cy="1507577"/>
          </a:xfrm>
        </p:spPr>
        <p:txBody>
          <a:bodyPr/>
          <a:lstStyle/>
          <a:p>
            <a:pPr marL="0" indent="0" algn="ctr">
              <a:buNone/>
              <a:defRPr/>
            </a:pPr>
            <a:endParaRPr lang="en-GB" altLang="en-US" b="1" dirty="0">
              <a:solidFill>
                <a:srgbClr val="000000"/>
              </a:solidFill>
            </a:endParaRPr>
          </a:p>
          <a:p>
            <a:pPr>
              <a:defRPr/>
            </a:pPr>
            <a:endParaRPr lang="en-GB" altLang="en-US" dirty="0"/>
          </a:p>
        </p:txBody>
      </p:sp>
      <p:sp>
        <p:nvSpPr>
          <p:cNvPr id="4" name="Date Placeholder 3">
            <a:extLst>
              <a:ext uri="{FF2B5EF4-FFF2-40B4-BE49-F238E27FC236}">
                <a16:creationId xmlns:a16="http://schemas.microsoft.com/office/drawing/2014/main" id="{6B9032B6-384C-9F9E-8665-A5655B1A5781}"/>
              </a:ext>
            </a:extLst>
          </p:cNvPr>
          <p:cNvSpPr>
            <a:spLocks noGrp="1"/>
          </p:cNvSpPr>
          <p:nvPr>
            <p:ph type="dt" sz="quarter" idx="10"/>
          </p:nvPr>
        </p:nvSpPr>
        <p:spPr/>
        <p:txBody>
          <a:bodyPr/>
          <a:lstStyle/>
          <a:p>
            <a:pPr>
              <a:defRPr/>
            </a:pPr>
            <a:fld id="{BF746479-5A54-43D8-9985-034223541E15}" type="datetime1">
              <a:rPr lang="en-GB" altLang="en-US">
                <a:solidFill>
                  <a:prstClr val="black">
                    <a:tint val="75000"/>
                  </a:prstClr>
                </a:solidFill>
                <a:latin typeface="Myriad Pro"/>
              </a:rPr>
              <a:pPr>
                <a:defRPr/>
              </a:pPr>
              <a:t>16/07/2026</a:t>
            </a:fld>
            <a:endParaRPr lang="en-GB" altLang="en-US">
              <a:solidFill>
                <a:prstClr val="black">
                  <a:tint val="75000"/>
                </a:prstClr>
              </a:solidFill>
              <a:latin typeface="Myriad Pro"/>
            </a:endParaRPr>
          </a:p>
        </p:txBody>
      </p:sp>
      <p:sp>
        <p:nvSpPr>
          <p:cNvPr id="9221" name="Slide Number Placeholder 4">
            <a:extLst>
              <a:ext uri="{FF2B5EF4-FFF2-40B4-BE49-F238E27FC236}">
                <a16:creationId xmlns:a16="http://schemas.microsoft.com/office/drawing/2014/main" id="{79782756-9629-FD18-7F1C-3F6526AE18DD}"/>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chemeClr val="tx1"/>
                </a:solidFill>
                <a:latin typeface="Myriad Pro"/>
              </a:defRPr>
            </a:lvl1pPr>
            <a:lvl2pPr marL="557213" indent="-214313">
              <a:spcBef>
                <a:spcPct val="20000"/>
              </a:spcBef>
              <a:buFont typeface="Arial" panose="020B0604020202020204" pitchFamily="34" charset="0"/>
              <a:buChar char="–"/>
              <a:defRPr sz="2100">
                <a:solidFill>
                  <a:schemeClr val="tx1"/>
                </a:solidFill>
                <a:latin typeface="Myriad Pro"/>
              </a:defRPr>
            </a:lvl2pPr>
            <a:lvl3pPr marL="857250" indent="-171450">
              <a:spcBef>
                <a:spcPct val="20000"/>
              </a:spcBef>
              <a:buFont typeface="Arial" panose="020B0604020202020204" pitchFamily="34" charset="0"/>
              <a:buChar char="•"/>
              <a:defRPr sz="1800">
                <a:solidFill>
                  <a:schemeClr val="tx1"/>
                </a:solidFill>
                <a:latin typeface="Myriad Pro"/>
              </a:defRPr>
            </a:lvl3pPr>
            <a:lvl4pPr marL="1200150" indent="-171450">
              <a:spcBef>
                <a:spcPct val="20000"/>
              </a:spcBef>
              <a:buFont typeface="Arial" panose="020B0604020202020204" pitchFamily="34" charset="0"/>
              <a:buChar char="–"/>
              <a:defRPr sz="1500">
                <a:solidFill>
                  <a:schemeClr val="tx1"/>
                </a:solidFill>
                <a:latin typeface="Myriad Pro"/>
              </a:defRPr>
            </a:lvl4pPr>
            <a:lvl5pPr marL="1543050" indent="-171450">
              <a:spcBef>
                <a:spcPct val="20000"/>
              </a:spcBef>
              <a:buFont typeface="Arial" panose="020B0604020202020204" pitchFamily="34" charset="0"/>
              <a:buChar char="»"/>
              <a:defRPr sz="1500">
                <a:solidFill>
                  <a:schemeClr val="tx1"/>
                </a:solidFill>
                <a:latin typeface="Myriad Pro"/>
              </a:defRPr>
            </a:lvl5pPr>
            <a:lvl6pPr marL="18859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6pPr>
            <a:lvl7pPr marL="22288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7pPr>
            <a:lvl8pPr marL="25717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8pPr>
            <a:lvl9pPr marL="29146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9pPr>
          </a:lstStyle>
          <a:p>
            <a:pPr fontAlgn="base">
              <a:spcBef>
                <a:spcPct val="0"/>
              </a:spcBef>
              <a:spcAft>
                <a:spcPct val="0"/>
              </a:spcAft>
              <a:buNone/>
            </a:pPr>
            <a:fld id="{4B904670-820E-47CC-86D8-CF3D7CD14D9E}" type="slidenum">
              <a:rPr lang="en-GB" altLang="en-US" sz="900">
                <a:solidFill>
                  <a:srgbClr val="898989"/>
                </a:solidFill>
              </a:rPr>
              <a:pPr fontAlgn="base">
                <a:spcBef>
                  <a:spcPct val="0"/>
                </a:spcBef>
                <a:spcAft>
                  <a:spcPct val="0"/>
                </a:spcAft>
                <a:buNone/>
              </a:pPr>
              <a:t>4</a:t>
            </a:fld>
            <a:endParaRPr lang="en-GB" altLang="en-US" sz="900">
              <a:solidFill>
                <a:srgbClr val="898989"/>
              </a:solidFill>
            </a:endParaRPr>
          </a:p>
        </p:txBody>
      </p:sp>
      <p:sp>
        <p:nvSpPr>
          <p:cNvPr id="2" name="TextBox 1">
            <a:extLst>
              <a:ext uri="{FF2B5EF4-FFF2-40B4-BE49-F238E27FC236}">
                <a16:creationId xmlns:a16="http://schemas.microsoft.com/office/drawing/2014/main" id="{5AB83D71-755A-ED46-1F1F-FDB04CADE387}"/>
              </a:ext>
            </a:extLst>
          </p:cNvPr>
          <p:cNvSpPr txBox="1"/>
          <p:nvPr/>
        </p:nvSpPr>
        <p:spPr>
          <a:xfrm>
            <a:off x="132735" y="671860"/>
            <a:ext cx="11926529" cy="4801314"/>
          </a:xfrm>
          <a:prstGeom prst="rect">
            <a:avLst/>
          </a:prstGeom>
          <a:noFill/>
        </p:spPr>
        <p:txBody>
          <a:bodyPr wrap="square" rtlCol="0">
            <a:spAutoFit/>
          </a:bodyPr>
          <a:lstStyle/>
          <a:p>
            <a:r>
              <a:rPr lang="en-GB" b="1" dirty="0">
                <a:latin typeface="Book Antiqua" panose="02040602050305030304" pitchFamily="18" charset="0"/>
              </a:rPr>
              <a:t>What is problem-solving?</a:t>
            </a:r>
          </a:p>
          <a:p>
            <a:endParaRPr lang="en-GB" dirty="0">
              <a:latin typeface="Book Antiqua" panose="02040602050305030304" pitchFamily="18" charset="0"/>
            </a:endParaRPr>
          </a:p>
          <a:p>
            <a:r>
              <a:rPr lang="en-GB" dirty="0">
                <a:latin typeface="Book Antiqua" panose="02040602050305030304" pitchFamily="18" charset="0"/>
              </a:rPr>
              <a:t>Problem-solving is the ability to identify a problem, think about different solutions, choose the best option, and take action. In health and social care, it helps professionals make safe and effective decisions to meet the needs of service users. (Health and Care Professions Council, 2023)</a:t>
            </a:r>
          </a:p>
          <a:p>
            <a:endParaRPr lang="en-GB" dirty="0">
              <a:latin typeface="Book Antiqua" panose="02040602050305030304" pitchFamily="18" charset="0"/>
            </a:endParaRPr>
          </a:p>
          <a:p>
            <a:r>
              <a:rPr lang="en-GB" b="1" dirty="0">
                <a:latin typeface="Book Antiqua" panose="02040602050305030304" pitchFamily="18" charset="0"/>
              </a:rPr>
              <a:t>A simple example of problem solving :</a:t>
            </a:r>
          </a:p>
          <a:p>
            <a:r>
              <a:rPr lang="en-GB" dirty="0">
                <a:latin typeface="Book Antiqua" panose="02040602050305030304" pitchFamily="18" charset="0"/>
              </a:rPr>
              <a:t> </a:t>
            </a:r>
          </a:p>
          <a:p>
            <a:r>
              <a:rPr lang="en-GB" b="1" dirty="0">
                <a:latin typeface="Book Antiqua" panose="02040602050305030304" pitchFamily="18" charset="0"/>
              </a:rPr>
              <a:t>Situation:</a:t>
            </a:r>
          </a:p>
          <a:p>
            <a:r>
              <a:rPr lang="en-GB" dirty="0">
                <a:latin typeface="Book Antiqua" panose="02040602050305030304" pitchFamily="18" charset="0"/>
              </a:rPr>
              <a:t>A care assistant notices that an elderly resident has not eaten their lunch.</a:t>
            </a:r>
          </a:p>
          <a:p>
            <a:r>
              <a:rPr lang="en-GB" b="1" dirty="0">
                <a:latin typeface="Book Antiqua" panose="02040602050305030304" pitchFamily="18" charset="0"/>
              </a:rPr>
              <a:t>Problem:</a:t>
            </a:r>
          </a:p>
          <a:p>
            <a:r>
              <a:rPr lang="en-GB" dirty="0">
                <a:latin typeface="Book Antiqua" panose="02040602050305030304" pitchFamily="18" charset="0"/>
              </a:rPr>
              <a:t>The resident may be feeling unwell.</a:t>
            </a:r>
          </a:p>
          <a:p>
            <a:r>
              <a:rPr lang="en-GB" b="1" dirty="0">
                <a:latin typeface="Book Antiqua" panose="02040602050305030304" pitchFamily="18" charset="0"/>
              </a:rPr>
              <a:t>Solution:</a:t>
            </a:r>
          </a:p>
          <a:p>
            <a:r>
              <a:rPr lang="en-GB" dirty="0">
                <a:latin typeface="Book Antiqua" panose="02040602050305030304" pitchFamily="18" charset="0"/>
              </a:rPr>
              <a:t>The care assistant speaks to the resident, asks how they are feeling, and reports the concern to the nurse.</a:t>
            </a:r>
          </a:p>
          <a:p>
            <a:r>
              <a:rPr lang="en-GB" b="1" dirty="0">
                <a:latin typeface="Book Antiqua" panose="02040602050305030304" pitchFamily="18" charset="0"/>
              </a:rPr>
              <a:t>Outcome:</a:t>
            </a:r>
          </a:p>
          <a:p>
            <a:r>
              <a:rPr lang="en-GB" dirty="0">
                <a:latin typeface="Book Antiqua" panose="02040602050305030304" pitchFamily="18" charset="0"/>
              </a:rPr>
              <a:t>The nurse discovers the resident has a high temperature and provides the appropriate treatment. The resident feels better and is starting to eat again.</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6C0610F-D874-40F0-23AD-243F93E929B7}"/>
              </a:ext>
            </a:extLst>
          </p:cNvPr>
          <p:cNvSpPr>
            <a:spLocks noGrp="1"/>
          </p:cNvSpPr>
          <p:nvPr>
            <p:ph idx="1"/>
          </p:nvPr>
        </p:nvSpPr>
        <p:spPr>
          <a:xfrm>
            <a:off x="245943" y="650718"/>
            <a:ext cx="10972800" cy="5281259"/>
          </a:xfrm>
        </p:spPr>
        <p:txBody>
          <a:bodyPr/>
          <a:lstStyle/>
          <a:p>
            <a:pPr marL="0" indent="0">
              <a:buNone/>
            </a:pPr>
            <a:r>
              <a:rPr lang="en-GB" sz="1600" b="1" dirty="0">
                <a:latin typeface="Book Antiqua" panose="02040602050305030304" pitchFamily="18" charset="0"/>
              </a:rPr>
              <a:t>What does it involve in everyday practice?</a:t>
            </a:r>
          </a:p>
          <a:p>
            <a:pPr marL="0" indent="0">
              <a:buNone/>
            </a:pPr>
            <a:endParaRPr lang="en-GB" sz="1600" b="1" dirty="0">
              <a:latin typeface="Book Antiqua" panose="02040602050305030304" pitchFamily="18" charset="0"/>
            </a:endParaRPr>
          </a:p>
          <a:p>
            <a:r>
              <a:rPr lang="en-GB" sz="1600" dirty="0">
                <a:latin typeface="Book Antiqua" panose="02040602050305030304" pitchFamily="18" charset="0"/>
              </a:rPr>
              <a:t>Identifying problems early – Professionals notice when something is wrong, such as changes in a person’s health, behaviour, or wellbeing, before the problem becomes more serious.</a:t>
            </a:r>
          </a:p>
          <a:p>
            <a:r>
              <a:rPr lang="en-GB" sz="1600" dirty="0">
                <a:latin typeface="Book Antiqua" panose="02040602050305030304" pitchFamily="18" charset="0"/>
              </a:rPr>
              <a:t>Gathering information before making decisions – They collect information by observing the service user, asking questions, checking care records, and speaking with colleagues to understand the situation.</a:t>
            </a:r>
          </a:p>
          <a:p>
            <a:r>
              <a:rPr lang="en-GB" sz="1600" dirty="0">
                <a:latin typeface="Book Antiqua" panose="02040602050305030304" pitchFamily="18" charset="0"/>
              </a:rPr>
              <a:t>Thinking about different solutions – They consider different ways to solve the problem and choose the safest and most effective option for the service user.</a:t>
            </a:r>
          </a:p>
          <a:p>
            <a:r>
              <a:rPr lang="en-GB" sz="1600" dirty="0">
                <a:latin typeface="Book Antiqua" panose="02040602050305030304" pitchFamily="18" charset="0"/>
              </a:rPr>
              <a:t>Working with colleagues to solve problems – Professionals work together with nurses, doctors, social workers, and other team members to make the best decisions and provide high-quality care.</a:t>
            </a:r>
          </a:p>
          <a:p>
            <a:r>
              <a:rPr lang="en-GB" sz="1600" dirty="0">
                <a:latin typeface="Book Antiqua" panose="02040602050305030304" pitchFamily="18" charset="0"/>
              </a:rPr>
              <a:t>Reviewing the outcome – After taking action, they check whether the solution has worked. If the problem continues, they look for another solution to improve the person’s care.</a:t>
            </a:r>
          </a:p>
          <a:p>
            <a:endParaRPr lang="en-GB" sz="1600" dirty="0">
              <a:latin typeface="Book Antiqua" panose="02040602050305030304" pitchFamily="18" charset="0"/>
            </a:endParaRPr>
          </a:p>
          <a:p>
            <a:pPr marL="0" indent="0">
              <a:buNone/>
            </a:pPr>
            <a:r>
              <a:rPr lang="en-GB" sz="1600" b="1" dirty="0">
                <a:latin typeface="Book Antiqua" panose="02040602050305030304" pitchFamily="18" charset="0"/>
              </a:rPr>
              <a:t>How have I developed this skill?</a:t>
            </a:r>
          </a:p>
          <a:p>
            <a:endParaRPr lang="en-GB" sz="1600" b="1" dirty="0">
              <a:latin typeface="Book Antiqua" panose="02040602050305030304" pitchFamily="18" charset="0"/>
            </a:endParaRPr>
          </a:p>
          <a:p>
            <a:pPr marL="0" indent="0">
              <a:buNone/>
            </a:pPr>
            <a:r>
              <a:rPr lang="en-GB" sz="1600" dirty="0">
                <a:latin typeface="Book Antiqua" panose="02040602050305030304" pitchFamily="18" charset="0"/>
              </a:rPr>
              <a:t>I have developed my problem-solving skills through my Health and Social Care studies, teamwork, and everyday experiences. I have learned how to stay calm, think carefully, communicate with others, and make informed decisions to achieve the best possible outcome.</a:t>
            </a:r>
          </a:p>
        </p:txBody>
      </p:sp>
      <p:sp>
        <p:nvSpPr>
          <p:cNvPr id="4" name="Date Placeholder 3">
            <a:extLst>
              <a:ext uri="{FF2B5EF4-FFF2-40B4-BE49-F238E27FC236}">
                <a16:creationId xmlns:a16="http://schemas.microsoft.com/office/drawing/2014/main" id="{FFE88E0B-68FD-FD9A-8EA1-8D8BB46E1695}"/>
              </a:ext>
            </a:extLst>
          </p:cNvPr>
          <p:cNvSpPr>
            <a:spLocks noGrp="1"/>
          </p:cNvSpPr>
          <p:nvPr>
            <p:ph type="dt" sz="half" idx="10"/>
          </p:nvPr>
        </p:nvSpPr>
        <p:spPr/>
        <p:txBody>
          <a:bodyPr/>
          <a:lstStyle/>
          <a:p>
            <a:pPr>
              <a:defRPr/>
            </a:pPr>
            <a:fld id="{30226994-B490-4403-8CE4-43D4FD570BBD}" type="datetime1">
              <a:rPr lang="en-GB" altLang="en-US" smtClean="0"/>
              <a:pPr>
                <a:defRPr/>
              </a:pPr>
              <a:t>16/07/2026</a:t>
            </a:fld>
            <a:endParaRPr lang="en-GB" altLang="en-US"/>
          </a:p>
        </p:txBody>
      </p:sp>
      <p:sp>
        <p:nvSpPr>
          <p:cNvPr id="5" name="Slide Number Placeholder 4">
            <a:extLst>
              <a:ext uri="{FF2B5EF4-FFF2-40B4-BE49-F238E27FC236}">
                <a16:creationId xmlns:a16="http://schemas.microsoft.com/office/drawing/2014/main" id="{0D14ADA0-8713-9B37-9753-A5BE4B74576C}"/>
              </a:ext>
            </a:extLst>
          </p:cNvPr>
          <p:cNvSpPr>
            <a:spLocks noGrp="1"/>
          </p:cNvSpPr>
          <p:nvPr>
            <p:ph type="sldNum" sz="quarter" idx="12"/>
          </p:nvPr>
        </p:nvSpPr>
        <p:spPr/>
        <p:txBody>
          <a:bodyPr/>
          <a:lstStyle/>
          <a:p>
            <a:pPr>
              <a:defRPr/>
            </a:pPr>
            <a:fld id="{9AFB928A-D6AD-4F2A-B2DD-923741E90643}" type="slidenum">
              <a:rPr lang="en-GB" altLang="en-US" smtClean="0"/>
              <a:pPr>
                <a:defRPr/>
              </a:pPr>
              <a:t>5</a:t>
            </a:fld>
            <a:endParaRPr lang="en-GB" altLang="en-US"/>
          </a:p>
        </p:txBody>
      </p:sp>
      <p:sp>
        <p:nvSpPr>
          <p:cNvPr id="6" name="TextBox 5">
            <a:extLst>
              <a:ext uri="{FF2B5EF4-FFF2-40B4-BE49-F238E27FC236}">
                <a16:creationId xmlns:a16="http://schemas.microsoft.com/office/drawing/2014/main" id="{4BFCBE5C-79EE-59F3-F7C1-C8513F2C3D4D}"/>
              </a:ext>
            </a:extLst>
          </p:cNvPr>
          <p:cNvSpPr txBox="1"/>
          <p:nvPr/>
        </p:nvSpPr>
        <p:spPr>
          <a:xfrm>
            <a:off x="4572000" y="133318"/>
            <a:ext cx="4719484" cy="400110"/>
          </a:xfrm>
          <a:prstGeom prst="rect">
            <a:avLst/>
          </a:prstGeom>
          <a:noFill/>
        </p:spPr>
        <p:txBody>
          <a:bodyPr wrap="square" rtlCol="0">
            <a:spAutoFit/>
          </a:bodyPr>
          <a:lstStyle/>
          <a:p>
            <a:r>
              <a:rPr lang="en-GB" sz="2000" b="1" dirty="0"/>
              <a:t>Continuation</a:t>
            </a:r>
            <a:r>
              <a:rPr lang="en-GB" dirty="0"/>
              <a:t> </a:t>
            </a:r>
          </a:p>
        </p:txBody>
      </p:sp>
    </p:spTree>
    <p:extLst>
      <p:ext uri="{BB962C8B-B14F-4D97-AF65-F5344CB8AC3E}">
        <p14:creationId xmlns:p14="http://schemas.microsoft.com/office/powerpoint/2010/main" val="11961333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EE708A69-4880-E756-CF1A-621EA0BA900A}"/>
              </a:ext>
            </a:extLst>
          </p:cNvPr>
          <p:cNvSpPr>
            <a:spLocks noGrp="1"/>
          </p:cNvSpPr>
          <p:nvPr>
            <p:ph type="dt" sz="quarter" idx="10"/>
          </p:nvPr>
        </p:nvSpPr>
        <p:spPr/>
        <p:txBody>
          <a:bodyPr/>
          <a:lstStyle/>
          <a:p>
            <a:pPr>
              <a:defRPr/>
            </a:pPr>
            <a:fld id="{9F458A58-9170-4293-9FCB-97B777C99F2B}" type="datetime1">
              <a:rPr lang="en-GB" altLang="en-US">
                <a:solidFill>
                  <a:prstClr val="black">
                    <a:tint val="75000"/>
                  </a:prstClr>
                </a:solidFill>
                <a:latin typeface="Myriad Pro"/>
              </a:rPr>
              <a:pPr>
                <a:defRPr/>
              </a:pPr>
              <a:t>16/07/2026</a:t>
            </a:fld>
            <a:endParaRPr lang="en-GB" altLang="en-US">
              <a:solidFill>
                <a:prstClr val="black">
                  <a:tint val="75000"/>
                </a:prstClr>
              </a:solidFill>
              <a:latin typeface="Myriad Pro"/>
            </a:endParaRPr>
          </a:p>
        </p:txBody>
      </p:sp>
      <p:sp>
        <p:nvSpPr>
          <p:cNvPr id="11269" name="Slide Number Placeholder 4">
            <a:extLst>
              <a:ext uri="{FF2B5EF4-FFF2-40B4-BE49-F238E27FC236}">
                <a16:creationId xmlns:a16="http://schemas.microsoft.com/office/drawing/2014/main" id="{7A954980-4467-DBA0-058E-E82D5CD11E0E}"/>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chemeClr val="tx1"/>
                </a:solidFill>
                <a:latin typeface="Myriad Pro"/>
              </a:defRPr>
            </a:lvl1pPr>
            <a:lvl2pPr marL="557213" indent="-214313">
              <a:spcBef>
                <a:spcPct val="20000"/>
              </a:spcBef>
              <a:buFont typeface="Arial" panose="020B0604020202020204" pitchFamily="34" charset="0"/>
              <a:buChar char="–"/>
              <a:defRPr sz="2100">
                <a:solidFill>
                  <a:schemeClr val="tx1"/>
                </a:solidFill>
                <a:latin typeface="Myriad Pro"/>
              </a:defRPr>
            </a:lvl2pPr>
            <a:lvl3pPr marL="857250" indent="-171450">
              <a:spcBef>
                <a:spcPct val="20000"/>
              </a:spcBef>
              <a:buFont typeface="Arial" panose="020B0604020202020204" pitchFamily="34" charset="0"/>
              <a:buChar char="•"/>
              <a:defRPr sz="1800">
                <a:solidFill>
                  <a:schemeClr val="tx1"/>
                </a:solidFill>
                <a:latin typeface="Myriad Pro"/>
              </a:defRPr>
            </a:lvl3pPr>
            <a:lvl4pPr marL="1200150" indent="-171450">
              <a:spcBef>
                <a:spcPct val="20000"/>
              </a:spcBef>
              <a:buFont typeface="Arial" panose="020B0604020202020204" pitchFamily="34" charset="0"/>
              <a:buChar char="–"/>
              <a:defRPr sz="1500">
                <a:solidFill>
                  <a:schemeClr val="tx1"/>
                </a:solidFill>
                <a:latin typeface="Myriad Pro"/>
              </a:defRPr>
            </a:lvl4pPr>
            <a:lvl5pPr marL="1543050" indent="-171450">
              <a:spcBef>
                <a:spcPct val="20000"/>
              </a:spcBef>
              <a:buFont typeface="Arial" panose="020B0604020202020204" pitchFamily="34" charset="0"/>
              <a:buChar char="»"/>
              <a:defRPr sz="1500">
                <a:solidFill>
                  <a:schemeClr val="tx1"/>
                </a:solidFill>
                <a:latin typeface="Myriad Pro"/>
              </a:defRPr>
            </a:lvl5pPr>
            <a:lvl6pPr marL="18859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6pPr>
            <a:lvl7pPr marL="22288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7pPr>
            <a:lvl8pPr marL="25717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8pPr>
            <a:lvl9pPr marL="29146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9pPr>
          </a:lstStyle>
          <a:p>
            <a:pPr fontAlgn="base">
              <a:spcBef>
                <a:spcPct val="0"/>
              </a:spcBef>
              <a:spcAft>
                <a:spcPct val="0"/>
              </a:spcAft>
              <a:buNone/>
            </a:pPr>
            <a:fld id="{04BA63B0-57B7-4749-A8AB-75E15FE4EF80}" type="slidenum">
              <a:rPr lang="en-GB" altLang="en-US" sz="900">
                <a:solidFill>
                  <a:srgbClr val="898989"/>
                </a:solidFill>
              </a:rPr>
              <a:pPr fontAlgn="base">
                <a:spcBef>
                  <a:spcPct val="0"/>
                </a:spcBef>
                <a:spcAft>
                  <a:spcPct val="0"/>
                </a:spcAft>
                <a:buNone/>
              </a:pPr>
              <a:t>6</a:t>
            </a:fld>
            <a:endParaRPr lang="en-GB" altLang="en-US" sz="900">
              <a:solidFill>
                <a:srgbClr val="898989"/>
              </a:solidFill>
            </a:endParaRPr>
          </a:p>
        </p:txBody>
      </p:sp>
      <p:sp>
        <p:nvSpPr>
          <p:cNvPr id="2" name="Title 1">
            <a:extLst>
              <a:ext uri="{FF2B5EF4-FFF2-40B4-BE49-F238E27FC236}">
                <a16:creationId xmlns:a16="http://schemas.microsoft.com/office/drawing/2014/main" id="{1FE8F138-5F23-B989-7BFD-71F5C33065F6}"/>
              </a:ext>
            </a:extLst>
          </p:cNvPr>
          <p:cNvSpPr>
            <a:spLocks noGrp="1"/>
          </p:cNvSpPr>
          <p:nvPr>
            <p:ph type="title"/>
          </p:nvPr>
        </p:nvSpPr>
        <p:spPr>
          <a:xfrm>
            <a:off x="1492513" y="-47007"/>
            <a:ext cx="9206974" cy="1412472"/>
          </a:xfrm>
        </p:spPr>
        <p:txBody>
          <a:bodyPr/>
          <a:lstStyle/>
          <a:p>
            <a:r>
              <a:rPr lang="en-GB" sz="2800" b="1" dirty="0">
                <a:latin typeface="Book Antiqua" panose="02040602050305030304" pitchFamily="18" charset="0"/>
              </a:rPr>
              <a:t>Importance of problem solving in professional practice</a:t>
            </a:r>
            <a:endParaRPr lang="en-GB" sz="900" b="1" dirty="0">
              <a:latin typeface="Book Antiqua" panose="02040602050305030304" pitchFamily="18" charset="0"/>
            </a:endParaRPr>
          </a:p>
        </p:txBody>
      </p:sp>
      <p:sp>
        <p:nvSpPr>
          <p:cNvPr id="10" name="TextBox 9">
            <a:extLst>
              <a:ext uri="{FF2B5EF4-FFF2-40B4-BE49-F238E27FC236}">
                <a16:creationId xmlns:a16="http://schemas.microsoft.com/office/drawing/2014/main" id="{E32E3400-4CF7-D76F-91E6-1E97593C4D9A}"/>
              </a:ext>
            </a:extLst>
          </p:cNvPr>
          <p:cNvSpPr txBox="1"/>
          <p:nvPr/>
        </p:nvSpPr>
        <p:spPr>
          <a:xfrm>
            <a:off x="767443" y="1006692"/>
            <a:ext cx="10657114" cy="4524315"/>
          </a:xfrm>
          <a:prstGeom prst="rect">
            <a:avLst/>
          </a:prstGeom>
          <a:noFill/>
        </p:spPr>
        <p:txBody>
          <a:bodyPr wrap="square">
            <a:spAutoFit/>
          </a:bodyPr>
          <a:lstStyle/>
          <a:p>
            <a:endParaRPr lang="en-GB" b="1" dirty="0">
              <a:latin typeface="Book Antiqua" panose="02040602050305030304" pitchFamily="18" charset="0"/>
            </a:endParaRPr>
          </a:p>
          <a:p>
            <a:r>
              <a:rPr lang="en-GB" b="1" dirty="0">
                <a:latin typeface="Book Antiqua" panose="02040602050305030304" pitchFamily="18" charset="0"/>
              </a:rPr>
              <a:t>Why is this skill essential in health and social care?</a:t>
            </a:r>
          </a:p>
          <a:p>
            <a:endParaRPr lang="en-GB" dirty="0">
              <a:latin typeface="Book Antiqua" panose="02040602050305030304" pitchFamily="18" charset="0"/>
            </a:endParaRPr>
          </a:p>
          <a:p>
            <a:r>
              <a:rPr lang="en-GB" dirty="0">
                <a:latin typeface="Book Antiqua" panose="02040602050305030304" pitchFamily="18" charset="0"/>
              </a:rPr>
              <a:t>Problem-solving is a very essential skill because it helps professionals make safe decisions, respond quickly to challenges, and provide high-quality person-centred care. It also helps reduce risks and improve the wellbeing of service users.</a:t>
            </a:r>
          </a:p>
          <a:p>
            <a:endParaRPr lang="en-GB" b="1" dirty="0">
              <a:latin typeface="Book Antiqua" panose="02040602050305030304" pitchFamily="18" charset="0"/>
            </a:endParaRPr>
          </a:p>
          <a:p>
            <a:r>
              <a:rPr lang="en-GB" b="1" dirty="0">
                <a:latin typeface="Book Antiqua" panose="02040602050305030304" pitchFamily="18" charset="0"/>
              </a:rPr>
              <a:t>How does it support safe and effective care?</a:t>
            </a:r>
          </a:p>
          <a:p>
            <a:endParaRPr lang="en-GB" dirty="0">
              <a:latin typeface="Book Antiqua" panose="02040602050305030304" pitchFamily="18" charset="0"/>
            </a:endParaRPr>
          </a:p>
          <a:p>
            <a:r>
              <a:rPr lang="en-GB" dirty="0">
                <a:latin typeface="Book Antiqua" panose="02040602050305030304" pitchFamily="18" charset="0"/>
              </a:rPr>
              <a:t>* Helps professionals identify problems early.</a:t>
            </a:r>
          </a:p>
          <a:p>
            <a:r>
              <a:rPr lang="en-GB" dirty="0">
                <a:latin typeface="Book Antiqua" panose="02040602050305030304" pitchFamily="18" charset="0"/>
              </a:rPr>
              <a:t>* Encourages informed decision-making.</a:t>
            </a:r>
          </a:p>
          <a:p>
            <a:r>
              <a:rPr lang="en-GB" dirty="0">
                <a:latin typeface="Book Antiqua" panose="02040602050305030304" pitchFamily="18" charset="0"/>
              </a:rPr>
              <a:t>* Reduces risks and prevents mistakes.</a:t>
            </a:r>
          </a:p>
          <a:p>
            <a:r>
              <a:rPr lang="en-GB" dirty="0">
                <a:latin typeface="Book Antiqua" panose="02040602050305030304" pitchFamily="18" charset="0"/>
              </a:rPr>
              <a:t>* Improves the quality of care.</a:t>
            </a:r>
          </a:p>
          <a:p>
            <a:pPr marL="285750" indent="-285750">
              <a:buFont typeface="Arial" panose="020B0604020202020204" pitchFamily="34" charset="0"/>
              <a:buChar char="•"/>
            </a:pPr>
            <a:r>
              <a:rPr lang="en-GB" dirty="0">
                <a:latin typeface="Book Antiqua" panose="02040602050305030304" pitchFamily="18" charset="0"/>
              </a:rPr>
              <a:t>Supports teamwork and communication.</a:t>
            </a:r>
          </a:p>
          <a:p>
            <a:pPr marL="285750" indent="-285750">
              <a:buFont typeface="Arial" panose="020B0604020202020204" pitchFamily="34" charset="0"/>
              <a:buChar char="•"/>
            </a:pPr>
            <a:endParaRPr lang="en-GB" dirty="0">
              <a:latin typeface="Book Antiqua" panose="02040602050305030304" pitchFamily="18" charset="0"/>
            </a:endParaRPr>
          </a:p>
          <a:p>
            <a:pPr marL="285750" indent="-285750">
              <a:buFont typeface="Arial" panose="020B0604020202020204" pitchFamily="34" charset="0"/>
              <a:buChar char="•"/>
            </a:pPr>
            <a:r>
              <a:rPr lang="en-GB" dirty="0">
                <a:latin typeface="Book Antiqua" panose="02040602050305030304" pitchFamily="18" charset="0"/>
              </a:rPr>
              <a:t>                                                                                                            (Nursing and Midwifery Council, 2018)</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9E1DB2-5BBD-08EB-F9C5-D0F85CADC259}"/>
              </a:ext>
            </a:extLst>
          </p:cNvPr>
          <p:cNvSpPr>
            <a:spLocks noGrp="1"/>
          </p:cNvSpPr>
          <p:nvPr>
            <p:ph type="title"/>
          </p:nvPr>
        </p:nvSpPr>
        <p:spPr>
          <a:xfrm>
            <a:off x="2782530" y="-218045"/>
            <a:ext cx="5742039" cy="729323"/>
          </a:xfrm>
        </p:spPr>
        <p:txBody>
          <a:bodyPr/>
          <a:lstStyle/>
          <a:p>
            <a:r>
              <a:rPr lang="en-GB" sz="2400" b="1" dirty="0">
                <a:latin typeface="Book Antiqua" panose="02040602050305030304" pitchFamily="18" charset="0"/>
              </a:rPr>
              <a:t>Continuation</a:t>
            </a:r>
            <a:r>
              <a:rPr lang="en-GB" dirty="0"/>
              <a:t> </a:t>
            </a:r>
          </a:p>
        </p:txBody>
      </p:sp>
      <p:sp>
        <p:nvSpPr>
          <p:cNvPr id="3" name="Content Placeholder 2">
            <a:extLst>
              <a:ext uri="{FF2B5EF4-FFF2-40B4-BE49-F238E27FC236}">
                <a16:creationId xmlns:a16="http://schemas.microsoft.com/office/drawing/2014/main" id="{3A4B6204-E8F0-E070-3555-0B11C9A02F30}"/>
              </a:ext>
            </a:extLst>
          </p:cNvPr>
          <p:cNvSpPr>
            <a:spLocks noGrp="1"/>
          </p:cNvSpPr>
          <p:nvPr>
            <p:ph idx="1"/>
          </p:nvPr>
        </p:nvSpPr>
        <p:spPr>
          <a:xfrm>
            <a:off x="167149" y="548148"/>
            <a:ext cx="10972800" cy="5761703"/>
          </a:xfrm>
        </p:spPr>
        <p:txBody>
          <a:bodyPr/>
          <a:lstStyle/>
          <a:p>
            <a:endParaRPr lang="en-GB" sz="1600" dirty="0">
              <a:latin typeface="Book Antiqua" panose="02040602050305030304" pitchFamily="18" charset="0"/>
            </a:endParaRPr>
          </a:p>
          <a:p>
            <a:pPr marL="0" indent="0">
              <a:buNone/>
            </a:pPr>
            <a:r>
              <a:rPr lang="en-GB" sz="1800" b="1" dirty="0">
                <a:latin typeface="Book Antiqua" panose="02040602050305030304" pitchFamily="18" charset="0"/>
              </a:rPr>
              <a:t>For service users/patients</a:t>
            </a:r>
          </a:p>
          <a:p>
            <a:pPr marL="0" indent="0">
              <a:buNone/>
            </a:pPr>
            <a:endParaRPr lang="en-GB" sz="1600" dirty="0">
              <a:latin typeface="Book Antiqua" panose="02040602050305030304" pitchFamily="18" charset="0"/>
            </a:endParaRPr>
          </a:p>
          <a:p>
            <a:pPr>
              <a:buFont typeface="+mj-lt"/>
              <a:buAutoNum type="arabicPeriod"/>
            </a:pPr>
            <a:r>
              <a:rPr lang="en-GB" sz="1600" dirty="0">
                <a:latin typeface="Book Antiqua" panose="02040602050305030304" pitchFamily="18" charset="0"/>
              </a:rPr>
              <a:t> Receive safer and more effective care.</a:t>
            </a:r>
          </a:p>
          <a:p>
            <a:pPr>
              <a:buFont typeface="+mj-lt"/>
              <a:buAutoNum type="arabicPeriod"/>
            </a:pPr>
            <a:r>
              <a:rPr lang="en-GB" sz="1600" dirty="0">
                <a:latin typeface="Book Antiqua" panose="02040602050305030304" pitchFamily="18" charset="0"/>
              </a:rPr>
              <a:t>Their needs are identified and met quickly.</a:t>
            </a:r>
          </a:p>
          <a:p>
            <a:pPr>
              <a:buFont typeface="+mj-lt"/>
              <a:buAutoNum type="arabicPeriod"/>
            </a:pPr>
            <a:r>
              <a:rPr lang="en-GB" sz="1600" dirty="0">
                <a:latin typeface="Book Antiqua" panose="02040602050305030304" pitchFamily="18" charset="0"/>
              </a:rPr>
              <a:t>They feel listened to and supported.</a:t>
            </a:r>
          </a:p>
          <a:p>
            <a:endParaRPr lang="en-GB" sz="1600" dirty="0">
              <a:latin typeface="Book Antiqua" panose="02040602050305030304" pitchFamily="18" charset="0"/>
            </a:endParaRPr>
          </a:p>
          <a:p>
            <a:pPr marL="0" indent="0">
              <a:buNone/>
            </a:pPr>
            <a:r>
              <a:rPr lang="en-GB" sz="1800" b="1" dirty="0">
                <a:latin typeface="Book Antiqua" panose="02040602050305030304" pitchFamily="18" charset="0"/>
              </a:rPr>
              <a:t>For staff and colleagues</a:t>
            </a:r>
          </a:p>
          <a:p>
            <a:endParaRPr lang="en-GB" sz="1600" dirty="0">
              <a:latin typeface="Book Antiqua" panose="02040602050305030304" pitchFamily="18" charset="0"/>
            </a:endParaRPr>
          </a:p>
          <a:p>
            <a:pPr>
              <a:buFont typeface="+mj-lt"/>
              <a:buAutoNum type="arabicPeriod"/>
            </a:pPr>
            <a:r>
              <a:rPr lang="en-GB" sz="1600" dirty="0">
                <a:latin typeface="Book Antiqua" panose="02040602050305030304" pitchFamily="18" charset="0"/>
              </a:rPr>
              <a:t>Helps staff work together to find the best solution.</a:t>
            </a:r>
          </a:p>
          <a:p>
            <a:pPr>
              <a:buFont typeface="+mj-lt"/>
              <a:buAutoNum type="arabicPeriod"/>
            </a:pPr>
            <a:r>
              <a:rPr lang="en-GB" sz="1600" dirty="0">
                <a:latin typeface="Book Antiqua" panose="02040602050305030304" pitchFamily="18" charset="0"/>
              </a:rPr>
              <a:t> Builds confidence when making decisions.</a:t>
            </a:r>
          </a:p>
          <a:p>
            <a:pPr>
              <a:buFont typeface="+mj-lt"/>
              <a:buAutoNum type="arabicPeriod"/>
            </a:pPr>
            <a:r>
              <a:rPr lang="en-GB" sz="1600" dirty="0">
                <a:latin typeface="Book Antiqua" panose="02040602050305030304" pitchFamily="18" charset="0"/>
              </a:rPr>
              <a:t>Reduces stress and improves teamwork.</a:t>
            </a:r>
          </a:p>
          <a:p>
            <a:endParaRPr lang="en-GB" sz="1600" dirty="0">
              <a:latin typeface="Book Antiqua" panose="02040602050305030304" pitchFamily="18" charset="0"/>
            </a:endParaRPr>
          </a:p>
          <a:p>
            <a:pPr marL="0" indent="0">
              <a:buNone/>
            </a:pPr>
            <a:r>
              <a:rPr lang="en-GB" sz="1800" b="1" dirty="0">
                <a:latin typeface="Book Antiqua" panose="02040602050305030304" pitchFamily="18" charset="0"/>
              </a:rPr>
              <a:t>For the organisation</a:t>
            </a:r>
          </a:p>
          <a:p>
            <a:pPr>
              <a:buFont typeface="+mj-lt"/>
              <a:buAutoNum type="arabicPeriod"/>
            </a:pPr>
            <a:r>
              <a:rPr lang="en-GB" sz="1600" dirty="0">
                <a:latin typeface="Book Antiqua" panose="02040602050305030304" pitchFamily="18" charset="0"/>
              </a:rPr>
              <a:t>.Improves the quality of services.</a:t>
            </a:r>
          </a:p>
          <a:p>
            <a:pPr>
              <a:buFont typeface="+mj-lt"/>
              <a:buAutoNum type="arabicPeriod"/>
            </a:pPr>
            <a:r>
              <a:rPr lang="en-GB" sz="1600" dirty="0">
                <a:latin typeface="Book Antiqua" panose="02040602050305030304" pitchFamily="18" charset="0"/>
              </a:rPr>
              <a:t>.Reduces complaints and errors.</a:t>
            </a:r>
          </a:p>
          <a:p>
            <a:pPr>
              <a:buFont typeface="+mj-lt"/>
              <a:buAutoNum type="arabicPeriod"/>
            </a:pPr>
            <a:r>
              <a:rPr lang="en-GB" sz="1600" dirty="0">
                <a:latin typeface="Book Antiqua" panose="02040602050305030304" pitchFamily="18" charset="0"/>
              </a:rPr>
              <a:t>.Increases patient satisfaction and trust.</a:t>
            </a:r>
          </a:p>
        </p:txBody>
      </p:sp>
      <p:sp>
        <p:nvSpPr>
          <p:cNvPr id="4" name="Date Placeholder 3">
            <a:extLst>
              <a:ext uri="{FF2B5EF4-FFF2-40B4-BE49-F238E27FC236}">
                <a16:creationId xmlns:a16="http://schemas.microsoft.com/office/drawing/2014/main" id="{1D9FF619-F80B-B03B-8088-6D60E7709E91}"/>
              </a:ext>
            </a:extLst>
          </p:cNvPr>
          <p:cNvSpPr>
            <a:spLocks noGrp="1"/>
          </p:cNvSpPr>
          <p:nvPr>
            <p:ph type="dt" sz="half" idx="10"/>
          </p:nvPr>
        </p:nvSpPr>
        <p:spPr/>
        <p:txBody>
          <a:bodyPr/>
          <a:lstStyle/>
          <a:p>
            <a:pPr>
              <a:defRPr/>
            </a:pPr>
            <a:fld id="{30226994-B490-4403-8CE4-43D4FD570BBD}" type="datetime1">
              <a:rPr lang="en-GB" altLang="en-US" smtClean="0"/>
              <a:pPr>
                <a:defRPr/>
              </a:pPr>
              <a:t>16/07/2026</a:t>
            </a:fld>
            <a:endParaRPr lang="en-GB" altLang="en-US"/>
          </a:p>
        </p:txBody>
      </p:sp>
      <p:sp>
        <p:nvSpPr>
          <p:cNvPr id="5" name="Slide Number Placeholder 4">
            <a:extLst>
              <a:ext uri="{FF2B5EF4-FFF2-40B4-BE49-F238E27FC236}">
                <a16:creationId xmlns:a16="http://schemas.microsoft.com/office/drawing/2014/main" id="{F59BAC4E-5BF9-8034-AB0D-8A7EB9816EDF}"/>
              </a:ext>
            </a:extLst>
          </p:cNvPr>
          <p:cNvSpPr>
            <a:spLocks noGrp="1"/>
          </p:cNvSpPr>
          <p:nvPr>
            <p:ph type="sldNum" sz="quarter" idx="12"/>
          </p:nvPr>
        </p:nvSpPr>
        <p:spPr/>
        <p:txBody>
          <a:bodyPr/>
          <a:lstStyle/>
          <a:p>
            <a:pPr>
              <a:defRPr/>
            </a:pPr>
            <a:fld id="{9AFB928A-D6AD-4F2A-B2DD-923741E90643}" type="slidenum">
              <a:rPr lang="en-GB" altLang="en-US" smtClean="0"/>
              <a:pPr>
                <a:defRPr/>
              </a:pPr>
              <a:t>7</a:t>
            </a:fld>
            <a:endParaRPr lang="en-GB" altLang="en-US"/>
          </a:p>
        </p:txBody>
      </p:sp>
      <p:sp>
        <p:nvSpPr>
          <p:cNvPr id="6" name="TextBox 5">
            <a:extLst>
              <a:ext uri="{FF2B5EF4-FFF2-40B4-BE49-F238E27FC236}">
                <a16:creationId xmlns:a16="http://schemas.microsoft.com/office/drawing/2014/main" id="{ED14046C-F8AC-D6C2-11E1-1931A80442D3}"/>
              </a:ext>
            </a:extLst>
          </p:cNvPr>
          <p:cNvSpPr txBox="1"/>
          <p:nvPr/>
        </p:nvSpPr>
        <p:spPr>
          <a:xfrm>
            <a:off x="4444181" y="548148"/>
            <a:ext cx="4896464" cy="677108"/>
          </a:xfrm>
          <a:prstGeom prst="rect">
            <a:avLst/>
          </a:prstGeom>
          <a:noFill/>
        </p:spPr>
        <p:txBody>
          <a:bodyPr wrap="square" rtlCol="0">
            <a:spAutoFit/>
          </a:bodyPr>
          <a:lstStyle/>
          <a:p>
            <a:r>
              <a:rPr lang="en-GB" sz="2000" b="1" u="sng" dirty="0">
                <a:latin typeface="Book Antiqua" panose="02040602050305030304" pitchFamily="18" charset="0"/>
              </a:rPr>
              <a:t>Benefits of problem-solving</a:t>
            </a:r>
          </a:p>
          <a:p>
            <a:endParaRPr lang="en-GB" dirty="0"/>
          </a:p>
        </p:txBody>
      </p:sp>
      <p:sp>
        <p:nvSpPr>
          <p:cNvPr id="7" name="TextBox 6">
            <a:extLst>
              <a:ext uri="{FF2B5EF4-FFF2-40B4-BE49-F238E27FC236}">
                <a16:creationId xmlns:a16="http://schemas.microsoft.com/office/drawing/2014/main" id="{CD83345E-6780-301A-A4D7-37CD86C78DED}"/>
              </a:ext>
            </a:extLst>
          </p:cNvPr>
          <p:cNvSpPr txBox="1"/>
          <p:nvPr/>
        </p:nvSpPr>
        <p:spPr>
          <a:xfrm>
            <a:off x="5692877" y="1760914"/>
            <a:ext cx="5201265" cy="2308324"/>
          </a:xfrm>
          <a:prstGeom prst="rect">
            <a:avLst/>
          </a:prstGeom>
          <a:noFill/>
        </p:spPr>
        <p:txBody>
          <a:bodyPr wrap="square" rtlCol="0">
            <a:spAutoFit/>
          </a:bodyPr>
          <a:lstStyle/>
          <a:p>
            <a:r>
              <a:rPr lang="en-GB" b="1" dirty="0">
                <a:latin typeface="Book Antiqua" panose="02040602050305030304" pitchFamily="18" charset="0"/>
              </a:rPr>
              <a:t>What could happen if problem-solving is not used effectively?</a:t>
            </a:r>
          </a:p>
          <a:p>
            <a:endParaRPr lang="en-GB" dirty="0"/>
          </a:p>
          <a:p>
            <a:r>
              <a:rPr lang="en-GB" dirty="0">
                <a:latin typeface="Book Antiqua" panose="02040602050305030304" pitchFamily="18" charset="0"/>
              </a:rPr>
              <a:t>* Delays in treatment or care.</a:t>
            </a:r>
          </a:p>
          <a:p>
            <a:r>
              <a:rPr lang="en-GB" dirty="0">
                <a:latin typeface="Book Antiqua" panose="02040602050305030304" pitchFamily="18" charset="0"/>
              </a:rPr>
              <a:t>* Poor communication between staff.</a:t>
            </a:r>
          </a:p>
          <a:p>
            <a:r>
              <a:rPr lang="en-GB" dirty="0">
                <a:latin typeface="Book Antiqua" panose="02040602050305030304" pitchFamily="18" charset="0"/>
              </a:rPr>
              <a:t>* Increased risk of mistakes or accidents.</a:t>
            </a:r>
          </a:p>
          <a:p>
            <a:r>
              <a:rPr lang="en-GB" dirty="0">
                <a:latin typeface="Book Antiqua" panose="02040602050305030304" pitchFamily="18" charset="0"/>
              </a:rPr>
              <a:t>* Lower quality of care and poor outcomes for service users.</a:t>
            </a:r>
          </a:p>
        </p:txBody>
      </p:sp>
    </p:spTree>
    <p:extLst>
      <p:ext uri="{BB962C8B-B14F-4D97-AF65-F5344CB8AC3E}">
        <p14:creationId xmlns:p14="http://schemas.microsoft.com/office/powerpoint/2010/main" val="23476665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A33847-0493-6DAA-A30C-328C54DCD8B6}"/>
              </a:ext>
            </a:extLst>
          </p:cNvPr>
          <p:cNvSpPr>
            <a:spLocks noGrp="1"/>
          </p:cNvSpPr>
          <p:nvPr>
            <p:ph type="title"/>
          </p:nvPr>
        </p:nvSpPr>
        <p:spPr>
          <a:xfrm>
            <a:off x="1981200" y="0"/>
            <a:ext cx="8229600" cy="1143000"/>
          </a:xfrm>
        </p:spPr>
        <p:txBody>
          <a:bodyPr/>
          <a:lstStyle/>
          <a:p>
            <a:r>
              <a:rPr lang="en-GB" sz="2400" b="1" dirty="0">
                <a:latin typeface="Book Antiqua" panose="02040602050305030304" pitchFamily="18" charset="0"/>
              </a:rPr>
              <a:t>Model or framework linked to your chosen skill</a:t>
            </a:r>
          </a:p>
        </p:txBody>
      </p:sp>
      <p:sp>
        <p:nvSpPr>
          <p:cNvPr id="4" name="Date Placeholder 3">
            <a:extLst>
              <a:ext uri="{FF2B5EF4-FFF2-40B4-BE49-F238E27FC236}">
                <a16:creationId xmlns:a16="http://schemas.microsoft.com/office/drawing/2014/main" id="{394D8B0A-6FA0-E26A-E62C-349A3F6B6F73}"/>
              </a:ext>
            </a:extLst>
          </p:cNvPr>
          <p:cNvSpPr>
            <a:spLocks noGrp="1"/>
          </p:cNvSpPr>
          <p:nvPr>
            <p:ph type="dt" sz="half" idx="10"/>
          </p:nvPr>
        </p:nvSpPr>
        <p:spPr/>
        <p:txBody>
          <a:bodyPr/>
          <a:lstStyle/>
          <a:p>
            <a:pPr>
              <a:defRPr/>
            </a:pPr>
            <a:fld id="{30226994-B490-4403-8CE4-43D4FD570BBD}" type="datetime1">
              <a:rPr lang="en-GB" altLang="en-US" smtClean="0"/>
              <a:pPr>
                <a:defRPr/>
              </a:pPr>
              <a:t>16/07/2026</a:t>
            </a:fld>
            <a:endParaRPr lang="en-GB" altLang="en-US"/>
          </a:p>
        </p:txBody>
      </p:sp>
      <p:sp>
        <p:nvSpPr>
          <p:cNvPr id="5" name="Slide Number Placeholder 4">
            <a:extLst>
              <a:ext uri="{FF2B5EF4-FFF2-40B4-BE49-F238E27FC236}">
                <a16:creationId xmlns:a16="http://schemas.microsoft.com/office/drawing/2014/main" id="{2D480500-54FD-83EA-2C4B-B1193A4970F2}"/>
              </a:ext>
            </a:extLst>
          </p:cNvPr>
          <p:cNvSpPr>
            <a:spLocks noGrp="1"/>
          </p:cNvSpPr>
          <p:nvPr>
            <p:ph type="sldNum" sz="quarter" idx="12"/>
          </p:nvPr>
        </p:nvSpPr>
        <p:spPr/>
        <p:txBody>
          <a:bodyPr/>
          <a:lstStyle/>
          <a:p>
            <a:pPr>
              <a:defRPr/>
            </a:pPr>
            <a:fld id="{9AFB928A-D6AD-4F2A-B2DD-923741E90643}" type="slidenum">
              <a:rPr lang="en-GB" altLang="en-US" smtClean="0"/>
              <a:pPr>
                <a:defRPr/>
              </a:pPr>
              <a:t>8</a:t>
            </a:fld>
            <a:endParaRPr lang="en-GB" altLang="en-US"/>
          </a:p>
        </p:txBody>
      </p:sp>
      <p:sp>
        <p:nvSpPr>
          <p:cNvPr id="6" name="Content Placeholder 5">
            <a:extLst>
              <a:ext uri="{FF2B5EF4-FFF2-40B4-BE49-F238E27FC236}">
                <a16:creationId xmlns:a16="http://schemas.microsoft.com/office/drawing/2014/main" id="{FC3DE583-3E28-2167-3ED1-6594F937DF18}"/>
              </a:ext>
            </a:extLst>
          </p:cNvPr>
          <p:cNvSpPr>
            <a:spLocks noGrp="1"/>
          </p:cNvSpPr>
          <p:nvPr>
            <p:ph idx="1"/>
          </p:nvPr>
        </p:nvSpPr>
        <p:spPr>
          <a:xfrm>
            <a:off x="0" y="882138"/>
            <a:ext cx="10972800" cy="6413398"/>
          </a:xfrm>
        </p:spPr>
        <p:txBody>
          <a:bodyPr/>
          <a:lstStyle/>
          <a:p>
            <a:pPr marL="0" indent="0">
              <a:buNone/>
            </a:pPr>
            <a:r>
              <a:rPr lang="en-GB" sz="1600" b="1" dirty="0">
                <a:latin typeface="Book Antiqua" panose="02040602050305030304" pitchFamily="18" charset="0"/>
              </a:rPr>
              <a:t>Model Linked to Problem-Solving: Fishbone Diagram</a:t>
            </a:r>
          </a:p>
          <a:p>
            <a:endParaRPr lang="en-GB" sz="1600" dirty="0">
              <a:latin typeface="Book Antiqua" panose="02040602050305030304" pitchFamily="18" charset="0"/>
            </a:endParaRPr>
          </a:p>
          <a:p>
            <a:pPr marL="0" indent="0">
              <a:buNone/>
            </a:pPr>
            <a:r>
              <a:rPr lang="en-GB" sz="1600" b="1" dirty="0">
                <a:latin typeface="Book Antiqua" panose="02040602050305030304" pitchFamily="18" charset="0"/>
              </a:rPr>
              <a:t>What is the Fishbone Diagram?</a:t>
            </a:r>
          </a:p>
          <a:p>
            <a:endParaRPr lang="en-GB" sz="1600" dirty="0">
              <a:latin typeface="Book Antiqua" panose="02040602050305030304" pitchFamily="18" charset="0"/>
            </a:endParaRPr>
          </a:p>
          <a:p>
            <a:pPr marL="0" indent="0">
              <a:buNone/>
            </a:pPr>
            <a:r>
              <a:rPr lang="en-GB" sz="1600" dirty="0">
                <a:latin typeface="Book Antiqua" panose="02040602050305030304" pitchFamily="18" charset="0"/>
              </a:rPr>
              <a:t>The Fishbone Diagram, also called the Cause-and-Effect Diagram, is a problem-solving tool. It helps professionals identify the root cause of a problem instead of only dealing with the symptoms.</a:t>
            </a:r>
          </a:p>
          <a:p>
            <a:endParaRPr lang="en-GB" sz="1600" b="1" dirty="0">
              <a:latin typeface="Book Antiqua" panose="02040602050305030304" pitchFamily="18" charset="0"/>
            </a:endParaRPr>
          </a:p>
          <a:p>
            <a:pPr marL="0" indent="0">
              <a:buNone/>
            </a:pPr>
            <a:r>
              <a:rPr lang="en-GB" sz="1600" b="1" dirty="0">
                <a:latin typeface="Book Antiqua" panose="02040602050305030304" pitchFamily="18" charset="0"/>
              </a:rPr>
              <a:t>Key stages/components</a:t>
            </a:r>
          </a:p>
          <a:p>
            <a:endParaRPr lang="en-GB" sz="1600" dirty="0">
              <a:latin typeface="Book Antiqua" panose="02040602050305030304" pitchFamily="18" charset="0"/>
            </a:endParaRPr>
          </a:p>
          <a:p>
            <a:pPr marL="0" indent="0">
              <a:buNone/>
            </a:pPr>
            <a:r>
              <a:rPr lang="en-GB" sz="1600" dirty="0">
                <a:latin typeface="Book Antiqua" panose="02040602050305030304" pitchFamily="18" charset="0"/>
              </a:rPr>
              <a:t>* Identify the problem.</a:t>
            </a:r>
          </a:p>
          <a:p>
            <a:pPr marL="0" indent="0">
              <a:buNone/>
            </a:pPr>
            <a:r>
              <a:rPr lang="en-GB" sz="1600" dirty="0">
                <a:latin typeface="Book Antiqua" panose="02040602050305030304" pitchFamily="18" charset="0"/>
              </a:rPr>
              <a:t>* List the possible causes.</a:t>
            </a:r>
          </a:p>
          <a:p>
            <a:pPr marL="0" indent="0">
              <a:buNone/>
            </a:pPr>
            <a:r>
              <a:rPr lang="en-GB" sz="1600" dirty="0">
                <a:latin typeface="Book Antiqua" panose="02040602050305030304" pitchFamily="18" charset="0"/>
              </a:rPr>
              <a:t>* Group the causes into categories.</a:t>
            </a:r>
          </a:p>
          <a:p>
            <a:pPr marL="0" indent="0">
              <a:buNone/>
            </a:pPr>
            <a:r>
              <a:rPr lang="en-GB" sz="1600" dirty="0">
                <a:latin typeface="Book Antiqua" panose="02040602050305030304" pitchFamily="18" charset="0"/>
              </a:rPr>
              <a:t>* Find the root cause.</a:t>
            </a:r>
          </a:p>
          <a:p>
            <a:pPr marL="0" indent="0">
              <a:buNone/>
            </a:pPr>
            <a:r>
              <a:rPr lang="en-GB" sz="1600" dirty="0">
                <a:latin typeface="Book Antiqua" panose="02040602050305030304" pitchFamily="18" charset="0"/>
              </a:rPr>
              <a:t>* Choose the best solution and review the results.</a:t>
            </a:r>
          </a:p>
          <a:p>
            <a:endParaRPr lang="en-GB" sz="1600" dirty="0"/>
          </a:p>
          <a:p>
            <a:pPr marL="0" indent="0">
              <a:buNone/>
            </a:pPr>
            <a:r>
              <a:rPr lang="en-GB" sz="1600" dirty="0"/>
              <a:t>                                                                                                                                                        (Ishikawa, 1986)</a:t>
            </a:r>
          </a:p>
        </p:txBody>
      </p:sp>
      <p:sp>
        <p:nvSpPr>
          <p:cNvPr id="8" name="TextBox 7">
            <a:extLst>
              <a:ext uri="{FF2B5EF4-FFF2-40B4-BE49-F238E27FC236}">
                <a16:creationId xmlns:a16="http://schemas.microsoft.com/office/drawing/2014/main" id="{2BA28606-CEAC-21B5-561A-BDA5E0F528FF}"/>
              </a:ext>
            </a:extLst>
          </p:cNvPr>
          <p:cNvSpPr txBox="1"/>
          <p:nvPr/>
        </p:nvSpPr>
        <p:spPr>
          <a:xfrm>
            <a:off x="6204155" y="2926606"/>
            <a:ext cx="5073445" cy="2339102"/>
          </a:xfrm>
          <a:prstGeom prst="rect">
            <a:avLst/>
          </a:prstGeom>
          <a:noFill/>
        </p:spPr>
        <p:txBody>
          <a:bodyPr wrap="square" rtlCol="0">
            <a:spAutoFit/>
          </a:bodyPr>
          <a:lstStyle/>
          <a:p>
            <a:r>
              <a:rPr lang="en-GB" sz="1600" b="1" dirty="0">
                <a:latin typeface="Book Antiqua" panose="02040602050305030304" pitchFamily="18" charset="0"/>
              </a:rPr>
              <a:t>How does this model help in practice?</a:t>
            </a:r>
          </a:p>
          <a:p>
            <a:endParaRPr lang="en-GB" dirty="0">
              <a:latin typeface="Book Antiqua" panose="02040602050305030304" pitchFamily="18" charset="0"/>
            </a:endParaRPr>
          </a:p>
          <a:p>
            <a:pPr marL="285750" indent="-285750">
              <a:buFont typeface="Arial" panose="020B0604020202020204" pitchFamily="34" charset="0"/>
              <a:buChar char="•"/>
            </a:pPr>
            <a:r>
              <a:rPr lang="en-GB" sz="1600" dirty="0">
                <a:latin typeface="Book Antiqua" panose="02040602050305030304" pitchFamily="18" charset="0"/>
              </a:rPr>
              <a:t>The Fishbone Diagram helps health and social care professionals think carefully before making decisions. It encourages teamwork, improves communication, and helps staff find the real cause of a problem. This leads to safer care, better decision-making, and improved outcomes for service users.</a:t>
            </a:r>
          </a:p>
        </p:txBody>
      </p:sp>
    </p:spTree>
    <p:extLst>
      <p:ext uri="{BB962C8B-B14F-4D97-AF65-F5344CB8AC3E}">
        <p14:creationId xmlns:p14="http://schemas.microsoft.com/office/powerpoint/2010/main" val="16639749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158EF-D71F-2BDF-B057-3B59AB77B65C}"/>
              </a:ext>
            </a:extLst>
          </p:cNvPr>
          <p:cNvSpPr>
            <a:spLocks noGrp="1"/>
          </p:cNvSpPr>
          <p:nvPr>
            <p:ph type="title"/>
          </p:nvPr>
        </p:nvSpPr>
        <p:spPr>
          <a:xfrm>
            <a:off x="2013369" y="255476"/>
            <a:ext cx="8229600" cy="797260"/>
          </a:xfrm>
        </p:spPr>
        <p:txBody>
          <a:bodyPr/>
          <a:lstStyle/>
          <a:p>
            <a:r>
              <a:rPr lang="en-GB" sz="2800" b="1" dirty="0">
                <a:latin typeface="Book Antiqua" panose="02040602050305030304" pitchFamily="18" charset="0"/>
              </a:rPr>
              <a:t>Applying this skill in practice</a:t>
            </a:r>
            <a:br>
              <a:rPr lang="en-GB" sz="2800" dirty="0"/>
            </a:br>
            <a:endParaRPr lang="en-GB" sz="2800" b="1" dirty="0"/>
          </a:p>
        </p:txBody>
      </p:sp>
      <p:sp>
        <p:nvSpPr>
          <p:cNvPr id="3" name="Content Placeholder 2">
            <a:extLst>
              <a:ext uri="{FF2B5EF4-FFF2-40B4-BE49-F238E27FC236}">
                <a16:creationId xmlns:a16="http://schemas.microsoft.com/office/drawing/2014/main" id="{D269A12E-089F-65A6-1AAB-F01DB5F08F07}"/>
              </a:ext>
            </a:extLst>
          </p:cNvPr>
          <p:cNvSpPr>
            <a:spLocks noGrp="1"/>
          </p:cNvSpPr>
          <p:nvPr>
            <p:ph idx="1"/>
          </p:nvPr>
        </p:nvSpPr>
        <p:spPr>
          <a:xfrm>
            <a:off x="334433" y="381246"/>
            <a:ext cx="5152103" cy="5291967"/>
          </a:xfrm>
        </p:spPr>
        <p:txBody>
          <a:bodyPr/>
          <a:lstStyle/>
          <a:p>
            <a:pPr marL="0" indent="0">
              <a:buNone/>
            </a:pPr>
            <a:r>
              <a:rPr lang="en-GB" sz="1400" b="1" dirty="0">
                <a:latin typeface="Book Antiqua" panose="02040602050305030304" pitchFamily="18" charset="0"/>
              </a:rPr>
              <a:t>Job role and setting</a:t>
            </a:r>
          </a:p>
          <a:p>
            <a:pPr marL="0" indent="0">
              <a:buNone/>
            </a:pPr>
            <a:endParaRPr lang="en-GB" sz="1400" dirty="0">
              <a:latin typeface="Book Antiqua" panose="02040602050305030304" pitchFamily="18" charset="0"/>
            </a:endParaRPr>
          </a:p>
          <a:p>
            <a:pPr marL="0" indent="0">
              <a:buNone/>
            </a:pPr>
            <a:r>
              <a:rPr lang="en-GB" sz="1400" b="1" dirty="0">
                <a:latin typeface="Book Antiqua" panose="02040602050305030304" pitchFamily="18" charset="0"/>
              </a:rPr>
              <a:t>Job role: </a:t>
            </a:r>
            <a:r>
              <a:rPr lang="en-GB" sz="1400" dirty="0">
                <a:latin typeface="Book Antiqua" panose="02040602050305030304" pitchFamily="18" charset="0"/>
              </a:rPr>
              <a:t>Care Assistant</a:t>
            </a:r>
          </a:p>
          <a:p>
            <a:pPr marL="0" indent="0">
              <a:buNone/>
            </a:pPr>
            <a:r>
              <a:rPr lang="en-GB" sz="1400" b="1" dirty="0">
                <a:latin typeface="Book Antiqua" panose="02040602050305030304" pitchFamily="18" charset="0"/>
              </a:rPr>
              <a:t>Setting</a:t>
            </a:r>
            <a:r>
              <a:rPr lang="en-GB" sz="1400" dirty="0">
                <a:latin typeface="Book Antiqua" panose="02040602050305030304" pitchFamily="18" charset="0"/>
              </a:rPr>
              <a:t>: Care Home</a:t>
            </a:r>
          </a:p>
          <a:p>
            <a:pPr marL="0" indent="0">
              <a:buNone/>
            </a:pPr>
            <a:endParaRPr lang="en-GB" sz="1400" dirty="0">
              <a:latin typeface="Book Antiqua" panose="02040602050305030304" pitchFamily="18" charset="0"/>
            </a:endParaRPr>
          </a:p>
          <a:p>
            <a:pPr marL="0" indent="0">
              <a:buNone/>
            </a:pPr>
            <a:r>
              <a:rPr lang="en-GB" sz="1400" b="1" dirty="0">
                <a:latin typeface="Book Antiqua" panose="02040602050305030304" pitchFamily="18" charset="0"/>
              </a:rPr>
              <a:t>What is the situation?</a:t>
            </a:r>
          </a:p>
          <a:p>
            <a:pPr marL="0" indent="0">
              <a:buNone/>
            </a:pPr>
            <a:endParaRPr lang="en-GB" sz="1400" dirty="0">
              <a:latin typeface="Book Antiqua" panose="02040602050305030304" pitchFamily="18" charset="0"/>
            </a:endParaRPr>
          </a:p>
          <a:p>
            <a:pPr marL="0" indent="0">
              <a:buNone/>
            </a:pPr>
            <a:r>
              <a:rPr lang="en-GB" sz="1400" dirty="0">
                <a:latin typeface="Book Antiqua" panose="02040602050305030304" pitchFamily="18" charset="0"/>
              </a:rPr>
              <a:t>A care assistant notices that an elderly resident has not been drinking enough water and looks tired.</a:t>
            </a:r>
          </a:p>
          <a:p>
            <a:pPr marL="0" indent="0">
              <a:buNone/>
            </a:pPr>
            <a:endParaRPr lang="en-GB" sz="1400" dirty="0">
              <a:latin typeface="Book Antiqua" panose="02040602050305030304" pitchFamily="18" charset="0"/>
            </a:endParaRPr>
          </a:p>
          <a:p>
            <a:pPr marL="0" indent="0">
              <a:buNone/>
            </a:pPr>
            <a:r>
              <a:rPr lang="en-GB" sz="1400" b="1" dirty="0">
                <a:latin typeface="Book Antiqua" panose="02040602050305030304" pitchFamily="18" charset="0"/>
              </a:rPr>
              <a:t>How would you use the skill?</a:t>
            </a:r>
          </a:p>
          <a:p>
            <a:pPr marL="0" indent="0">
              <a:buNone/>
            </a:pPr>
            <a:endParaRPr lang="en-GB" sz="1400" dirty="0">
              <a:latin typeface="Book Antiqua" panose="02040602050305030304" pitchFamily="18" charset="0"/>
            </a:endParaRPr>
          </a:p>
          <a:p>
            <a:pPr marL="0" indent="0">
              <a:buNone/>
            </a:pPr>
            <a:r>
              <a:rPr lang="en-GB" sz="1400" dirty="0">
                <a:latin typeface="Book Antiqua" panose="02040602050305030304" pitchFamily="18" charset="0"/>
              </a:rPr>
              <a:t>* Talk to the resident and ask how they are feeling.</a:t>
            </a:r>
          </a:p>
          <a:p>
            <a:pPr marL="0" indent="0">
              <a:buNone/>
            </a:pPr>
            <a:r>
              <a:rPr lang="en-GB" sz="1400" dirty="0">
                <a:latin typeface="Book Antiqua" panose="02040602050305030304" pitchFamily="18" charset="0"/>
              </a:rPr>
              <a:t>* Encourage them to drink water.</a:t>
            </a:r>
          </a:p>
          <a:p>
            <a:pPr marL="0" indent="0">
              <a:buNone/>
            </a:pPr>
            <a:r>
              <a:rPr lang="en-GB" sz="1400" dirty="0">
                <a:latin typeface="Book Antiqua" panose="02040602050305030304" pitchFamily="18" charset="0"/>
              </a:rPr>
              <a:t>* Tell the nurse about your concerns.</a:t>
            </a:r>
          </a:p>
          <a:p>
            <a:pPr marL="0" indent="0">
              <a:buNone/>
            </a:pPr>
            <a:r>
              <a:rPr lang="en-GB" sz="1400" dirty="0">
                <a:latin typeface="Book Antiqua" panose="02040602050305030304" pitchFamily="18" charset="0"/>
              </a:rPr>
              <a:t>* Write down what you have seen in the care notes.</a:t>
            </a:r>
          </a:p>
          <a:p>
            <a:pPr marL="0" indent="0">
              <a:buNone/>
            </a:pPr>
            <a:endParaRPr lang="en-GB" sz="1400" dirty="0">
              <a:latin typeface="Book Antiqua" panose="02040602050305030304" pitchFamily="18" charset="0"/>
            </a:endParaRPr>
          </a:p>
          <a:p>
            <a:pPr marL="0" indent="0">
              <a:buNone/>
            </a:pPr>
            <a:r>
              <a:rPr lang="en-GB" sz="1400" b="1" dirty="0">
                <a:latin typeface="Book Antiqua" panose="02040602050305030304" pitchFamily="18" charset="0"/>
              </a:rPr>
              <a:t>How does the skill guide your actions?</a:t>
            </a:r>
          </a:p>
          <a:p>
            <a:pPr marL="0" indent="0">
              <a:buNone/>
            </a:pPr>
            <a:endParaRPr lang="en-GB" sz="1400" dirty="0">
              <a:latin typeface="Book Antiqua" panose="02040602050305030304" pitchFamily="18" charset="0"/>
            </a:endParaRPr>
          </a:p>
          <a:p>
            <a:pPr marL="0" indent="0">
              <a:buNone/>
            </a:pPr>
            <a:r>
              <a:rPr lang="en-GB" sz="1400" dirty="0">
                <a:latin typeface="Book Antiqua" panose="02040602050305030304" pitchFamily="18" charset="0"/>
              </a:rPr>
              <a:t>Problem-solving helps me stay calm, think carefully, and choose the best action to keep the resident safe.</a:t>
            </a:r>
          </a:p>
          <a:p>
            <a:pPr marL="0" indent="0">
              <a:buNone/>
            </a:pPr>
            <a:endParaRPr lang="en-GB" sz="1400" dirty="0"/>
          </a:p>
          <a:p>
            <a:pPr marL="0" indent="0">
              <a:buNone/>
            </a:pPr>
            <a:r>
              <a:rPr lang="en-GB" sz="2000" dirty="0"/>
              <a:t>.</a:t>
            </a:r>
          </a:p>
        </p:txBody>
      </p:sp>
      <p:sp>
        <p:nvSpPr>
          <p:cNvPr id="4" name="Date Placeholder 3">
            <a:extLst>
              <a:ext uri="{FF2B5EF4-FFF2-40B4-BE49-F238E27FC236}">
                <a16:creationId xmlns:a16="http://schemas.microsoft.com/office/drawing/2014/main" id="{43505478-C626-3663-665D-AC19DC80AA4E}"/>
              </a:ext>
            </a:extLst>
          </p:cNvPr>
          <p:cNvSpPr>
            <a:spLocks noGrp="1"/>
          </p:cNvSpPr>
          <p:nvPr>
            <p:ph type="dt" sz="half" idx="10"/>
          </p:nvPr>
        </p:nvSpPr>
        <p:spPr/>
        <p:txBody>
          <a:bodyPr/>
          <a:lstStyle/>
          <a:p>
            <a:pPr>
              <a:defRPr/>
            </a:pPr>
            <a:fld id="{30226994-B490-4403-8CE4-43D4FD570BBD}" type="datetime1">
              <a:rPr lang="en-GB" altLang="en-US" smtClean="0"/>
              <a:pPr>
                <a:defRPr/>
              </a:pPr>
              <a:t>16/07/2026</a:t>
            </a:fld>
            <a:endParaRPr lang="en-GB" altLang="en-US"/>
          </a:p>
        </p:txBody>
      </p:sp>
      <p:sp>
        <p:nvSpPr>
          <p:cNvPr id="5" name="Slide Number Placeholder 4">
            <a:extLst>
              <a:ext uri="{FF2B5EF4-FFF2-40B4-BE49-F238E27FC236}">
                <a16:creationId xmlns:a16="http://schemas.microsoft.com/office/drawing/2014/main" id="{C64B2B4C-291A-E39F-7662-184F83BAF735}"/>
              </a:ext>
            </a:extLst>
          </p:cNvPr>
          <p:cNvSpPr>
            <a:spLocks noGrp="1"/>
          </p:cNvSpPr>
          <p:nvPr>
            <p:ph type="sldNum" sz="quarter" idx="12"/>
          </p:nvPr>
        </p:nvSpPr>
        <p:spPr/>
        <p:txBody>
          <a:bodyPr/>
          <a:lstStyle/>
          <a:p>
            <a:pPr>
              <a:defRPr/>
            </a:pPr>
            <a:fld id="{9AFB928A-D6AD-4F2A-B2DD-923741E90643}" type="slidenum">
              <a:rPr lang="en-GB" altLang="en-US" smtClean="0"/>
              <a:pPr>
                <a:defRPr/>
              </a:pPr>
              <a:t>9</a:t>
            </a:fld>
            <a:endParaRPr lang="en-GB" altLang="en-US"/>
          </a:p>
        </p:txBody>
      </p:sp>
      <p:sp>
        <p:nvSpPr>
          <p:cNvPr id="7" name="TextBox 6">
            <a:extLst>
              <a:ext uri="{FF2B5EF4-FFF2-40B4-BE49-F238E27FC236}">
                <a16:creationId xmlns:a16="http://schemas.microsoft.com/office/drawing/2014/main" id="{EC7C58D9-36CB-12CE-B06E-2F1D6955B704}"/>
              </a:ext>
            </a:extLst>
          </p:cNvPr>
          <p:cNvSpPr txBox="1"/>
          <p:nvPr/>
        </p:nvSpPr>
        <p:spPr>
          <a:xfrm>
            <a:off x="6223820" y="1052736"/>
            <a:ext cx="5152103" cy="2677656"/>
          </a:xfrm>
          <a:prstGeom prst="rect">
            <a:avLst/>
          </a:prstGeom>
          <a:noFill/>
        </p:spPr>
        <p:txBody>
          <a:bodyPr wrap="square" rtlCol="0">
            <a:spAutoFit/>
          </a:bodyPr>
          <a:lstStyle/>
          <a:p>
            <a:r>
              <a:rPr lang="en-GB" sz="1400" b="1" dirty="0">
                <a:latin typeface="Book Antiqua" panose="02040602050305030304" pitchFamily="18" charset="0"/>
              </a:rPr>
              <a:t>What is the impact on care?</a:t>
            </a:r>
          </a:p>
          <a:p>
            <a:endParaRPr lang="en-GB" sz="1400" dirty="0">
              <a:latin typeface="Book Antiqua" panose="02040602050305030304" pitchFamily="18" charset="0"/>
            </a:endParaRPr>
          </a:p>
          <a:p>
            <a:r>
              <a:rPr lang="en-GB" sz="1400" dirty="0">
                <a:latin typeface="Book Antiqua" panose="02040602050305030304" pitchFamily="18" charset="0"/>
              </a:rPr>
              <a:t>Patient/service user experience</a:t>
            </a:r>
          </a:p>
          <a:p>
            <a:endParaRPr lang="en-GB" sz="1400" dirty="0">
              <a:latin typeface="Book Antiqua" panose="02040602050305030304" pitchFamily="18" charset="0"/>
            </a:endParaRPr>
          </a:p>
          <a:p>
            <a:pPr marL="285750" indent="-285750">
              <a:buFont typeface="Arial" panose="020B0604020202020204" pitchFamily="34" charset="0"/>
              <a:buChar char="•"/>
            </a:pPr>
            <a:r>
              <a:rPr lang="en-GB" sz="1400" dirty="0">
                <a:latin typeface="Book Antiqua" panose="02040602050305030304" pitchFamily="18" charset="0"/>
              </a:rPr>
              <a:t>The resident receives help quickly.</a:t>
            </a:r>
          </a:p>
          <a:p>
            <a:pPr marL="285750" indent="-285750">
              <a:buFont typeface="Arial" panose="020B0604020202020204" pitchFamily="34" charset="0"/>
              <a:buChar char="•"/>
            </a:pPr>
            <a:r>
              <a:rPr lang="en-GB" sz="1400" dirty="0">
                <a:latin typeface="Book Antiqua" panose="02040602050305030304" pitchFamily="18" charset="0"/>
              </a:rPr>
              <a:t>They feel cared for and supported.</a:t>
            </a:r>
          </a:p>
          <a:p>
            <a:endParaRPr lang="en-GB" sz="1400" dirty="0">
              <a:latin typeface="Book Antiqua" panose="02040602050305030304" pitchFamily="18" charset="0"/>
            </a:endParaRPr>
          </a:p>
          <a:p>
            <a:r>
              <a:rPr lang="en-GB" sz="1400" b="1" dirty="0">
                <a:latin typeface="Book Antiqua" panose="02040602050305030304" pitchFamily="18" charset="0"/>
              </a:rPr>
              <a:t>Safety and quality of care?</a:t>
            </a:r>
          </a:p>
          <a:p>
            <a:endParaRPr lang="en-GB" sz="1400" dirty="0">
              <a:latin typeface="Book Antiqua" panose="02040602050305030304" pitchFamily="18" charset="0"/>
            </a:endParaRPr>
          </a:p>
          <a:p>
            <a:pPr marL="285750" indent="-285750">
              <a:buFont typeface="Arial" panose="020B0604020202020204" pitchFamily="34" charset="0"/>
              <a:buChar char="•"/>
            </a:pPr>
            <a:r>
              <a:rPr lang="en-GB" sz="1400" dirty="0">
                <a:latin typeface="Book Antiqua" panose="02040602050305030304" pitchFamily="18" charset="0"/>
              </a:rPr>
              <a:t>The nurse finds out the resident is dehydrated.</a:t>
            </a:r>
          </a:p>
          <a:p>
            <a:pPr marL="285750" indent="-285750">
              <a:buFont typeface="Arial" panose="020B0604020202020204" pitchFamily="34" charset="0"/>
              <a:buChar char="•"/>
            </a:pPr>
            <a:r>
              <a:rPr lang="en-GB" sz="1400" dirty="0">
                <a:latin typeface="Book Antiqua" panose="02040602050305030304" pitchFamily="18" charset="0"/>
              </a:rPr>
              <a:t> The resident receives the right treatment.</a:t>
            </a:r>
          </a:p>
          <a:p>
            <a:pPr marL="285750" indent="-285750">
              <a:buFont typeface="Arial" panose="020B0604020202020204" pitchFamily="34" charset="0"/>
              <a:buChar char="•"/>
            </a:pPr>
            <a:r>
              <a:rPr lang="en-GB" sz="1400" dirty="0">
                <a:latin typeface="Book Antiqua" panose="02040602050305030304" pitchFamily="18" charset="0"/>
              </a:rPr>
              <a:t>Their health improves and serious problems are prevented</a:t>
            </a:r>
          </a:p>
        </p:txBody>
      </p:sp>
    </p:spTree>
    <p:extLst>
      <p:ext uri="{BB962C8B-B14F-4D97-AF65-F5344CB8AC3E}">
        <p14:creationId xmlns:p14="http://schemas.microsoft.com/office/powerpoint/2010/main" val="15572864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0BAAAF84-50A1-E0F8-EF89-8F44E2FA1ACC}"/>
              </a:ext>
            </a:extLst>
          </p:cNvPr>
          <p:cNvSpPr>
            <a:spLocks noGrp="1"/>
          </p:cNvSpPr>
          <p:nvPr>
            <p:ph type="title"/>
          </p:nvPr>
        </p:nvSpPr>
        <p:spPr>
          <a:xfrm>
            <a:off x="1644245" y="0"/>
            <a:ext cx="8964488" cy="1217067"/>
          </a:xfrm>
        </p:spPr>
        <p:txBody>
          <a:bodyPr/>
          <a:lstStyle/>
          <a:p>
            <a:r>
              <a:rPr lang="en-GB" sz="2400" b="1" dirty="0">
                <a:latin typeface="Book Antiqua" panose="02040602050305030304" pitchFamily="18" charset="0"/>
              </a:rPr>
              <a:t>How does this skill support my future career?</a:t>
            </a:r>
            <a:br>
              <a:rPr lang="en-GB" sz="2400" dirty="0">
                <a:latin typeface="Book Antiqua" panose="02040602050305030304" pitchFamily="18" charset="0"/>
              </a:rPr>
            </a:br>
            <a:endParaRPr lang="en-GB" altLang="en-US" sz="2400" b="1" dirty="0">
              <a:solidFill>
                <a:srgbClr val="FF0000"/>
              </a:solidFill>
              <a:latin typeface="Book Antiqua" panose="02040602050305030304" pitchFamily="18" charset="0"/>
            </a:endParaRPr>
          </a:p>
        </p:txBody>
      </p:sp>
      <p:sp>
        <p:nvSpPr>
          <p:cNvPr id="12291" name="Content Placeholder 2">
            <a:extLst>
              <a:ext uri="{FF2B5EF4-FFF2-40B4-BE49-F238E27FC236}">
                <a16:creationId xmlns:a16="http://schemas.microsoft.com/office/drawing/2014/main" id="{DA8DF68F-34C4-285F-B4A1-B6E08AE08A8B}"/>
              </a:ext>
            </a:extLst>
          </p:cNvPr>
          <p:cNvSpPr>
            <a:spLocks noGrp="1"/>
          </p:cNvSpPr>
          <p:nvPr>
            <p:ph idx="1"/>
          </p:nvPr>
        </p:nvSpPr>
        <p:spPr>
          <a:xfrm>
            <a:off x="129226" y="608533"/>
            <a:ext cx="6310904" cy="4907364"/>
          </a:xfrm>
        </p:spPr>
        <p:txBody>
          <a:bodyPr/>
          <a:lstStyle/>
          <a:p>
            <a:pPr marL="0" indent="0">
              <a:buNone/>
            </a:pPr>
            <a:endParaRPr lang="en-GB" altLang="en-US" sz="1600" dirty="0"/>
          </a:p>
          <a:p>
            <a:pPr marL="0" indent="0">
              <a:buNone/>
            </a:pPr>
            <a:r>
              <a:rPr lang="en-GB" altLang="en-US" sz="1600" b="1" dirty="0">
                <a:latin typeface="Book Antiqua" panose="02040602050305030304" pitchFamily="18" charset="0"/>
              </a:rPr>
              <a:t>Why is this skill important?</a:t>
            </a:r>
          </a:p>
          <a:p>
            <a:pPr marL="0" indent="0">
              <a:buNone/>
            </a:pPr>
            <a:r>
              <a:rPr lang="en-GB" altLang="en-US" sz="1600" dirty="0">
                <a:latin typeface="Book Antiqua" panose="02040602050305030304" pitchFamily="18" charset="0"/>
              </a:rPr>
              <a:t>For my employability</a:t>
            </a:r>
          </a:p>
          <a:p>
            <a:pPr marL="0" indent="0">
              <a:buNone/>
            </a:pPr>
            <a:endParaRPr lang="en-GB" altLang="en-US" sz="1600" dirty="0">
              <a:latin typeface="Book Antiqua" panose="02040602050305030304" pitchFamily="18" charset="0"/>
            </a:endParaRPr>
          </a:p>
          <a:p>
            <a:r>
              <a:rPr lang="en-GB" altLang="en-US" sz="1600" dirty="0">
                <a:latin typeface="Book Antiqua" panose="02040602050305030304" pitchFamily="18" charset="0"/>
              </a:rPr>
              <a:t>Employers look for people who can solve problems calmly and make safe decisions.</a:t>
            </a:r>
          </a:p>
          <a:p>
            <a:r>
              <a:rPr lang="en-GB" altLang="en-US" sz="1600" dirty="0">
                <a:latin typeface="Book Antiqua" panose="02040602050305030304" pitchFamily="18" charset="0"/>
              </a:rPr>
              <a:t>It shows I can work well with families and other professionals.</a:t>
            </a:r>
          </a:p>
          <a:p>
            <a:pPr marL="0" indent="0">
              <a:buNone/>
            </a:pPr>
            <a:endParaRPr lang="en-GB" altLang="en-US" sz="1600" dirty="0">
              <a:latin typeface="Book Antiqua" panose="02040602050305030304" pitchFamily="18" charset="0"/>
            </a:endParaRPr>
          </a:p>
          <a:p>
            <a:pPr marL="0" indent="0">
              <a:buNone/>
            </a:pPr>
            <a:r>
              <a:rPr lang="en-GB" altLang="en-US" sz="1600" b="1" dirty="0">
                <a:latin typeface="Book Antiqua" panose="02040602050305030304" pitchFamily="18" charset="0"/>
              </a:rPr>
              <a:t>For my future role as a Family Intervention Worker</a:t>
            </a:r>
          </a:p>
          <a:p>
            <a:pPr marL="0" indent="0">
              <a:buNone/>
            </a:pPr>
            <a:endParaRPr lang="en-GB" altLang="en-US" sz="1600" dirty="0">
              <a:latin typeface="Book Antiqua" panose="02040602050305030304" pitchFamily="18" charset="0"/>
            </a:endParaRPr>
          </a:p>
          <a:p>
            <a:pPr marL="0" indent="0">
              <a:buNone/>
            </a:pPr>
            <a:r>
              <a:rPr lang="en-GB" altLang="en-US" sz="1600" dirty="0">
                <a:latin typeface="Book Antiqua" panose="02040602050305030304" pitchFamily="18" charset="0"/>
              </a:rPr>
              <a:t>* I will support children and families who are facing challenges.</a:t>
            </a:r>
          </a:p>
          <a:p>
            <a:pPr marL="0" indent="0">
              <a:buNone/>
            </a:pPr>
            <a:r>
              <a:rPr lang="en-GB" altLang="en-US" sz="1600" dirty="0">
                <a:latin typeface="Book Antiqua" panose="02040602050305030304" pitchFamily="18" charset="0"/>
              </a:rPr>
              <a:t>* I will use problem-solving to understand their needs and find the best support.</a:t>
            </a:r>
          </a:p>
          <a:p>
            <a:pPr marL="0" indent="0">
              <a:buNone/>
            </a:pPr>
            <a:r>
              <a:rPr lang="en-GB" altLang="en-US" sz="1600" dirty="0">
                <a:latin typeface="Book Antiqua" panose="02040602050305030304" pitchFamily="18" charset="0"/>
              </a:rPr>
              <a:t>* I will work with schools, social workers, and health professionals to improve outcomes for families.</a:t>
            </a:r>
          </a:p>
          <a:p>
            <a:pPr marL="0" indent="0">
              <a:buNone/>
            </a:pPr>
            <a:endParaRPr lang="en-GB" altLang="en-US" sz="1600" dirty="0">
              <a:latin typeface="Book Antiqua" panose="02040602050305030304" pitchFamily="18" charset="0"/>
            </a:endParaRPr>
          </a:p>
          <a:p>
            <a:pPr marL="0" indent="0">
              <a:buNone/>
            </a:pPr>
            <a:r>
              <a:rPr lang="en-GB" altLang="en-US" sz="1600" dirty="0">
                <a:latin typeface="Book Antiqua" panose="02040602050305030304" pitchFamily="18" charset="0"/>
              </a:rPr>
              <a:t>.</a:t>
            </a:r>
          </a:p>
        </p:txBody>
      </p:sp>
      <p:sp>
        <p:nvSpPr>
          <p:cNvPr id="4" name="Date Placeholder 3">
            <a:extLst>
              <a:ext uri="{FF2B5EF4-FFF2-40B4-BE49-F238E27FC236}">
                <a16:creationId xmlns:a16="http://schemas.microsoft.com/office/drawing/2014/main" id="{54C78844-55BE-72BC-2BDC-95FC6762D9C7}"/>
              </a:ext>
            </a:extLst>
          </p:cNvPr>
          <p:cNvSpPr>
            <a:spLocks noGrp="1"/>
          </p:cNvSpPr>
          <p:nvPr>
            <p:ph type="dt" sz="quarter" idx="10"/>
          </p:nvPr>
        </p:nvSpPr>
        <p:spPr/>
        <p:txBody>
          <a:bodyPr/>
          <a:lstStyle/>
          <a:p>
            <a:pPr>
              <a:defRPr/>
            </a:pPr>
            <a:fld id="{9F458A58-9170-4293-9FCB-97B777C99F2B}" type="datetime1">
              <a:rPr lang="en-GB" altLang="en-US">
                <a:solidFill>
                  <a:prstClr val="black">
                    <a:tint val="75000"/>
                  </a:prstClr>
                </a:solidFill>
                <a:latin typeface="Myriad Pro"/>
              </a:rPr>
              <a:pPr>
                <a:defRPr/>
              </a:pPr>
              <a:t>16/07/2026</a:t>
            </a:fld>
            <a:endParaRPr lang="en-GB" altLang="en-US">
              <a:solidFill>
                <a:prstClr val="black">
                  <a:tint val="75000"/>
                </a:prstClr>
              </a:solidFill>
              <a:latin typeface="Myriad Pro"/>
            </a:endParaRPr>
          </a:p>
        </p:txBody>
      </p:sp>
      <p:sp>
        <p:nvSpPr>
          <p:cNvPr id="12293" name="Slide Number Placeholder 4">
            <a:extLst>
              <a:ext uri="{FF2B5EF4-FFF2-40B4-BE49-F238E27FC236}">
                <a16:creationId xmlns:a16="http://schemas.microsoft.com/office/drawing/2014/main" id="{A34A8D67-C446-5B89-B913-CA27928CE4F6}"/>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chemeClr val="tx1"/>
                </a:solidFill>
                <a:latin typeface="Myriad Pro"/>
              </a:defRPr>
            </a:lvl1pPr>
            <a:lvl2pPr marL="557213" indent="-214313">
              <a:spcBef>
                <a:spcPct val="20000"/>
              </a:spcBef>
              <a:buFont typeface="Arial" panose="020B0604020202020204" pitchFamily="34" charset="0"/>
              <a:buChar char="–"/>
              <a:defRPr sz="2100">
                <a:solidFill>
                  <a:schemeClr val="tx1"/>
                </a:solidFill>
                <a:latin typeface="Myriad Pro"/>
              </a:defRPr>
            </a:lvl2pPr>
            <a:lvl3pPr marL="857250" indent="-171450">
              <a:spcBef>
                <a:spcPct val="20000"/>
              </a:spcBef>
              <a:buFont typeface="Arial" panose="020B0604020202020204" pitchFamily="34" charset="0"/>
              <a:buChar char="•"/>
              <a:defRPr sz="1800">
                <a:solidFill>
                  <a:schemeClr val="tx1"/>
                </a:solidFill>
                <a:latin typeface="Myriad Pro"/>
              </a:defRPr>
            </a:lvl3pPr>
            <a:lvl4pPr marL="1200150" indent="-171450">
              <a:spcBef>
                <a:spcPct val="20000"/>
              </a:spcBef>
              <a:buFont typeface="Arial" panose="020B0604020202020204" pitchFamily="34" charset="0"/>
              <a:buChar char="–"/>
              <a:defRPr sz="1500">
                <a:solidFill>
                  <a:schemeClr val="tx1"/>
                </a:solidFill>
                <a:latin typeface="Myriad Pro"/>
              </a:defRPr>
            </a:lvl4pPr>
            <a:lvl5pPr marL="1543050" indent="-171450">
              <a:spcBef>
                <a:spcPct val="20000"/>
              </a:spcBef>
              <a:buFont typeface="Arial" panose="020B0604020202020204" pitchFamily="34" charset="0"/>
              <a:buChar char="»"/>
              <a:defRPr sz="1500">
                <a:solidFill>
                  <a:schemeClr val="tx1"/>
                </a:solidFill>
                <a:latin typeface="Myriad Pro"/>
              </a:defRPr>
            </a:lvl5pPr>
            <a:lvl6pPr marL="18859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6pPr>
            <a:lvl7pPr marL="22288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7pPr>
            <a:lvl8pPr marL="25717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8pPr>
            <a:lvl9pPr marL="29146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9pPr>
          </a:lstStyle>
          <a:p>
            <a:pPr fontAlgn="base">
              <a:spcBef>
                <a:spcPct val="0"/>
              </a:spcBef>
              <a:spcAft>
                <a:spcPct val="0"/>
              </a:spcAft>
              <a:buNone/>
            </a:pPr>
            <a:fld id="{2F02BF59-C96F-4ED8-9D13-E093DFC18094}" type="slidenum">
              <a:rPr lang="en-GB" altLang="en-US" sz="900">
                <a:solidFill>
                  <a:srgbClr val="898989"/>
                </a:solidFill>
              </a:rPr>
              <a:pPr fontAlgn="base">
                <a:spcBef>
                  <a:spcPct val="0"/>
                </a:spcBef>
                <a:spcAft>
                  <a:spcPct val="0"/>
                </a:spcAft>
                <a:buNone/>
              </a:pPr>
              <a:t>10</a:t>
            </a:fld>
            <a:endParaRPr lang="en-GB" altLang="en-US" sz="900">
              <a:solidFill>
                <a:srgbClr val="898989"/>
              </a:solidFill>
            </a:endParaRPr>
          </a:p>
        </p:txBody>
      </p:sp>
      <p:sp>
        <p:nvSpPr>
          <p:cNvPr id="7" name="TextBox 6">
            <a:extLst>
              <a:ext uri="{FF2B5EF4-FFF2-40B4-BE49-F238E27FC236}">
                <a16:creationId xmlns:a16="http://schemas.microsoft.com/office/drawing/2014/main" id="{B16C3B7D-3082-6458-31BA-2F44EB733A22}"/>
              </a:ext>
            </a:extLst>
          </p:cNvPr>
          <p:cNvSpPr txBox="1"/>
          <p:nvPr/>
        </p:nvSpPr>
        <p:spPr>
          <a:xfrm>
            <a:off x="6636775" y="607453"/>
            <a:ext cx="4945625" cy="5047536"/>
          </a:xfrm>
          <a:prstGeom prst="rect">
            <a:avLst/>
          </a:prstGeom>
          <a:noFill/>
        </p:spPr>
        <p:txBody>
          <a:bodyPr wrap="square" rtlCol="0">
            <a:spAutoFit/>
          </a:bodyPr>
          <a:lstStyle/>
          <a:p>
            <a:endParaRPr lang="en-GB" dirty="0"/>
          </a:p>
          <a:p>
            <a:r>
              <a:rPr lang="en-GB" sz="1600" b="1" dirty="0">
                <a:latin typeface="Book Antiqua" panose="02040602050305030304" pitchFamily="18" charset="0"/>
              </a:rPr>
              <a:t>Is this a strength for me?</a:t>
            </a:r>
          </a:p>
          <a:p>
            <a:endParaRPr lang="en-GB" sz="1600" dirty="0">
              <a:latin typeface="Book Antiqua" panose="02040602050305030304" pitchFamily="18" charset="0"/>
            </a:endParaRPr>
          </a:p>
          <a:p>
            <a:r>
              <a:rPr lang="en-GB" sz="1600" dirty="0">
                <a:latin typeface="Book Antiqua" panose="02040602050305030304" pitchFamily="18" charset="0"/>
              </a:rPr>
              <a:t>I believe problem-solving is one of my strengths. I stay calm, listen carefully, and think about the best way to help people.</a:t>
            </a:r>
          </a:p>
          <a:p>
            <a:endParaRPr lang="en-GB" sz="1600" dirty="0">
              <a:latin typeface="Book Antiqua" panose="02040602050305030304" pitchFamily="18" charset="0"/>
            </a:endParaRPr>
          </a:p>
          <a:p>
            <a:r>
              <a:rPr lang="en-GB" sz="1600" b="1" dirty="0">
                <a:latin typeface="Book Antiqua" panose="02040602050305030304" pitchFamily="18" charset="0"/>
              </a:rPr>
              <a:t>Do I want to develop this skill further?</a:t>
            </a:r>
          </a:p>
          <a:p>
            <a:endParaRPr lang="en-GB" sz="1600" dirty="0">
              <a:latin typeface="Book Antiqua" panose="02040602050305030304" pitchFamily="18" charset="0"/>
            </a:endParaRPr>
          </a:p>
          <a:p>
            <a:r>
              <a:rPr lang="en-GB" sz="1600" dirty="0">
                <a:latin typeface="Book Antiqua" panose="02040602050305030304" pitchFamily="18" charset="0"/>
              </a:rPr>
              <a:t>Yes. I want to continue improving my problem-solving skills through my studies, placements, and future work experience so I can provide the best support to children and families.</a:t>
            </a:r>
          </a:p>
          <a:p>
            <a:endParaRPr lang="en-GB" sz="1600" dirty="0">
              <a:latin typeface="Book Antiqua" panose="02040602050305030304" pitchFamily="18" charset="0"/>
            </a:endParaRPr>
          </a:p>
          <a:p>
            <a:endParaRPr lang="en-GB" sz="1600" dirty="0">
              <a:latin typeface="Book Antiqua" panose="02040602050305030304" pitchFamily="18" charset="0"/>
            </a:endParaRPr>
          </a:p>
          <a:p>
            <a:endParaRPr lang="en-GB" sz="1600" dirty="0">
              <a:latin typeface="Book Antiqua" panose="02040602050305030304" pitchFamily="18" charset="0"/>
            </a:endParaRPr>
          </a:p>
          <a:p>
            <a:endParaRPr lang="en-GB" sz="1600" dirty="0">
              <a:latin typeface="Book Antiqua" panose="02040602050305030304" pitchFamily="18" charset="0"/>
            </a:endParaRPr>
          </a:p>
          <a:p>
            <a:endParaRPr lang="en-GB" sz="1600" dirty="0">
              <a:latin typeface="Book Antiqua" panose="02040602050305030304" pitchFamily="18" charset="0"/>
            </a:endParaRPr>
          </a:p>
          <a:p>
            <a:endParaRPr lang="en-GB" sz="1600" dirty="0">
              <a:latin typeface="Book Antiqua" panose="02040602050305030304" pitchFamily="18" charset="0"/>
            </a:endParaRPr>
          </a:p>
          <a:p>
            <a:r>
              <a:rPr lang="en-GB" sz="1600" dirty="0">
                <a:latin typeface="Book Antiqua" panose="02040602050305030304" pitchFamily="18" charset="0"/>
              </a:rPr>
              <a:t>                                                       (NHS England, 2023)</a:t>
            </a:r>
          </a:p>
        </p:txBody>
      </p:sp>
      <p:sp>
        <p:nvSpPr>
          <p:cNvPr id="9" name="TextBox 8">
            <a:extLst>
              <a:ext uri="{FF2B5EF4-FFF2-40B4-BE49-F238E27FC236}">
                <a16:creationId xmlns:a16="http://schemas.microsoft.com/office/drawing/2014/main" id="{9428508A-5AF6-FD6A-D829-2621BABDBB79}"/>
              </a:ext>
            </a:extLst>
          </p:cNvPr>
          <p:cNvSpPr txBox="1"/>
          <p:nvPr/>
        </p:nvSpPr>
        <p:spPr>
          <a:xfrm>
            <a:off x="-560439" y="422787"/>
            <a:ext cx="184731" cy="369332"/>
          </a:xfrm>
          <a:prstGeom prst="rect">
            <a:avLst/>
          </a:prstGeom>
          <a:noFill/>
        </p:spPr>
        <p:txBody>
          <a:bodyPr wrap="none" rtlCol="0">
            <a:spAutoFit/>
          </a:bodyPr>
          <a:lstStyle/>
          <a:p>
            <a:endParaRPr lang="en-GB"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0BAAAF84-50A1-E0F8-EF89-8F44E2FA1ACC}"/>
              </a:ext>
            </a:extLst>
          </p:cNvPr>
          <p:cNvSpPr>
            <a:spLocks noGrp="1"/>
          </p:cNvSpPr>
          <p:nvPr>
            <p:ph type="title"/>
          </p:nvPr>
        </p:nvSpPr>
        <p:spPr>
          <a:xfrm>
            <a:off x="2931242" y="163462"/>
            <a:ext cx="6172200" cy="857250"/>
          </a:xfrm>
        </p:spPr>
        <p:txBody>
          <a:bodyPr/>
          <a:lstStyle/>
          <a:p>
            <a:r>
              <a:rPr lang="en-GB" altLang="en-US" b="1" dirty="0">
                <a:latin typeface="Book Antiqua" panose="02040602050305030304" pitchFamily="18" charset="0"/>
              </a:rPr>
              <a:t>Conclusion</a:t>
            </a:r>
            <a:endParaRPr lang="en-GB" altLang="en-US" b="1" i="1" dirty="0">
              <a:solidFill>
                <a:srgbClr val="FF0000"/>
              </a:solidFill>
              <a:latin typeface="Book Antiqua" panose="02040602050305030304" pitchFamily="18" charset="0"/>
            </a:endParaRPr>
          </a:p>
        </p:txBody>
      </p:sp>
      <p:sp>
        <p:nvSpPr>
          <p:cNvPr id="4" name="Date Placeholder 3">
            <a:extLst>
              <a:ext uri="{FF2B5EF4-FFF2-40B4-BE49-F238E27FC236}">
                <a16:creationId xmlns:a16="http://schemas.microsoft.com/office/drawing/2014/main" id="{54C78844-55BE-72BC-2BDC-95FC6762D9C7}"/>
              </a:ext>
            </a:extLst>
          </p:cNvPr>
          <p:cNvSpPr>
            <a:spLocks noGrp="1"/>
          </p:cNvSpPr>
          <p:nvPr>
            <p:ph type="dt" sz="quarter" idx="10"/>
          </p:nvPr>
        </p:nvSpPr>
        <p:spPr/>
        <p:txBody>
          <a:bodyPr/>
          <a:lstStyle/>
          <a:p>
            <a:pPr>
              <a:defRPr/>
            </a:pPr>
            <a:fld id="{9F458A58-9170-4293-9FCB-97B777C99F2B}" type="datetime1">
              <a:rPr lang="en-GB" altLang="en-US">
                <a:solidFill>
                  <a:prstClr val="black">
                    <a:tint val="75000"/>
                  </a:prstClr>
                </a:solidFill>
                <a:latin typeface="Myriad Pro"/>
              </a:rPr>
              <a:pPr>
                <a:defRPr/>
              </a:pPr>
              <a:t>16/07/2026</a:t>
            </a:fld>
            <a:endParaRPr lang="en-GB" altLang="en-US">
              <a:solidFill>
                <a:prstClr val="black">
                  <a:tint val="75000"/>
                </a:prstClr>
              </a:solidFill>
              <a:latin typeface="Myriad Pro"/>
            </a:endParaRPr>
          </a:p>
        </p:txBody>
      </p:sp>
      <p:sp>
        <p:nvSpPr>
          <p:cNvPr id="12293" name="Slide Number Placeholder 4">
            <a:extLst>
              <a:ext uri="{FF2B5EF4-FFF2-40B4-BE49-F238E27FC236}">
                <a16:creationId xmlns:a16="http://schemas.microsoft.com/office/drawing/2014/main" id="{A34A8D67-C446-5B89-B913-CA27928CE4F6}"/>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chemeClr val="tx1"/>
                </a:solidFill>
                <a:latin typeface="Myriad Pro"/>
              </a:defRPr>
            </a:lvl1pPr>
            <a:lvl2pPr marL="557213" indent="-214313">
              <a:spcBef>
                <a:spcPct val="20000"/>
              </a:spcBef>
              <a:buFont typeface="Arial" panose="020B0604020202020204" pitchFamily="34" charset="0"/>
              <a:buChar char="–"/>
              <a:defRPr sz="2100">
                <a:solidFill>
                  <a:schemeClr val="tx1"/>
                </a:solidFill>
                <a:latin typeface="Myriad Pro"/>
              </a:defRPr>
            </a:lvl2pPr>
            <a:lvl3pPr marL="857250" indent="-171450">
              <a:spcBef>
                <a:spcPct val="20000"/>
              </a:spcBef>
              <a:buFont typeface="Arial" panose="020B0604020202020204" pitchFamily="34" charset="0"/>
              <a:buChar char="•"/>
              <a:defRPr sz="1800">
                <a:solidFill>
                  <a:schemeClr val="tx1"/>
                </a:solidFill>
                <a:latin typeface="Myriad Pro"/>
              </a:defRPr>
            </a:lvl3pPr>
            <a:lvl4pPr marL="1200150" indent="-171450">
              <a:spcBef>
                <a:spcPct val="20000"/>
              </a:spcBef>
              <a:buFont typeface="Arial" panose="020B0604020202020204" pitchFamily="34" charset="0"/>
              <a:buChar char="–"/>
              <a:defRPr sz="1500">
                <a:solidFill>
                  <a:schemeClr val="tx1"/>
                </a:solidFill>
                <a:latin typeface="Myriad Pro"/>
              </a:defRPr>
            </a:lvl4pPr>
            <a:lvl5pPr marL="1543050" indent="-171450">
              <a:spcBef>
                <a:spcPct val="20000"/>
              </a:spcBef>
              <a:buFont typeface="Arial" panose="020B0604020202020204" pitchFamily="34" charset="0"/>
              <a:buChar char="»"/>
              <a:defRPr sz="1500">
                <a:solidFill>
                  <a:schemeClr val="tx1"/>
                </a:solidFill>
                <a:latin typeface="Myriad Pro"/>
              </a:defRPr>
            </a:lvl5pPr>
            <a:lvl6pPr marL="18859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6pPr>
            <a:lvl7pPr marL="22288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7pPr>
            <a:lvl8pPr marL="25717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8pPr>
            <a:lvl9pPr marL="29146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9pPr>
          </a:lstStyle>
          <a:p>
            <a:pPr fontAlgn="base">
              <a:spcBef>
                <a:spcPct val="0"/>
              </a:spcBef>
              <a:spcAft>
                <a:spcPct val="0"/>
              </a:spcAft>
              <a:buNone/>
            </a:pPr>
            <a:fld id="{2F02BF59-C96F-4ED8-9D13-E093DFC18094}" type="slidenum">
              <a:rPr lang="en-GB" altLang="en-US" sz="900">
                <a:solidFill>
                  <a:srgbClr val="898989"/>
                </a:solidFill>
              </a:rPr>
              <a:pPr fontAlgn="base">
                <a:spcBef>
                  <a:spcPct val="0"/>
                </a:spcBef>
                <a:spcAft>
                  <a:spcPct val="0"/>
                </a:spcAft>
                <a:buNone/>
              </a:pPr>
              <a:t>11</a:t>
            </a:fld>
            <a:endParaRPr lang="en-GB" altLang="en-US" sz="900">
              <a:solidFill>
                <a:srgbClr val="898989"/>
              </a:solidFill>
            </a:endParaRPr>
          </a:p>
        </p:txBody>
      </p:sp>
      <p:sp>
        <p:nvSpPr>
          <p:cNvPr id="2" name="Content Placeholder 1">
            <a:extLst>
              <a:ext uri="{FF2B5EF4-FFF2-40B4-BE49-F238E27FC236}">
                <a16:creationId xmlns:a16="http://schemas.microsoft.com/office/drawing/2014/main" id="{FF84E876-6FDE-856D-A638-71124DCFE9C6}"/>
              </a:ext>
            </a:extLst>
          </p:cNvPr>
          <p:cNvSpPr>
            <a:spLocks noGrp="1"/>
          </p:cNvSpPr>
          <p:nvPr>
            <p:ph idx="1"/>
          </p:nvPr>
        </p:nvSpPr>
        <p:spPr>
          <a:xfrm>
            <a:off x="334433" y="1374059"/>
            <a:ext cx="10972800" cy="3917032"/>
          </a:xfrm>
        </p:spPr>
        <p:txBody>
          <a:bodyPr/>
          <a:lstStyle/>
          <a:p>
            <a:pPr marL="0" indent="0">
              <a:buNone/>
            </a:pPr>
            <a:r>
              <a:rPr lang="en-GB" sz="1800" dirty="0">
                <a:latin typeface="Book Antiqua" panose="02040602050305030304" pitchFamily="18" charset="0"/>
              </a:rPr>
              <a:t>In conclusion, problem-solving is an important skill in health and social care. It helps professionals identify problems, make safe decisions, and find the best solutions for service users.</a:t>
            </a:r>
          </a:p>
          <a:p>
            <a:pPr marL="0" indent="0">
              <a:buNone/>
            </a:pPr>
            <a:endParaRPr lang="en-GB" sz="1800" dirty="0">
              <a:latin typeface="Book Antiqua" panose="02040602050305030304" pitchFamily="18" charset="0"/>
            </a:endParaRPr>
          </a:p>
          <a:p>
            <a:pPr marL="0" indent="0">
              <a:buNone/>
            </a:pPr>
            <a:r>
              <a:rPr lang="en-GB" sz="1800" dirty="0">
                <a:latin typeface="Book Antiqua" panose="02040602050305030304" pitchFamily="18" charset="0"/>
              </a:rPr>
              <a:t>Throughout this presentation, I have explained what problem-solving is, why it is important, how it supports safe and high-quality care, and how the Fishbone Diagram can help professionals find the cause of a problem. I also gave a practical example of how problem-solving can improve patient care.</a:t>
            </a:r>
          </a:p>
          <a:p>
            <a:endParaRPr lang="en-GB" sz="1800" dirty="0">
              <a:latin typeface="Book Antiqua" panose="02040602050305030304" pitchFamily="18" charset="0"/>
            </a:endParaRPr>
          </a:p>
          <a:p>
            <a:pPr marL="0" indent="0">
              <a:buNone/>
            </a:pPr>
            <a:r>
              <a:rPr lang="en-GB" sz="1800" dirty="0">
                <a:latin typeface="Book Antiqua" panose="02040602050305030304" pitchFamily="18" charset="0"/>
              </a:rPr>
              <a:t>Finally, I explained why this skill is important for my future career as a Family Intervention Worker. I believe that developing my problem-solving skills will help me support children and families, work well with other professionals, and provide the best possible care.</a:t>
            </a:r>
          </a:p>
          <a:p>
            <a:endParaRPr lang="en-GB" sz="1800" dirty="0">
              <a:latin typeface="Book Antiqua" panose="02040602050305030304" pitchFamily="18" charset="0"/>
            </a:endParaRPr>
          </a:p>
          <a:p>
            <a:pPr marL="0" indent="0">
              <a:buNone/>
            </a:pPr>
            <a:r>
              <a:rPr lang="en-GB" sz="1800" dirty="0">
                <a:latin typeface="Book Antiqua" panose="02040602050305030304" pitchFamily="18" charset="0"/>
              </a:rPr>
              <a:t>                                                             Thank you for listening.</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3D80977B-0105-4BDE-DF54-D9B0E773C891}"/>
              </a:ext>
            </a:extLst>
          </p:cNvPr>
          <p:cNvSpPr>
            <a:spLocks noGrp="1"/>
          </p:cNvSpPr>
          <p:nvPr>
            <p:ph type="title"/>
          </p:nvPr>
        </p:nvSpPr>
        <p:spPr>
          <a:xfrm>
            <a:off x="491613" y="114299"/>
            <a:ext cx="10972800" cy="1143000"/>
          </a:xfrm>
        </p:spPr>
        <p:txBody>
          <a:bodyPr/>
          <a:lstStyle/>
          <a:p>
            <a:r>
              <a:rPr lang="en-GB" altLang="en-US" b="1" dirty="0">
                <a:solidFill>
                  <a:srgbClr val="000000"/>
                </a:solidFill>
              </a:rPr>
              <a:t>References List</a:t>
            </a:r>
            <a:endParaRPr lang="en-GB" altLang="en-US" dirty="0">
              <a:solidFill>
                <a:srgbClr val="FF0000"/>
              </a:solidFill>
            </a:endParaRPr>
          </a:p>
        </p:txBody>
      </p:sp>
      <p:sp>
        <p:nvSpPr>
          <p:cNvPr id="13315" name="Content Placeholder 2">
            <a:extLst>
              <a:ext uri="{FF2B5EF4-FFF2-40B4-BE49-F238E27FC236}">
                <a16:creationId xmlns:a16="http://schemas.microsoft.com/office/drawing/2014/main" id="{50070DAB-396E-DF77-4036-1E44F9E2CD8C}"/>
              </a:ext>
            </a:extLst>
          </p:cNvPr>
          <p:cNvSpPr>
            <a:spLocks noGrp="1"/>
          </p:cNvSpPr>
          <p:nvPr>
            <p:ph idx="1"/>
          </p:nvPr>
        </p:nvSpPr>
        <p:spPr>
          <a:xfrm>
            <a:off x="221294" y="1257299"/>
            <a:ext cx="11513438" cy="4579373"/>
          </a:xfrm>
        </p:spPr>
        <p:txBody>
          <a:bodyPr/>
          <a:lstStyle/>
          <a:p>
            <a:pPr marL="0" indent="0">
              <a:buNone/>
            </a:pPr>
            <a:r>
              <a:rPr lang="en-GB" altLang="en-US" sz="1400" dirty="0"/>
              <a:t>Department of Health and Social Care (2022) Health and Social Care Integration: Joining Up Care for People, Places and Populations. London: </a:t>
            </a:r>
            <a:r>
              <a:rPr lang="en-GB" altLang="en-US" sz="1400" dirty="0">
                <a:solidFill>
                  <a:schemeClr val="tx2"/>
                </a:solidFill>
              </a:rPr>
              <a:t>Department of Health and Social Care.</a:t>
            </a:r>
          </a:p>
          <a:p>
            <a:pPr marL="0" indent="0">
              <a:buNone/>
            </a:pPr>
            <a:endParaRPr lang="en-GB" altLang="en-US" sz="1400" dirty="0"/>
          </a:p>
          <a:p>
            <a:pPr marL="0" indent="0">
              <a:buNone/>
            </a:pPr>
            <a:r>
              <a:rPr lang="en-GB" altLang="en-US" sz="1400" dirty="0"/>
              <a:t>Health and Care Professions Council (2023) Standards of Proficiency. London: HCPC. Available at: </a:t>
            </a:r>
            <a:r>
              <a:rPr lang="en-GB" altLang="en-US" sz="1400" dirty="0">
                <a:solidFill>
                  <a:schemeClr val="tx2"/>
                </a:solidFill>
              </a:rPr>
              <a:t>https://www.hcpc-uk.org/standards/standards-of-proficiency/ </a:t>
            </a:r>
            <a:r>
              <a:rPr lang="en-GB" altLang="en-US" sz="1400" dirty="0"/>
              <a:t>(Accessed: 15 July 2026).</a:t>
            </a:r>
          </a:p>
          <a:p>
            <a:pPr marL="0" indent="0">
              <a:buNone/>
            </a:pPr>
            <a:endParaRPr lang="en-GB" altLang="en-US" sz="1400" dirty="0"/>
          </a:p>
          <a:p>
            <a:pPr marL="0" indent="0">
              <a:buNone/>
            </a:pPr>
            <a:r>
              <a:rPr lang="en-GB" altLang="en-US" sz="1400" dirty="0"/>
              <a:t>Ishikawa, K. (1986) Guide to Quality Control. 2nd </a:t>
            </a:r>
            <a:r>
              <a:rPr lang="en-GB" altLang="en-US" sz="1400" dirty="0" err="1"/>
              <a:t>edn</a:t>
            </a:r>
            <a:r>
              <a:rPr lang="en-GB" altLang="en-US" sz="1400" dirty="0"/>
              <a:t>. Tokyo: </a:t>
            </a:r>
            <a:r>
              <a:rPr lang="en-GB" altLang="en-US" sz="1400" dirty="0">
                <a:solidFill>
                  <a:schemeClr val="tx2"/>
                </a:solidFill>
              </a:rPr>
              <a:t>Asian Productivity Organization</a:t>
            </a:r>
            <a:r>
              <a:rPr lang="en-GB" altLang="en-US" sz="1400" dirty="0"/>
              <a:t>.</a:t>
            </a:r>
          </a:p>
          <a:p>
            <a:pPr marL="0" indent="0">
              <a:buNone/>
            </a:pPr>
            <a:endParaRPr lang="en-GB" altLang="en-US" sz="1400" dirty="0"/>
          </a:p>
          <a:p>
            <a:pPr marL="0" indent="0">
              <a:buNone/>
            </a:pPr>
            <a:r>
              <a:rPr lang="en-GB" altLang="en-US" sz="1400" dirty="0"/>
              <a:t>NHS England (2023) NHS Long Term Workforce Plan. Available at: https</a:t>
            </a:r>
            <a:r>
              <a:rPr lang="en-GB" altLang="en-US" sz="1400" dirty="0">
                <a:solidFill>
                  <a:schemeClr val="tx2"/>
                </a:solidFill>
              </a:rPr>
              <a:t>://www.england.nhs.uk/long-read/nhs-long-term-workforce-plan/ (</a:t>
            </a:r>
            <a:r>
              <a:rPr lang="en-GB" altLang="en-US" sz="1400" dirty="0"/>
              <a:t>Accessed: 15 July 2026).</a:t>
            </a:r>
          </a:p>
          <a:p>
            <a:pPr marL="0" indent="0">
              <a:buNone/>
            </a:pPr>
            <a:endParaRPr lang="en-GB" altLang="en-US" sz="1400" dirty="0"/>
          </a:p>
          <a:p>
            <a:pPr marL="0" indent="0">
              <a:buNone/>
            </a:pPr>
            <a:r>
              <a:rPr lang="en-GB" altLang="en-US" sz="1400" dirty="0"/>
              <a:t>Nursing and Midwifery Council (2018) The Code</a:t>
            </a:r>
            <a:r>
              <a:rPr lang="en-GB" altLang="en-US" sz="1400" dirty="0">
                <a:solidFill>
                  <a:schemeClr val="tx2"/>
                </a:solidFill>
              </a:rPr>
              <a:t>: Professional Standards of Practice and Behaviour for Nurses, Midwives and Nursing Associates. London: NMC. Available at: https://www.nmc.org.uk/standards/code/ </a:t>
            </a:r>
            <a:r>
              <a:rPr lang="en-GB" altLang="en-US" sz="1400" dirty="0"/>
              <a:t>(Accessed: 15 July 2026).</a:t>
            </a:r>
          </a:p>
        </p:txBody>
      </p:sp>
      <p:sp>
        <p:nvSpPr>
          <p:cNvPr id="4" name="Date Placeholder 3">
            <a:extLst>
              <a:ext uri="{FF2B5EF4-FFF2-40B4-BE49-F238E27FC236}">
                <a16:creationId xmlns:a16="http://schemas.microsoft.com/office/drawing/2014/main" id="{AFC3E97E-07F8-3EC8-79F6-C49008163BE6}"/>
              </a:ext>
            </a:extLst>
          </p:cNvPr>
          <p:cNvSpPr>
            <a:spLocks noGrp="1"/>
          </p:cNvSpPr>
          <p:nvPr>
            <p:ph type="dt" sz="quarter" idx="10"/>
          </p:nvPr>
        </p:nvSpPr>
        <p:spPr/>
        <p:txBody>
          <a:bodyPr/>
          <a:lstStyle/>
          <a:p>
            <a:pPr>
              <a:defRPr/>
            </a:pPr>
            <a:fld id="{BF746479-5A54-43D8-9985-034223541E15}" type="datetime1">
              <a:rPr lang="en-GB" altLang="en-US">
                <a:solidFill>
                  <a:prstClr val="black">
                    <a:tint val="75000"/>
                  </a:prstClr>
                </a:solidFill>
                <a:latin typeface="Myriad Pro"/>
              </a:rPr>
              <a:pPr>
                <a:defRPr/>
              </a:pPr>
              <a:t>16/07/2026</a:t>
            </a:fld>
            <a:endParaRPr lang="en-GB" altLang="en-US">
              <a:solidFill>
                <a:prstClr val="black">
                  <a:tint val="75000"/>
                </a:prstClr>
              </a:solidFill>
              <a:latin typeface="Myriad Pro"/>
            </a:endParaRPr>
          </a:p>
        </p:txBody>
      </p:sp>
      <p:sp>
        <p:nvSpPr>
          <p:cNvPr id="13317" name="Slide Number Placeholder 4">
            <a:extLst>
              <a:ext uri="{FF2B5EF4-FFF2-40B4-BE49-F238E27FC236}">
                <a16:creationId xmlns:a16="http://schemas.microsoft.com/office/drawing/2014/main" id="{4E364E1B-18CF-2A13-11D6-BBEA13EB09D9}"/>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chemeClr val="tx1"/>
                </a:solidFill>
                <a:latin typeface="Myriad Pro"/>
              </a:defRPr>
            </a:lvl1pPr>
            <a:lvl2pPr marL="557213" indent="-214313">
              <a:spcBef>
                <a:spcPct val="20000"/>
              </a:spcBef>
              <a:buFont typeface="Arial" panose="020B0604020202020204" pitchFamily="34" charset="0"/>
              <a:buChar char="–"/>
              <a:defRPr sz="2100">
                <a:solidFill>
                  <a:schemeClr val="tx1"/>
                </a:solidFill>
                <a:latin typeface="Myriad Pro"/>
              </a:defRPr>
            </a:lvl2pPr>
            <a:lvl3pPr marL="857250" indent="-171450">
              <a:spcBef>
                <a:spcPct val="20000"/>
              </a:spcBef>
              <a:buFont typeface="Arial" panose="020B0604020202020204" pitchFamily="34" charset="0"/>
              <a:buChar char="•"/>
              <a:defRPr sz="1800">
                <a:solidFill>
                  <a:schemeClr val="tx1"/>
                </a:solidFill>
                <a:latin typeface="Myriad Pro"/>
              </a:defRPr>
            </a:lvl3pPr>
            <a:lvl4pPr marL="1200150" indent="-171450">
              <a:spcBef>
                <a:spcPct val="20000"/>
              </a:spcBef>
              <a:buFont typeface="Arial" panose="020B0604020202020204" pitchFamily="34" charset="0"/>
              <a:buChar char="–"/>
              <a:defRPr sz="1500">
                <a:solidFill>
                  <a:schemeClr val="tx1"/>
                </a:solidFill>
                <a:latin typeface="Myriad Pro"/>
              </a:defRPr>
            </a:lvl4pPr>
            <a:lvl5pPr marL="1543050" indent="-171450">
              <a:spcBef>
                <a:spcPct val="20000"/>
              </a:spcBef>
              <a:buFont typeface="Arial" panose="020B0604020202020204" pitchFamily="34" charset="0"/>
              <a:buChar char="»"/>
              <a:defRPr sz="1500">
                <a:solidFill>
                  <a:schemeClr val="tx1"/>
                </a:solidFill>
                <a:latin typeface="Myriad Pro"/>
              </a:defRPr>
            </a:lvl5pPr>
            <a:lvl6pPr marL="18859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6pPr>
            <a:lvl7pPr marL="22288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7pPr>
            <a:lvl8pPr marL="25717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8pPr>
            <a:lvl9pPr marL="29146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9pPr>
          </a:lstStyle>
          <a:p>
            <a:pPr fontAlgn="base">
              <a:spcBef>
                <a:spcPct val="0"/>
              </a:spcBef>
              <a:spcAft>
                <a:spcPct val="0"/>
              </a:spcAft>
              <a:buNone/>
            </a:pPr>
            <a:fld id="{A355A216-6885-427F-A634-39F7E4E2D5B0}" type="slidenum">
              <a:rPr lang="en-GB" altLang="en-US" sz="900">
                <a:solidFill>
                  <a:srgbClr val="898989"/>
                </a:solidFill>
              </a:rPr>
              <a:pPr fontAlgn="base">
                <a:spcBef>
                  <a:spcPct val="0"/>
                </a:spcBef>
                <a:spcAft>
                  <a:spcPct val="0"/>
                </a:spcAft>
                <a:buNone/>
              </a:pPr>
              <a:t>12</a:t>
            </a:fld>
            <a:endParaRPr lang="en-GB" altLang="en-US" sz="900">
              <a:solidFill>
                <a:srgbClr val="898989"/>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F1F1B1DC-7524-466F-108D-97F2CBD9A0D7}"/>
              </a:ext>
            </a:extLst>
          </p:cNvPr>
          <p:cNvSpPr>
            <a:spLocks noGrp="1"/>
          </p:cNvSpPr>
          <p:nvPr>
            <p:ph type="title"/>
          </p:nvPr>
        </p:nvSpPr>
        <p:spPr>
          <a:xfrm>
            <a:off x="1981200" y="0"/>
            <a:ext cx="8229600" cy="576064"/>
          </a:xfrm>
        </p:spPr>
        <p:txBody>
          <a:bodyPr/>
          <a:lstStyle/>
          <a:p>
            <a:r>
              <a:rPr lang="en-GB" altLang="en-US" sz="2800" b="1" dirty="0"/>
              <a:t>Assignment 1 – MARKING</a:t>
            </a:r>
          </a:p>
        </p:txBody>
      </p:sp>
      <p:sp>
        <p:nvSpPr>
          <p:cNvPr id="24579" name="Content Placeholder 2">
            <a:extLst>
              <a:ext uri="{FF2B5EF4-FFF2-40B4-BE49-F238E27FC236}">
                <a16:creationId xmlns:a16="http://schemas.microsoft.com/office/drawing/2014/main" id="{9DA94A0E-9E48-D7D8-5E7E-B16D6C64C35A}"/>
              </a:ext>
            </a:extLst>
          </p:cNvPr>
          <p:cNvSpPr>
            <a:spLocks noGrp="1"/>
          </p:cNvSpPr>
          <p:nvPr>
            <p:ph idx="1"/>
          </p:nvPr>
        </p:nvSpPr>
        <p:spPr>
          <a:xfrm>
            <a:off x="1535832" y="404664"/>
            <a:ext cx="9144000" cy="5256584"/>
          </a:xfrm>
        </p:spPr>
        <p:txBody>
          <a:bodyPr/>
          <a:lstStyle/>
          <a:p>
            <a:pPr>
              <a:lnSpc>
                <a:spcPct val="106000"/>
              </a:lnSpc>
              <a:spcAft>
                <a:spcPts val="800"/>
              </a:spcAft>
              <a:buFont typeface="+mj-lt"/>
              <a:buAutoNum type="arabicParenR"/>
              <a:defRPr/>
            </a:pPr>
            <a:r>
              <a:rPr lang="en-US" sz="1600" b="1" dirty="0">
                <a:latin typeface="+mj-lt"/>
                <a:ea typeface="Arial" panose="020B0604020202020204" pitchFamily="34" charset="0"/>
              </a:rPr>
              <a:t> Evidence of research</a:t>
            </a:r>
          </a:p>
          <a:p>
            <a:r>
              <a:rPr lang="en-GB" sz="1600" i="1" dirty="0">
                <a:solidFill>
                  <a:srgbClr val="FF0000"/>
                </a:solidFill>
              </a:rPr>
              <a:t>A minimum of two sources of published information must be included and be correctly referenced using UWTSD Harvard referencing style. </a:t>
            </a:r>
          </a:p>
          <a:p>
            <a:pPr marL="0" indent="0">
              <a:buNone/>
            </a:pPr>
            <a:r>
              <a:rPr lang="en-GB" altLang="en-US" sz="1600" b="1" dirty="0"/>
              <a:t>2) </a:t>
            </a:r>
            <a:r>
              <a:rPr lang="en-GB" sz="1600" b="1" dirty="0"/>
              <a:t>Knowledge and Understanding Skills</a:t>
            </a:r>
            <a:endParaRPr lang="en-GB" sz="1600" dirty="0"/>
          </a:p>
          <a:p>
            <a:r>
              <a:rPr lang="en-GB" sz="1600" i="1" dirty="0">
                <a:solidFill>
                  <a:srgbClr val="FF0000"/>
                </a:solidFill>
              </a:rPr>
              <a:t>Students need to demonstrate an understanding of the chosen skill. </a:t>
            </a:r>
          </a:p>
          <a:p>
            <a:pPr marL="0" indent="0">
              <a:buNone/>
              <a:defRPr/>
            </a:pPr>
            <a:r>
              <a:rPr lang="en-GB" sz="1400" b="1" dirty="0"/>
              <a:t>3) Analytical and Cognitive Skills</a:t>
            </a:r>
          </a:p>
          <a:p>
            <a:r>
              <a:rPr lang="en-GB" sz="1600" i="1" dirty="0">
                <a:solidFill>
                  <a:srgbClr val="FF0000"/>
                </a:solidFill>
              </a:rPr>
              <a:t>Students need to coherently structure their presentation and expand on the points made in their slides. </a:t>
            </a:r>
          </a:p>
          <a:p>
            <a:r>
              <a:rPr lang="en-GB" sz="1600" i="1" dirty="0">
                <a:solidFill>
                  <a:srgbClr val="FF0000"/>
                </a:solidFill>
              </a:rPr>
              <a:t>Students need to justify the relevance of the skill in relation to professional practice within health and social care. </a:t>
            </a:r>
          </a:p>
          <a:p>
            <a:pPr marL="0" indent="0">
              <a:lnSpc>
                <a:spcPct val="106000"/>
              </a:lnSpc>
              <a:spcAft>
                <a:spcPts val="800"/>
              </a:spcAft>
              <a:buNone/>
              <a:defRPr/>
            </a:pPr>
            <a:r>
              <a:rPr lang="en-US" altLang="en-US" sz="1200" b="1" dirty="0">
                <a:latin typeface="Arial" panose="020B0604020202020204" pitchFamily="34" charset="0"/>
                <a:cs typeface="Arial" panose="020B0604020202020204" pitchFamily="34" charset="0"/>
              </a:rPr>
              <a:t>4</a:t>
            </a:r>
            <a:r>
              <a:rPr lang="en-US" altLang="en-US" sz="1400" b="1" dirty="0">
                <a:latin typeface="Arial" panose="020B0604020202020204" pitchFamily="34" charset="0"/>
                <a:cs typeface="Arial" panose="020B0604020202020204" pitchFamily="34" charset="0"/>
              </a:rPr>
              <a:t>) Practical skills </a:t>
            </a:r>
          </a:p>
          <a:p>
            <a:r>
              <a:rPr lang="en-GB" sz="1600" i="1" dirty="0">
                <a:solidFill>
                  <a:srgbClr val="FF0000"/>
                </a:solidFill>
              </a:rPr>
              <a:t>At least one practical example of how a chosen key skill(s) can be used in a chosen job role (for example, understanding how effective communication can impact patient care) </a:t>
            </a:r>
          </a:p>
          <a:p>
            <a:r>
              <a:rPr lang="en-GB" sz="1600" i="1" dirty="0">
                <a:solidFill>
                  <a:srgbClr val="FF0000"/>
                </a:solidFill>
              </a:rPr>
              <a:t>Students should include one relevant model relevant to a chosen key skill (for example, Tuckman’s model of team development or Fishbone, etc)</a:t>
            </a:r>
          </a:p>
          <a:p>
            <a:pPr marL="0" indent="0">
              <a:buNone/>
            </a:pPr>
            <a:r>
              <a:rPr lang="en-US" sz="1600" b="1" dirty="0">
                <a:solidFill>
                  <a:prstClr val="black"/>
                </a:solidFill>
                <a:ea typeface="Arial" panose="020B0604020202020204" pitchFamily="34" charset="0"/>
              </a:rPr>
              <a:t>5</a:t>
            </a:r>
            <a:r>
              <a:rPr lang="en-US" sz="1400" b="1" dirty="0">
                <a:solidFill>
                  <a:prstClr val="black"/>
                </a:solidFill>
                <a:ea typeface="Arial" panose="020B0604020202020204" pitchFamily="34" charset="0"/>
              </a:rPr>
              <a:t>) </a:t>
            </a:r>
            <a:r>
              <a:rPr lang="en-GB" sz="1600" b="1" dirty="0"/>
              <a:t> Transferable Skills for Life and Professional Practice </a:t>
            </a:r>
            <a:endParaRPr lang="en-GB" sz="1600" dirty="0"/>
          </a:p>
          <a:p>
            <a:pPr lvl="0"/>
            <a:r>
              <a:rPr lang="en-US" sz="1400" dirty="0">
                <a:solidFill>
                  <a:srgbClr val="FF0000"/>
                </a:solidFill>
                <a:ea typeface="Arial" panose="020B0604020202020204" pitchFamily="34" charset="0"/>
              </a:rPr>
              <a:t> </a:t>
            </a:r>
            <a:r>
              <a:rPr lang="en-GB" sz="1600" i="1" dirty="0">
                <a:solidFill>
                  <a:srgbClr val="FF0000"/>
                </a:solidFill>
              </a:rPr>
              <a:t>Presentations should be engaging in their design, organisation and style. </a:t>
            </a:r>
            <a:endParaRPr lang="en-GB" sz="1600" dirty="0">
              <a:solidFill>
                <a:srgbClr val="FF0000"/>
              </a:solidFill>
            </a:endParaRPr>
          </a:p>
          <a:p>
            <a:pPr lvl="0"/>
            <a:r>
              <a:rPr lang="en-GB" sz="1600" i="1" dirty="0">
                <a:solidFill>
                  <a:srgbClr val="FF0000"/>
                </a:solidFill>
              </a:rPr>
              <a:t>Students should use a professional tone to present and answer any questions from their assessor </a:t>
            </a:r>
            <a:endParaRPr lang="en-GB" sz="1600" dirty="0">
              <a:solidFill>
                <a:srgbClr val="FF0000"/>
              </a:solidFill>
            </a:endParaRPr>
          </a:p>
          <a:p>
            <a:endParaRPr lang="en-GB" sz="1600" dirty="0">
              <a:solidFill>
                <a:srgbClr val="FF0000"/>
              </a:solidFill>
            </a:endParaRPr>
          </a:p>
          <a:p>
            <a:endParaRPr lang="en-GB" altLang="en-US" sz="1600" dirty="0">
              <a:solidFill>
                <a:srgbClr val="000000"/>
              </a:solidFill>
              <a:latin typeface="Arial" panose="020B0604020202020204" pitchFamily="34" charset="0"/>
              <a:cs typeface="Arial" panose="020B0604020202020204" pitchFamily="34" charset="0"/>
            </a:endParaRPr>
          </a:p>
          <a:p>
            <a:pPr marL="0" indent="0">
              <a:lnSpc>
                <a:spcPct val="106000"/>
              </a:lnSpc>
              <a:spcAft>
                <a:spcPts val="50"/>
              </a:spcAft>
              <a:buNone/>
              <a:defRPr/>
            </a:pPr>
            <a:endParaRPr lang="en-GB" altLang="en-US" sz="1600" dirty="0">
              <a:solidFill>
                <a:srgbClr val="000000"/>
              </a:solidFill>
              <a:latin typeface="Arial" panose="020B0604020202020204" pitchFamily="34" charset="0"/>
              <a:cs typeface="Arial" panose="020B0604020202020204" pitchFamily="34" charset="0"/>
            </a:endParaRPr>
          </a:p>
          <a:p>
            <a:pPr marL="0" indent="0">
              <a:defRPr/>
            </a:pPr>
            <a:endParaRPr lang="en-GB" altLang="en-US" sz="1600" dirty="0"/>
          </a:p>
        </p:txBody>
      </p:sp>
      <p:sp>
        <p:nvSpPr>
          <p:cNvPr id="4" name="Date Placeholder 3">
            <a:extLst>
              <a:ext uri="{FF2B5EF4-FFF2-40B4-BE49-F238E27FC236}">
                <a16:creationId xmlns:a16="http://schemas.microsoft.com/office/drawing/2014/main" id="{26DB4582-1AF2-DB59-6548-14A4DD1C26C5}"/>
              </a:ext>
            </a:extLst>
          </p:cNvPr>
          <p:cNvSpPr>
            <a:spLocks noGrp="1"/>
          </p:cNvSpPr>
          <p:nvPr>
            <p:ph type="dt" sz="quarter" idx="10"/>
          </p:nvPr>
        </p:nvSpPr>
        <p:spPr/>
        <p:txBody>
          <a:bodyPr/>
          <a:lstStyle/>
          <a:p>
            <a:pPr>
              <a:defRPr/>
            </a:pPr>
            <a:fld id="{0A1E2FF9-6E22-43E1-87D6-E523A978B113}" type="datetime1">
              <a:rPr lang="en-GB" altLang="en-US" smtClean="0"/>
              <a:pPr>
                <a:defRPr/>
              </a:pPr>
              <a:t>16/07/2026</a:t>
            </a:fld>
            <a:endParaRPr lang="en-GB" altLang="en-US"/>
          </a:p>
        </p:txBody>
      </p:sp>
      <p:sp>
        <p:nvSpPr>
          <p:cNvPr id="24581" name="Slide Number Placeholder 4">
            <a:extLst>
              <a:ext uri="{FF2B5EF4-FFF2-40B4-BE49-F238E27FC236}">
                <a16:creationId xmlns:a16="http://schemas.microsoft.com/office/drawing/2014/main" id="{C23C9BE2-4A5A-5F9B-95D5-19117653A7DE}"/>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D82DD170-93EC-1F4D-960C-FC68072EBE52}" type="slidenum">
              <a:rPr lang="en-GB" altLang="en-US" sz="1200">
                <a:solidFill>
                  <a:srgbClr val="898989"/>
                </a:solidFill>
              </a:rPr>
              <a:pPr>
                <a:spcBef>
                  <a:spcPct val="0"/>
                </a:spcBef>
                <a:buFontTx/>
                <a:buNone/>
              </a:pPr>
              <a:t>13</a:t>
            </a:fld>
            <a:endParaRPr lang="en-GB" altLang="en-US" sz="1200">
              <a:solidFill>
                <a:srgbClr val="898989"/>
              </a:solidFill>
            </a:endParaRPr>
          </a:p>
        </p:txBody>
      </p:sp>
    </p:spTree>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0C4E9246EAD664A9A522726E403CA17" ma:contentTypeVersion="5" ma:contentTypeDescription="Create a new document." ma:contentTypeScope="" ma:versionID="7c0b9efc6a4af3ec8f011ffeb5fc8eb3">
  <xsd:schema xmlns:xsd="http://www.w3.org/2001/XMLSchema" xmlns:xs="http://www.w3.org/2001/XMLSchema" xmlns:p="http://schemas.microsoft.com/office/2006/metadata/properties" xmlns:ns3="b4f9f7ee-5770-4a14-8925-17f3d16e50b7" targetNamespace="http://schemas.microsoft.com/office/2006/metadata/properties" ma:root="true" ma:fieldsID="7e3ff272ebc4628edeaceb3ed0c8103a" ns3:_="">
    <xsd:import namespace="b4f9f7ee-5770-4a14-8925-17f3d16e50b7"/>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4f9f7ee-5770-4a14-8925-17f3d16e50b7"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_activity" ma:index="12"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activity xmlns="b4f9f7ee-5770-4a14-8925-17f3d16e50b7"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044A38E-987D-4A38-B43C-CCD176FD9D8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4f9f7ee-5770-4a14-8925-17f3d16e50b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7559303-A2A8-4E15-94E6-D4D9DD8296B8}">
  <ds:schemaRefs>
    <ds:schemaRef ds:uri="http://purl.org/dc/terms/"/>
    <ds:schemaRef ds:uri="http://schemas.microsoft.com/office/infopath/2007/PartnerControls"/>
    <ds:schemaRef ds:uri="http://purl.org/dc/elements/1.1/"/>
    <ds:schemaRef ds:uri="b4f9f7ee-5770-4a14-8925-17f3d16e50b7"/>
    <ds:schemaRef ds:uri="http://schemas.microsoft.com/office/2006/documentManagement/types"/>
    <ds:schemaRef ds:uri="http://schemas.microsoft.com/office/2006/metadata/properties"/>
    <ds:schemaRef ds:uri="http://purl.org/dc/dcmitype/"/>
    <ds:schemaRef ds:uri="http://www.w3.org/XML/1998/namespace"/>
    <ds:schemaRef ds:uri="http://schemas.openxmlformats.org/package/2006/metadata/core-properties"/>
  </ds:schemaRefs>
</ds:datastoreItem>
</file>

<file path=customXml/itemProps3.xml><?xml version="1.0" encoding="utf-8"?>
<ds:datastoreItem xmlns:ds="http://schemas.openxmlformats.org/officeDocument/2006/customXml" ds:itemID="{53D62C20-4AAF-4B2C-9073-39B35B4AB97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15374</TotalTime>
  <Words>1887</Words>
  <Application>Microsoft Office PowerPoint</Application>
  <PresentationFormat>Widescreen</PresentationFormat>
  <Paragraphs>226</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Book Antiqua</vt:lpstr>
      <vt:lpstr>Myriad Pro</vt:lpstr>
      <vt:lpstr>20140311PresentationUWTSDTemplate</vt:lpstr>
      <vt:lpstr>Professional Career Development within HS&amp;C </vt:lpstr>
      <vt:lpstr>Acknowledge use of AI</vt:lpstr>
      <vt:lpstr>Introduction</vt:lpstr>
      <vt:lpstr>Problem solving </vt:lpstr>
      <vt:lpstr>PowerPoint Presentation</vt:lpstr>
      <vt:lpstr>Importance of problem solving in professional practice</vt:lpstr>
      <vt:lpstr>Continuation </vt:lpstr>
      <vt:lpstr>Model or framework linked to your chosen skill</vt:lpstr>
      <vt:lpstr>Applying this skill in practice </vt:lpstr>
      <vt:lpstr>How does this skill support my future career? </vt:lpstr>
      <vt:lpstr>Conclusion</vt:lpstr>
      <vt:lpstr>References List</vt:lpstr>
      <vt:lpstr>Assignment 1 – MARKING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Farah Wiita</dc:creator>
  <cp:lastModifiedBy>Darianny Santana Valdez (2440015)</cp:lastModifiedBy>
  <cp:revision>27</cp:revision>
  <dcterms:created xsi:type="dcterms:W3CDTF">2025-02-21T18:28:54Z</dcterms:created>
  <dcterms:modified xsi:type="dcterms:W3CDTF">2026-07-19T21:29:25Z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0x01010060C4E9246EAD664A9A522726E403CA17</vt:lpwstr>
  </property>
</Properties>
</file>