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0" r:id="rId6"/>
    <p:sldId id="261" r:id="rId7"/>
    <p:sldId id="262" r:id="rId8"/>
    <p:sldId id="263" r:id="rId9"/>
    <p:sldId id="264" r:id="rId10"/>
    <p:sldId id="267"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91" d="100"/>
          <a:sy n="91" d="100"/>
        </p:scale>
        <p:origin x="-126"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3/21/2017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Postmodernism, liquid modernity </a:t>
            </a:r>
            <a:r>
              <a:rPr lang="en-GB" sz="4400" dirty="0" smtClean="0"/>
              <a:t>and the politics of constructivism</a:t>
            </a:r>
            <a:endParaRPr lang="en-GB" sz="4400" dirty="0"/>
          </a:p>
        </p:txBody>
      </p:sp>
      <p:sp>
        <p:nvSpPr>
          <p:cNvPr id="3" name="Subtitle 2"/>
          <p:cNvSpPr>
            <a:spLocks noGrp="1"/>
          </p:cNvSpPr>
          <p:nvPr>
            <p:ph type="subTitle" idx="1"/>
          </p:nvPr>
        </p:nvSpPr>
        <p:spPr/>
        <p:txBody>
          <a:bodyPr/>
          <a:lstStyle/>
          <a:p>
            <a:r>
              <a:rPr lang="en-GB" dirty="0" smtClean="0"/>
              <a:t>Author A F Davis</a:t>
            </a:r>
            <a:endParaRPr lang="en-GB" dirty="0"/>
          </a:p>
        </p:txBody>
      </p:sp>
    </p:spTree>
    <p:extLst>
      <p:ext uri="{BB962C8B-B14F-4D97-AF65-F5344CB8AC3E}">
        <p14:creationId xmlns:p14="http://schemas.microsoft.com/office/powerpoint/2010/main" val="2811704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Background</a:t>
            </a:r>
            <a:endParaRPr lang="en-GB" dirty="0"/>
          </a:p>
        </p:txBody>
      </p:sp>
      <p:sp>
        <p:nvSpPr>
          <p:cNvPr id="3" name="Content Placeholder 2"/>
          <p:cNvSpPr>
            <a:spLocks noGrp="1"/>
          </p:cNvSpPr>
          <p:nvPr>
            <p:ph idx="1"/>
          </p:nvPr>
        </p:nvSpPr>
        <p:spPr>
          <a:xfrm>
            <a:off x="1103312" y="1506828"/>
            <a:ext cx="8946541" cy="5074276"/>
          </a:xfrm>
        </p:spPr>
        <p:txBody>
          <a:bodyPr>
            <a:normAutofit/>
          </a:bodyPr>
          <a:lstStyle/>
          <a:p>
            <a:r>
              <a:rPr lang="en-GB" dirty="0" smtClean="0"/>
              <a:t>The term Post-modernity and or Postmodernism can mean amongst other things; movements in architecture; conceptual art and literature and also philosophy.</a:t>
            </a:r>
          </a:p>
          <a:p>
            <a:endParaRPr lang="en-GB" dirty="0"/>
          </a:p>
          <a:p>
            <a:r>
              <a:rPr lang="en-GB" dirty="0" smtClean="0"/>
              <a:t>‘Many writers begin with an admission that they have no clear definition of post modernism’ (Mautner 2005: 483).</a:t>
            </a:r>
          </a:p>
          <a:p>
            <a:r>
              <a:rPr lang="en-GB" dirty="0" smtClean="0"/>
              <a:t>Nonetheless, while this is indeed the case, certain features and characteristics can be discerned at the same time as it manages to remain undefinable.</a:t>
            </a:r>
          </a:p>
          <a:p>
            <a:r>
              <a:rPr lang="en-GB" dirty="0" smtClean="0"/>
              <a:t>It is undeniably political and in its many varied applications and guises it is most often associated with ‘… fragmentation and promiscuous trivialization of values, symbols [and] images’ (ibid).    </a:t>
            </a:r>
            <a:endParaRPr lang="en-GB" dirty="0"/>
          </a:p>
        </p:txBody>
      </p:sp>
    </p:spTree>
    <p:extLst>
      <p:ext uri="{BB962C8B-B14F-4D97-AF65-F5344CB8AC3E}">
        <p14:creationId xmlns:p14="http://schemas.microsoft.com/office/powerpoint/2010/main" val="395526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Friedrich Nietzsche and the end of modernity </a:t>
            </a:r>
            <a:endParaRPr lang="en-GB" sz="4000" dirty="0"/>
          </a:p>
        </p:txBody>
      </p:sp>
      <p:sp>
        <p:nvSpPr>
          <p:cNvPr id="3" name="Content Placeholder 2"/>
          <p:cNvSpPr>
            <a:spLocks noGrp="1"/>
          </p:cNvSpPr>
          <p:nvPr>
            <p:ph idx="1"/>
          </p:nvPr>
        </p:nvSpPr>
        <p:spPr/>
        <p:txBody>
          <a:bodyPr/>
          <a:lstStyle/>
          <a:p>
            <a:r>
              <a:rPr lang="en-GB" dirty="0" smtClean="0"/>
              <a:t>Where postmodernism in the 20</a:t>
            </a:r>
            <a:r>
              <a:rPr lang="en-GB" baseline="30000" dirty="0" smtClean="0"/>
              <a:t>th</a:t>
            </a:r>
            <a:r>
              <a:rPr lang="en-GB" dirty="0" smtClean="0"/>
              <a:t> century first emerges in architecture, as a stylised and playful ‘… rejection of the functionalism and brutalism of modern architecture (high rise slums; impersonal box-like office blocks) and elsewhere in the conceptual arts as a political subversion and ‘playful’ or ironic pastiche of modernism’s progressive search for a ‘… hidden meaning or truth’ then it also has clear antecedents in the work of 19</a:t>
            </a:r>
            <a:r>
              <a:rPr lang="en-GB" baseline="30000" dirty="0" smtClean="0"/>
              <a:t>th</a:t>
            </a:r>
            <a:r>
              <a:rPr lang="en-GB" dirty="0" smtClean="0"/>
              <a:t> century writers like Friedrich Nietzsche.</a:t>
            </a:r>
          </a:p>
          <a:p>
            <a:endParaRPr lang="en-GB" dirty="0"/>
          </a:p>
          <a:p>
            <a:r>
              <a:rPr lang="en-GB" dirty="0" smtClean="0"/>
              <a:t>Think here of Nietzsche’s ‘Perspectivism’ or ‘Perspectivalism’ or ‘The view that all truth is truth from or within a particular perspective’ (Ibid).     </a:t>
            </a:r>
            <a:endParaRPr lang="en-GB" dirty="0"/>
          </a:p>
        </p:txBody>
      </p:sp>
    </p:spTree>
    <p:extLst>
      <p:ext uri="{BB962C8B-B14F-4D97-AF65-F5344CB8AC3E}">
        <p14:creationId xmlns:p14="http://schemas.microsoft.com/office/powerpoint/2010/main" val="134672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Postmodernism in language and concepts</a:t>
            </a:r>
            <a:endParaRPr lang="en-GB" dirty="0"/>
          </a:p>
        </p:txBody>
      </p:sp>
      <p:sp>
        <p:nvSpPr>
          <p:cNvPr id="3" name="Content Placeholder 2"/>
          <p:cNvSpPr>
            <a:spLocks noGrp="1"/>
          </p:cNvSpPr>
          <p:nvPr>
            <p:ph idx="1"/>
          </p:nvPr>
        </p:nvSpPr>
        <p:spPr/>
        <p:txBody>
          <a:bodyPr>
            <a:normAutofit lnSpcReduction="10000"/>
          </a:bodyPr>
          <a:lstStyle/>
          <a:p>
            <a:r>
              <a:rPr lang="en-GB" dirty="0"/>
              <a:t>What then is truth? A mobile army of metaphors, metonyms, and anthropomorphisms -- in short, a sum of human relations, which have been enhanced, transposed, and embellished poetically and rhetorically, and which after long use seem firm, canonical, and obligatory to a people: truths are illusions about which one has forgotten that is what they are; metaphors which are worn out and without sensuous power; coins which have lost their pictures and now matter only as metal, no longer as coins.</a:t>
            </a:r>
            <a:br>
              <a:rPr lang="en-GB" dirty="0"/>
            </a:br>
            <a:r>
              <a:rPr lang="en-GB" dirty="0"/>
              <a:t>We still do not know where the urge for truth comes from; for as yet we have heard only of the obligation imposed by society that it should exist: to be truthful means using the customary metaphors - in moral terms, the obligation to lie according to fixed convention, to lie herd-like in a style obligatory for all</a:t>
            </a:r>
            <a:r>
              <a:rPr lang="en-GB" dirty="0" smtClean="0"/>
              <a:t>... Nietzsche (1873) in ‘</a:t>
            </a:r>
            <a:r>
              <a:rPr lang="en-GB" i="1" dirty="0" smtClean="0"/>
              <a:t>On Truth and Lies in a Nonmoral Sense’</a:t>
            </a:r>
            <a:r>
              <a:rPr lang="en-GB" dirty="0" smtClean="0"/>
              <a:t>  </a:t>
            </a:r>
            <a:endParaRPr lang="en-GB" dirty="0"/>
          </a:p>
        </p:txBody>
      </p:sp>
    </p:spTree>
    <p:extLst>
      <p:ext uri="{BB962C8B-B14F-4D97-AF65-F5344CB8AC3E}">
        <p14:creationId xmlns:p14="http://schemas.microsoft.com/office/powerpoint/2010/main" val="3945384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Jacques Derrida: ‘signs’, ‘systems’ and ‘hierarchization’.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 the late 20</a:t>
            </a:r>
            <a:r>
              <a:rPr lang="en-GB" baseline="30000" dirty="0" smtClean="0"/>
              <a:t>th</a:t>
            </a:r>
            <a:r>
              <a:rPr lang="en-GB" dirty="0" smtClean="0"/>
              <a:t> century Derrida develops this play in language and while roundly anticipated by Ludwig Wittgenstein's ‘language games’ and language as a ‘form of life</a:t>
            </a:r>
            <a:r>
              <a:rPr lang="en-GB" dirty="0" smtClean="0"/>
              <a:t>’, Derrida, </a:t>
            </a:r>
            <a:r>
              <a:rPr lang="en-GB" dirty="0" smtClean="0"/>
              <a:t>develops a genuinely influential political’ and ‘deconstructive’ critique of language and ‘truth’ based upon the slippery and contextual ‘sands’ of our metaphor infested language’.</a:t>
            </a:r>
          </a:p>
          <a:p>
            <a:endParaRPr lang="en-GB" dirty="0"/>
          </a:p>
          <a:p>
            <a:r>
              <a:rPr lang="en-GB" dirty="0" smtClean="0"/>
              <a:t>For Derrida ‘… all words must be explained only in terms of their relationships to the various systems in which they take part. It follows that we are at best relativists, caught within (Incommensurable) conceptual systems. We can only ‘know’ what they permit us to know about reality … we tend to privilege, or rely upon, what Derrida calls particular ‘transcendental signifiers’, such as ‘God’, ‘reality’, the ‘idea of man’ to organise our discourse’ (Butler 2002: 20).    </a:t>
            </a:r>
            <a:endParaRPr lang="en-GB" dirty="0"/>
          </a:p>
        </p:txBody>
      </p:sp>
    </p:spTree>
    <p:extLst>
      <p:ext uri="{BB962C8B-B14F-4D97-AF65-F5344CB8AC3E}">
        <p14:creationId xmlns:p14="http://schemas.microsoft.com/office/powerpoint/2010/main" val="4251522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Postmodernity as history. </a:t>
            </a:r>
            <a:endParaRPr lang="en-GB" dirty="0"/>
          </a:p>
        </p:txBody>
      </p:sp>
      <p:sp>
        <p:nvSpPr>
          <p:cNvPr id="3" name="Content Placeholder 2"/>
          <p:cNvSpPr>
            <a:spLocks noGrp="1"/>
          </p:cNvSpPr>
          <p:nvPr>
            <p:ph idx="1"/>
          </p:nvPr>
        </p:nvSpPr>
        <p:spPr>
          <a:xfrm>
            <a:off x="1103312" y="1612232"/>
            <a:ext cx="8946541" cy="4991768"/>
          </a:xfrm>
        </p:spPr>
        <p:txBody>
          <a:bodyPr>
            <a:normAutofit fontScale="85000" lnSpcReduction="10000"/>
          </a:bodyPr>
          <a:lstStyle/>
          <a:p>
            <a:r>
              <a:rPr lang="en-GB" dirty="0" smtClean="0"/>
              <a:t>Whereas Derrida is the high (or low) point of postmodern ‘deconstruction’ of fixed truths and essences through </a:t>
            </a:r>
            <a:r>
              <a:rPr lang="en-GB" dirty="0" smtClean="0"/>
              <a:t>a slippery conception of language and </a:t>
            </a:r>
            <a:r>
              <a:rPr lang="en-GB" dirty="0" smtClean="0"/>
              <a:t>what he refers to as the perpetual deferral of meaning along ‘endless chains of signifiers’ (or ‘differ</a:t>
            </a:r>
            <a:r>
              <a:rPr lang="en-GB" i="1" dirty="0" smtClean="0"/>
              <a:t>ance</a:t>
            </a:r>
            <a:r>
              <a:rPr lang="en-GB" dirty="0" smtClean="0"/>
              <a:t>’) the resistance to the totalisation of ‘truth’ through linguistic and ideological convention is matched by a ‘resistance’ to the ‘grand narratives’ or as they are sometimes called ‘meta-narratives’ of Marxism and Hegelianism (ibid 13).</a:t>
            </a:r>
          </a:p>
          <a:p>
            <a:endParaRPr lang="en-GB" dirty="0" smtClean="0"/>
          </a:p>
          <a:p>
            <a:r>
              <a:rPr lang="en-GB" dirty="0" smtClean="0"/>
              <a:t>The </a:t>
            </a:r>
            <a:r>
              <a:rPr lang="en-GB" dirty="0" smtClean="0"/>
              <a:t>lead thinker against meta narratives was </a:t>
            </a:r>
            <a:r>
              <a:rPr lang="en-GB" dirty="0" smtClean="0"/>
              <a:t>the postmodern historian Jean-Francois </a:t>
            </a:r>
            <a:r>
              <a:rPr lang="en-GB" dirty="0" smtClean="0"/>
              <a:t>Lyotard, </a:t>
            </a:r>
            <a:r>
              <a:rPr lang="en-GB" dirty="0" smtClean="0"/>
              <a:t>who’s twofold targets </a:t>
            </a:r>
            <a:r>
              <a:rPr lang="en-GB" dirty="0" smtClean="0"/>
              <a:t>were </a:t>
            </a:r>
            <a:r>
              <a:rPr lang="en-GB" dirty="0" smtClean="0"/>
              <a:t>‘… the progressive emancipation of humanity – from Christian redemption to Marxist Utopia – and that of the triumph of science’ (Butler 2002: 13).</a:t>
            </a:r>
          </a:p>
          <a:p>
            <a:endParaRPr lang="en-GB" dirty="0" smtClean="0"/>
          </a:p>
          <a:p>
            <a:r>
              <a:rPr lang="en-GB" dirty="0" smtClean="0"/>
              <a:t>In his (1979) ground breaking book ‘La condition postmoderne’ or as it was translated in 1984 in English ‘The Postmodern Condition’, Lyotard writes ‘Simplifying to the extreme, I define </a:t>
            </a:r>
            <a:r>
              <a:rPr lang="en-GB" i="1" dirty="0" smtClean="0"/>
              <a:t>postmodern</a:t>
            </a:r>
            <a:r>
              <a:rPr lang="en-GB" dirty="0" smtClean="0"/>
              <a:t> as incredulity towards metanarratives’      </a:t>
            </a:r>
          </a:p>
          <a:p>
            <a:pPr marL="0" indent="0">
              <a:buNone/>
            </a:pPr>
            <a:r>
              <a:rPr lang="en-GB" dirty="0" smtClean="0"/>
              <a:t> </a:t>
            </a:r>
            <a:endParaRPr lang="en-GB" dirty="0"/>
          </a:p>
        </p:txBody>
      </p:sp>
    </p:spTree>
    <p:extLst>
      <p:ext uri="{BB962C8B-B14F-4D97-AF65-F5344CB8AC3E}">
        <p14:creationId xmlns:p14="http://schemas.microsoft.com/office/powerpoint/2010/main" val="2424932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Incredulity towards ‘meta-narratives </a:t>
            </a:r>
            <a:endParaRPr lang="en-GB" dirty="0"/>
          </a:p>
        </p:txBody>
      </p:sp>
      <p:sp>
        <p:nvSpPr>
          <p:cNvPr id="3" name="Content Placeholder 2"/>
          <p:cNvSpPr>
            <a:spLocks noGrp="1"/>
          </p:cNvSpPr>
          <p:nvPr>
            <p:ph idx="1"/>
          </p:nvPr>
        </p:nvSpPr>
        <p:spPr>
          <a:xfrm>
            <a:off x="1103312" y="2052918"/>
            <a:ext cx="8946541" cy="4618338"/>
          </a:xfrm>
        </p:spPr>
        <p:txBody>
          <a:bodyPr>
            <a:normAutofit lnSpcReduction="10000"/>
          </a:bodyPr>
          <a:lstStyle/>
          <a:p>
            <a:r>
              <a:rPr lang="en-GB" dirty="0" smtClean="0"/>
              <a:t>Several writers have attempted to give shape and form to the moral consequences and  political effects of our abandoning these ‘grand narratives’ or ‘metanarratives’.</a:t>
            </a:r>
          </a:p>
          <a:p>
            <a:endParaRPr lang="en-GB" dirty="0"/>
          </a:p>
          <a:p>
            <a:r>
              <a:rPr lang="en-GB" dirty="0" smtClean="0"/>
              <a:t>Terry Eagleton writes ‘Post –modernism signals the death of such ‘metanarratives’ whose secretly terroristic function was to ground and legitimate the illusion of a ‘universal’ human history. We are now in the process of wakening from the nightmare of modernity, with its manipulative reason and fetish of the totality, into the laid-back pluralism of the post-modern, that heterogeneous range of life styles and language games which has renounced the nostalgic urge to totalize and legitimate itself … Science and philosophy must jettison their grandiose metaphysical claims and view themselves more modestly as just another set of narratives’ Eagleton in Harvey 1990: 9)        </a:t>
            </a:r>
            <a:endParaRPr lang="en-GB" dirty="0"/>
          </a:p>
        </p:txBody>
      </p:sp>
    </p:spTree>
    <p:extLst>
      <p:ext uri="{BB962C8B-B14F-4D97-AF65-F5344CB8AC3E}">
        <p14:creationId xmlns:p14="http://schemas.microsoft.com/office/powerpoint/2010/main" val="772548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‘Politics without foundations’</a:t>
            </a:r>
            <a:endParaRPr lang="en-GB" dirty="0"/>
          </a:p>
        </p:txBody>
      </p:sp>
      <p:sp>
        <p:nvSpPr>
          <p:cNvPr id="3" name="Content Placeholder 2"/>
          <p:cNvSpPr>
            <a:spLocks noGrp="1"/>
          </p:cNvSpPr>
          <p:nvPr>
            <p:ph idx="1"/>
          </p:nvPr>
        </p:nvSpPr>
        <p:spPr/>
        <p:txBody>
          <a:bodyPr/>
          <a:lstStyle/>
          <a:p>
            <a:r>
              <a:rPr lang="en-GB" dirty="0" smtClean="0"/>
              <a:t>Politics therefore, shorn of its faith in the totalizing and evolutionary benefits of progress (whether that be reform or revolution) must eschew the very idea of these foundations on which secure and meaningful language conveys grand utopian political projects and possibilities.</a:t>
            </a:r>
          </a:p>
          <a:p>
            <a:endParaRPr lang="en-GB" dirty="0"/>
          </a:p>
          <a:p>
            <a:r>
              <a:rPr lang="en-GB" dirty="0" smtClean="0"/>
              <a:t>Chris Barker </a:t>
            </a:r>
            <a:r>
              <a:rPr lang="en-GB" dirty="0" smtClean="0"/>
              <a:t>(2002) writes </a:t>
            </a:r>
            <a:r>
              <a:rPr lang="en-GB" dirty="0" smtClean="0"/>
              <a:t>‘there are no guarantees nor universal foundations for such a [political project]. It remains only a possibility inherent in postmodern culture. As Bauman argues, liberty remains truncated, diversity thrives only so far as the market drives it, tolerance slips into indifference and consumers replace citizens’     </a:t>
            </a:r>
            <a:endParaRPr lang="en-GB" dirty="0"/>
          </a:p>
        </p:txBody>
      </p:sp>
    </p:spTree>
    <p:extLst>
      <p:ext uri="{BB962C8B-B14F-4D97-AF65-F5344CB8AC3E}">
        <p14:creationId xmlns:p14="http://schemas.microsoft.com/office/powerpoint/2010/main" val="3414964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Survival</a:t>
            </a:r>
            <a:endParaRPr lang="en-GB" dirty="0"/>
          </a:p>
        </p:txBody>
      </p:sp>
      <p:sp>
        <p:nvSpPr>
          <p:cNvPr id="3" name="Content Placeholder 2"/>
          <p:cNvSpPr>
            <a:spLocks noGrp="1"/>
          </p:cNvSpPr>
          <p:nvPr>
            <p:ph idx="1"/>
          </p:nvPr>
        </p:nvSpPr>
        <p:spPr/>
        <p:txBody>
          <a:bodyPr/>
          <a:lstStyle/>
          <a:p>
            <a:r>
              <a:rPr lang="en-GB" dirty="0" smtClean="0"/>
              <a:t>Bauman (1991) writes ‘Survival in the world of contingency and diversity is possible only if such a difference recognises another difference as the necessary condition of the preservation of its own. Solidarity, unlike tolerance, its weaker version, means a readiness to fight; and joining the battle for the sake of the other’s difference, not one’s own. Tolerance is ego-centred and contemplative; solidarity is socially orientated and militant’ (Bauman 1991: 256).         </a:t>
            </a:r>
            <a:endParaRPr lang="en-GB" dirty="0"/>
          </a:p>
        </p:txBody>
      </p:sp>
    </p:spTree>
    <p:extLst>
      <p:ext uri="{BB962C8B-B14F-4D97-AF65-F5344CB8AC3E}">
        <p14:creationId xmlns:p14="http://schemas.microsoft.com/office/powerpoint/2010/main" val="2664489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Liquid modernity</a:t>
            </a:r>
            <a:endParaRPr lang="en-GB" dirty="0"/>
          </a:p>
        </p:txBody>
      </p:sp>
      <p:sp>
        <p:nvSpPr>
          <p:cNvPr id="3" name="Content Placeholder 2"/>
          <p:cNvSpPr>
            <a:spLocks noGrp="1"/>
          </p:cNvSpPr>
          <p:nvPr>
            <p:ph idx="1"/>
          </p:nvPr>
        </p:nvSpPr>
        <p:spPr>
          <a:xfrm>
            <a:off x="1103312" y="1460938"/>
            <a:ext cx="8946541" cy="4787461"/>
          </a:xfrm>
        </p:spPr>
        <p:txBody>
          <a:bodyPr>
            <a:normAutofit fontScale="92500"/>
          </a:bodyPr>
          <a:lstStyle/>
          <a:p>
            <a:r>
              <a:rPr lang="en-GB" dirty="0" smtClean="0"/>
              <a:t>Bauman grew discontented with this alleged break with modernity (modernity) seeing only a form of ‘late’ modernity  as potentially another meta narrative and instead sees constant change, mobility and shifting of otherwise fixed notions of identity as being ‘liquid’ and therefore the possibility (wisdom) of constructing  a ‘durable’ identity that coheres with any given political and social position as impractical .</a:t>
            </a:r>
          </a:p>
          <a:p>
            <a:endParaRPr lang="en-GB" dirty="0"/>
          </a:p>
          <a:p>
            <a:r>
              <a:rPr lang="en-GB" dirty="0" smtClean="0"/>
              <a:t>We have for Bauman (2000), under the aegis of this metaphor of ‘liquidity’ moved from seekers of truth and the essence of our true identity as ‘tourists’ in search of   ‘fleeting’ encounters and individuated experiences. </a:t>
            </a:r>
          </a:p>
          <a:p>
            <a:r>
              <a:rPr lang="en-GB" dirty="0" smtClean="0"/>
              <a:t>With the imminent collapse of existing national identities (UK or EU) and sexual and personal identities, when holding down several jobs over a life time we have entered a distinct ‘liquid’ phase in our </a:t>
            </a:r>
            <a:r>
              <a:rPr lang="en-GB" smtClean="0"/>
              <a:t>political affairs. </a:t>
            </a:r>
            <a:endParaRPr lang="en-GB" dirty="0"/>
          </a:p>
        </p:txBody>
      </p:sp>
    </p:spTree>
    <p:extLst>
      <p:ext uri="{BB962C8B-B14F-4D97-AF65-F5344CB8AC3E}">
        <p14:creationId xmlns:p14="http://schemas.microsoft.com/office/powerpoint/2010/main" val="3689277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Criticisms and possibilities</a:t>
            </a:r>
            <a:endParaRPr lang="en-GB" dirty="0"/>
          </a:p>
        </p:txBody>
      </p:sp>
      <p:sp>
        <p:nvSpPr>
          <p:cNvPr id="3" name="Content Placeholder 2"/>
          <p:cNvSpPr>
            <a:spLocks noGrp="1"/>
          </p:cNvSpPr>
          <p:nvPr>
            <p:ph idx="1"/>
          </p:nvPr>
        </p:nvSpPr>
        <p:spPr/>
        <p:txBody>
          <a:bodyPr/>
          <a:lstStyle/>
          <a:p>
            <a:r>
              <a:rPr lang="en-GB" dirty="0" smtClean="0"/>
              <a:t>The consequences for political action and philosophy within the outcomes </a:t>
            </a:r>
            <a:r>
              <a:rPr lang="en-GB" dirty="0" smtClean="0"/>
              <a:t>of postmodernity </a:t>
            </a:r>
            <a:r>
              <a:rPr lang="en-GB" dirty="0" smtClean="0"/>
              <a:t>or in light of postmodernity's rejection of these totalizing ‘grand narratives’ are predictably </a:t>
            </a:r>
            <a:r>
              <a:rPr lang="en-GB" dirty="0" smtClean="0"/>
              <a:t>myriad</a:t>
            </a:r>
            <a:r>
              <a:rPr lang="en-GB" dirty="0" smtClean="0"/>
              <a:t>. We have made ‘progress’ in terms of our throwing off or seen off those who would advance Eagleton’s secret ‘terroristic function’ or who are wedded to the ‘… manipulative reason and fetish of the totality’ (Eagleton in Harvey 1990: 9).</a:t>
            </a:r>
          </a:p>
          <a:p>
            <a:endParaRPr lang="en-GB" dirty="0"/>
          </a:p>
          <a:p>
            <a:r>
              <a:rPr lang="en-GB" dirty="0" smtClean="0"/>
              <a:t>Yet </a:t>
            </a:r>
            <a:r>
              <a:rPr lang="en-GB" dirty="0" smtClean="0"/>
              <a:t>Christopher Butler </a:t>
            </a:r>
            <a:r>
              <a:rPr lang="en-GB" dirty="0" smtClean="0"/>
              <a:t>argues, ‘All this can give us </a:t>
            </a:r>
            <a:r>
              <a:rPr lang="en-GB" dirty="0" smtClean="0"/>
              <a:t>is the </a:t>
            </a:r>
            <a:r>
              <a:rPr lang="en-GB" dirty="0" smtClean="0"/>
              <a:t>confidence to break away from an allegiance to any ‘given’ systems, and to believe that the way we see the world can and should be changed’ (Butler 2002: 21)   </a:t>
            </a:r>
            <a:endParaRPr lang="en-GB" dirty="0"/>
          </a:p>
        </p:txBody>
      </p:sp>
    </p:spTree>
    <p:extLst>
      <p:ext uri="{BB962C8B-B14F-4D97-AF65-F5344CB8AC3E}">
        <p14:creationId xmlns:p14="http://schemas.microsoft.com/office/powerpoint/2010/main" val="2021987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it is not a ‘given’ then we can reshape and create?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relativist claim can be put thus: ‘… once we see our conceptual systems in this way, we can also see that the world, its social systems, human identity even, are not givens, some how guaranteed by a language which corresponds to reality, but are constructed by us in language, in ways that can never be justified by the claim that this is the way that such things really are. We live, not inside reality, but inside our representations of it’ (ibid).</a:t>
            </a:r>
          </a:p>
          <a:p>
            <a:endParaRPr lang="en-GB" dirty="0"/>
          </a:p>
          <a:p>
            <a:r>
              <a:rPr lang="en-GB" dirty="0" smtClean="0"/>
              <a:t>Is this irresponsible (conservative) and is not ‘relativism’ self refuting or how can it be a fact that there are no facts or true that there is no ‘truth’?</a:t>
            </a:r>
          </a:p>
          <a:p>
            <a:r>
              <a:rPr lang="en-GB" dirty="0" smtClean="0"/>
              <a:t>What does it hold </a:t>
            </a:r>
            <a:r>
              <a:rPr lang="en-GB" dirty="0" smtClean="0"/>
              <a:t>for progressive politics or </a:t>
            </a:r>
            <a:r>
              <a:rPr lang="en-GB" dirty="0" smtClean="0"/>
              <a:t>how does this post-modern relativism or constructivism play out in the political ideas we have discussed over the past few months?       </a:t>
            </a:r>
            <a:endParaRPr lang="en-GB" dirty="0"/>
          </a:p>
        </p:txBody>
      </p:sp>
    </p:spTree>
    <p:extLst>
      <p:ext uri="{BB962C8B-B14F-4D97-AF65-F5344CB8AC3E}">
        <p14:creationId xmlns:p14="http://schemas.microsoft.com/office/powerpoint/2010/main" val="3281030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190</TotalTime>
  <Words>1512</Words>
  <Application>Microsoft Office PowerPoint</Application>
  <PresentationFormat>Custom</PresentationFormat>
  <Paragraphs>49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Postmodernism, liquid modernity and the politics of constructivism</vt:lpstr>
      <vt:lpstr>Background</vt:lpstr>
      <vt:lpstr>Friedrich Nietzsche and the end of modernity </vt:lpstr>
      <vt:lpstr>Postmodernism in language and concepts</vt:lpstr>
      <vt:lpstr>Jacques Derrida: ‘signs’, ‘systems’ and ‘hierarchization’.   </vt:lpstr>
      <vt:lpstr>Postmodernity as history. </vt:lpstr>
      <vt:lpstr>Incredulity towards ‘meta-narratives </vt:lpstr>
      <vt:lpstr>‘Politics without foundations’</vt:lpstr>
      <vt:lpstr>Survival</vt:lpstr>
      <vt:lpstr>Liquid modernity</vt:lpstr>
      <vt:lpstr>Criticisms and possibilities</vt:lpstr>
      <vt:lpstr>If it is not a ‘given’ then we can reshape and create?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Postmodernism and the politics of constructivism</dc:title>
  <dc:creator>Adrian Davis</dc:creator>
  <cp:lastModifiedBy>Administrator</cp:lastModifiedBy>
  <cp:revision>23</cp:revision>
  <dcterms:created xsi:type="dcterms:W3CDTF">2015-12-10T23:46:34Z</dcterms:created>
  <dcterms:modified xsi:type="dcterms:W3CDTF">2017-03-21T09:47:54Z</dcterms:modified>
</cp:coreProperties>
</file>